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8"/>
  </p:notesMasterIdLst>
  <p:sldIdLst>
    <p:sldId id="373" r:id="rId2"/>
    <p:sldId id="357" r:id="rId3"/>
    <p:sldId id="358" r:id="rId4"/>
    <p:sldId id="359" r:id="rId5"/>
    <p:sldId id="315" r:id="rId6"/>
    <p:sldId id="360" r:id="rId7"/>
    <p:sldId id="361" r:id="rId8"/>
    <p:sldId id="362" r:id="rId9"/>
    <p:sldId id="363" r:id="rId10"/>
    <p:sldId id="364" r:id="rId11"/>
    <p:sldId id="365" r:id="rId12"/>
    <p:sldId id="366" r:id="rId13"/>
    <p:sldId id="367" r:id="rId14"/>
    <p:sldId id="368" r:id="rId15"/>
    <p:sldId id="369" r:id="rId16"/>
    <p:sldId id="370" r:id="rId17"/>
    <p:sldId id="371" r:id="rId18"/>
    <p:sldId id="372" r:id="rId19"/>
    <p:sldId id="522" r:id="rId20"/>
    <p:sldId id="524" r:id="rId21"/>
    <p:sldId id="525" r:id="rId22"/>
    <p:sldId id="526" r:id="rId23"/>
    <p:sldId id="527" r:id="rId24"/>
    <p:sldId id="528" r:id="rId25"/>
    <p:sldId id="529" r:id="rId26"/>
    <p:sldId id="530" r:id="rId27"/>
    <p:sldId id="531" r:id="rId28"/>
    <p:sldId id="532" r:id="rId29"/>
    <p:sldId id="533" r:id="rId30"/>
    <p:sldId id="534" r:id="rId31"/>
    <p:sldId id="535" r:id="rId32"/>
    <p:sldId id="536" r:id="rId33"/>
    <p:sldId id="537" r:id="rId34"/>
    <p:sldId id="538" r:id="rId35"/>
    <p:sldId id="539" r:id="rId36"/>
    <p:sldId id="540" r:id="rId37"/>
    <p:sldId id="541" r:id="rId38"/>
    <p:sldId id="542" r:id="rId39"/>
    <p:sldId id="543" r:id="rId40"/>
    <p:sldId id="544" r:id="rId41"/>
    <p:sldId id="545" r:id="rId42"/>
    <p:sldId id="505" r:id="rId43"/>
    <p:sldId id="499" r:id="rId44"/>
    <p:sldId id="500" r:id="rId45"/>
    <p:sldId id="501" r:id="rId46"/>
    <p:sldId id="502" r:id="rId47"/>
    <p:sldId id="503" r:id="rId48"/>
    <p:sldId id="504" r:id="rId49"/>
    <p:sldId id="317" r:id="rId50"/>
    <p:sldId id="318" r:id="rId51"/>
    <p:sldId id="291" r:id="rId52"/>
    <p:sldId id="320" r:id="rId53"/>
    <p:sldId id="319" r:id="rId54"/>
    <p:sldId id="287" r:id="rId55"/>
    <p:sldId id="258" r:id="rId56"/>
    <p:sldId id="260" r:id="rId57"/>
    <p:sldId id="256" r:id="rId58"/>
    <p:sldId id="261" r:id="rId59"/>
    <p:sldId id="257" r:id="rId60"/>
    <p:sldId id="259" r:id="rId61"/>
    <p:sldId id="262" r:id="rId62"/>
    <p:sldId id="286" r:id="rId63"/>
    <p:sldId id="290" r:id="rId64"/>
    <p:sldId id="322" r:id="rId65"/>
    <p:sldId id="321" r:id="rId66"/>
    <p:sldId id="353" r:id="rId67"/>
    <p:sldId id="326" r:id="rId68"/>
    <p:sldId id="323" r:id="rId69"/>
    <p:sldId id="329" r:id="rId70"/>
    <p:sldId id="327" r:id="rId71"/>
    <p:sldId id="328" r:id="rId72"/>
    <p:sldId id="325" r:id="rId73"/>
    <p:sldId id="324" r:id="rId74"/>
    <p:sldId id="354" r:id="rId75"/>
    <p:sldId id="355" r:id="rId76"/>
    <p:sldId id="356" r:id="rId7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FF"/>
    <a:srgbClr val="FFC000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6400" autoAdjust="0"/>
  </p:normalViewPr>
  <p:slideViewPr>
    <p:cSldViewPr>
      <p:cViewPr>
        <p:scale>
          <a:sx n="125" d="100"/>
          <a:sy n="125" d="100"/>
        </p:scale>
        <p:origin x="1408" y="980"/>
      </p:cViewPr>
      <p:guideLst>
        <p:guide orient="horz" pos="2160"/>
        <p:guide pos="2880"/>
      </p:guideLst>
    </p:cSldViewPr>
  </p:slid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notesMaster" Target="notesMasters/notesMaster1.xml"/><Relationship Id="rId8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701BCDE-815D-4BDF-9681-0BB37445B85E}" type="datetimeFigureOut">
              <a:rPr lang="en-US" smtClean="0"/>
              <a:t>11/8/2021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C9A8BD2-7840-406C-8403-EF4595E454C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77886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Slide Image Placeholder 1">
            <a:extLst>
              <a:ext uri="{FF2B5EF4-FFF2-40B4-BE49-F238E27FC236}">
                <a16:creationId xmlns:a16="http://schemas.microsoft.com/office/drawing/2014/main" id="{899A245F-1A8D-47FA-80AA-B222FF44797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9" name="Notes Placeholder 2">
            <a:extLst>
              <a:ext uri="{FF2B5EF4-FFF2-40B4-BE49-F238E27FC236}">
                <a16:creationId xmlns:a16="http://schemas.microsoft.com/office/drawing/2014/main" id="{27936215-44B1-4626-B3AC-6E921656FB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340" name="Slide Number Placeholder 3">
            <a:extLst>
              <a:ext uri="{FF2B5EF4-FFF2-40B4-BE49-F238E27FC236}">
                <a16:creationId xmlns:a16="http://schemas.microsoft.com/office/drawing/2014/main" id="{F03E5C21-8E76-40A5-93A1-8851EFD1309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069281B-A3E5-409A-8359-2E1446012420}" type="slidenum">
              <a:rPr lang="en-US" altLang="en-US"/>
              <a:pPr/>
              <a:t>11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Slide Image Placeholder 1">
            <a:extLst>
              <a:ext uri="{FF2B5EF4-FFF2-40B4-BE49-F238E27FC236}">
                <a16:creationId xmlns:a16="http://schemas.microsoft.com/office/drawing/2014/main" id="{1939C2C3-9056-4258-AAE8-272B0DD3191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3" name="Notes Placeholder 2">
            <a:extLst>
              <a:ext uri="{FF2B5EF4-FFF2-40B4-BE49-F238E27FC236}">
                <a16:creationId xmlns:a16="http://schemas.microsoft.com/office/drawing/2014/main" id="{F43637A9-0EF5-4AC2-A71B-AAC15DE34AB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17903ED-30B6-4B7A-98D5-D679435285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B72F1D2-AB5C-44A4-AE1B-9987571EAFF4}" type="slidenum">
              <a:rPr lang="en-US" altLang="en-US" sz="1800">
                <a:solidFill>
                  <a:srgbClr val="000000"/>
                </a:solidFill>
              </a:rPr>
              <a:pPr/>
              <a:t>21</a:t>
            </a:fld>
            <a:endParaRPr lang="en-US" altLang="en-US" sz="18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22454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Image Placeholder 1">
            <a:extLst>
              <a:ext uri="{FF2B5EF4-FFF2-40B4-BE49-F238E27FC236}">
                <a16:creationId xmlns:a16="http://schemas.microsoft.com/office/drawing/2014/main" id="{0918EDBA-BEFF-49AB-8FC6-D60F3A7F34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Notes Placeholder 2">
            <a:extLst>
              <a:ext uri="{FF2B5EF4-FFF2-40B4-BE49-F238E27FC236}">
                <a16:creationId xmlns:a16="http://schemas.microsoft.com/office/drawing/2014/main" id="{E8C20F29-D8E5-45C8-9907-0E92842935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AA9634-0066-4EC7-9CE9-3E29F64256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E7B4682-6A26-422F-8D38-15275CDD4F8D}" type="slidenum">
              <a:rPr lang="en-US" altLang="en-US" sz="1800">
                <a:solidFill>
                  <a:srgbClr val="000000"/>
                </a:solidFill>
              </a:rPr>
              <a:pPr/>
              <a:t>22</a:t>
            </a:fld>
            <a:endParaRPr lang="en-US" altLang="en-US" sz="18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57361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Slide Image Placeholder 1">
            <a:extLst>
              <a:ext uri="{FF2B5EF4-FFF2-40B4-BE49-F238E27FC236}">
                <a16:creationId xmlns:a16="http://schemas.microsoft.com/office/drawing/2014/main" id="{2924FFAC-C36E-4DAB-9336-1106EE933B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7" name="Notes Placeholder 2">
            <a:extLst>
              <a:ext uri="{FF2B5EF4-FFF2-40B4-BE49-F238E27FC236}">
                <a16:creationId xmlns:a16="http://schemas.microsoft.com/office/drawing/2014/main" id="{03A0CCD8-C9E3-4527-B229-52821381EA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3F5C5D-0BF2-438A-A2CC-4C313019D0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4197607-0A43-447E-A9F4-F28B2DF1992D}" type="slidenum">
              <a:rPr lang="en-US" altLang="en-US" sz="1800">
                <a:solidFill>
                  <a:srgbClr val="000000"/>
                </a:solidFill>
              </a:rPr>
              <a:pPr/>
              <a:t>23</a:t>
            </a:fld>
            <a:endParaRPr lang="en-US" altLang="en-US" sz="18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88034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Slide Image Placeholder 1">
            <a:extLst>
              <a:ext uri="{FF2B5EF4-FFF2-40B4-BE49-F238E27FC236}">
                <a16:creationId xmlns:a16="http://schemas.microsoft.com/office/drawing/2014/main" id="{C0206248-B546-4861-90C0-3D714B88D20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Notes Placeholder 2">
            <a:extLst>
              <a:ext uri="{FF2B5EF4-FFF2-40B4-BE49-F238E27FC236}">
                <a16:creationId xmlns:a16="http://schemas.microsoft.com/office/drawing/2014/main" id="{BB13E6B6-DDA2-419F-AAEC-FBBEB9B148F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B8DF14B-A9F6-4171-A3FF-22B6C962F1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F38B9BC-2276-467E-A534-415BA2C57240}" type="slidenum">
              <a:rPr lang="en-US" altLang="en-US" sz="1800">
                <a:solidFill>
                  <a:srgbClr val="000000"/>
                </a:solidFill>
              </a:rPr>
              <a:pPr/>
              <a:t>24</a:t>
            </a:fld>
            <a:endParaRPr lang="en-US" altLang="en-US" sz="18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137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Slide Image Placeholder 1">
            <a:extLst>
              <a:ext uri="{FF2B5EF4-FFF2-40B4-BE49-F238E27FC236}">
                <a16:creationId xmlns:a16="http://schemas.microsoft.com/office/drawing/2014/main" id="{ABC181EF-D62A-4B14-B583-D475AA231A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Notes Placeholder 2">
            <a:extLst>
              <a:ext uri="{FF2B5EF4-FFF2-40B4-BE49-F238E27FC236}">
                <a16:creationId xmlns:a16="http://schemas.microsoft.com/office/drawing/2014/main" id="{A815BD54-9892-4B34-8D1E-D4657EF82E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32D3235-D972-4851-8843-B0FCA8E822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BD9012E-8E75-443C-9AC6-635107A5622A}" type="slidenum">
              <a:rPr lang="en-US" altLang="en-US" sz="1800">
                <a:solidFill>
                  <a:srgbClr val="000000"/>
                </a:solidFill>
              </a:rPr>
              <a:pPr/>
              <a:t>25</a:t>
            </a:fld>
            <a:endParaRPr lang="en-US" altLang="en-US" sz="18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71115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Image Placeholder 1">
            <a:extLst>
              <a:ext uri="{FF2B5EF4-FFF2-40B4-BE49-F238E27FC236}">
                <a16:creationId xmlns:a16="http://schemas.microsoft.com/office/drawing/2014/main" id="{B8A99953-88B8-43FC-B330-13CECCF1D9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Notes Placeholder 2">
            <a:extLst>
              <a:ext uri="{FF2B5EF4-FFF2-40B4-BE49-F238E27FC236}">
                <a16:creationId xmlns:a16="http://schemas.microsoft.com/office/drawing/2014/main" id="{5EDA4B2D-2446-4771-9246-1E14C046741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8CE1A7-78FC-435E-91B2-D1C17125ED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53D8EE1-B7B6-4CDC-9D6E-2C769AF9BAE9}" type="slidenum">
              <a:rPr lang="en-US" altLang="en-US" sz="1800">
                <a:solidFill>
                  <a:srgbClr val="000000"/>
                </a:solidFill>
              </a:rPr>
              <a:pPr/>
              <a:t>34</a:t>
            </a:fld>
            <a:endParaRPr lang="en-US" altLang="en-US" sz="18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35391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11/8/2021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.jpeg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3.png"/><Relationship Id="rId4" Type="http://schemas.openxmlformats.org/officeDocument/2006/relationships/image" Target="../media/image1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wmf"/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 Google's Street View car drives around snapping images using the camera attached to its roof">
            <a:extLst>
              <a:ext uri="{FF2B5EF4-FFF2-40B4-BE49-F238E27FC236}">
                <a16:creationId xmlns:a16="http://schemas.microsoft.com/office/drawing/2014/main" id="{23DB194B-ED61-4896-B42F-D5849449EC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106298"/>
            <a:ext cx="2400300" cy="20322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3C7AECF-B18A-4047-9AFB-EB06C4D05F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8000" y="2776414"/>
            <a:ext cx="6096000" cy="4056185"/>
          </a:xfrm>
          <a:prstGeom prst="rect">
            <a:avLst/>
          </a:prstGeom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5E38DAFF-CBEF-4AFE-8ED2-085EABF63E69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4463" y="330200"/>
            <a:ext cx="5189537" cy="846138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en-US" altLang="en-US" sz="2400" dirty="0"/>
              <a:t>Since 2008 Google street view has blurred faces for privacy.</a:t>
            </a:r>
          </a:p>
        </p:txBody>
      </p:sp>
      <p:pic>
        <p:nvPicPr>
          <p:cNvPr id="1028" name="Picture 4" descr="10 Embarrassing Images Caught On Google Street View">
            <a:extLst>
              <a:ext uri="{FF2B5EF4-FFF2-40B4-BE49-F238E27FC236}">
                <a16:creationId xmlns:a16="http://schemas.microsoft.com/office/drawing/2014/main" id="{275CA6CD-9D14-4C0F-9353-54366190DE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1524000"/>
            <a:ext cx="3448050" cy="1942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0618313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Group 109">
            <a:extLst>
              <a:ext uri="{FF2B5EF4-FFF2-40B4-BE49-F238E27FC236}">
                <a16:creationId xmlns:a16="http://schemas.microsoft.com/office/drawing/2014/main" id="{477FACB6-B34E-4503-A99E-CC6A5D1D6AE6}"/>
              </a:ext>
            </a:extLst>
          </p:cNvPr>
          <p:cNvGrpSpPr>
            <a:grpSpLocks/>
          </p:cNvGrpSpPr>
          <p:nvPr/>
        </p:nvGrpSpPr>
        <p:grpSpPr bwMode="auto">
          <a:xfrm>
            <a:off x="576263" y="454025"/>
            <a:ext cx="2770187" cy="2174875"/>
            <a:chOff x="1093" y="1169"/>
            <a:chExt cx="1745" cy="1370"/>
          </a:xfrm>
        </p:grpSpPr>
        <p:sp>
          <p:nvSpPr>
            <p:cNvPr id="11910" name="Rectangle 110">
              <a:extLst>
                <a:ext uri="{FF2B5EF4-FFF2-40B4-BE49-F238E27FC236}">
                  <a16:creationId xmlns:a16="http://schemas.microsoft.com/office/drawing/2014/main" id="{63ACE772-B26C-4523-9028-F56E967F0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177"/>
              <a:ext cx="1641" cy="129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11911" name="Freeform 111">
              <a:extLst>
                <a:ext uri="{FF2B5EF4-FFF2-40B4-BE49-F238E27FC236}">
                  <a16:creationId xmlns:a16="http://schemas.microsoft.com/office/drawing/2014/main" id="{F5634E6A-D114-41C8-B881-50E7C7979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12" name="Freeform 112">
              <a:extLst>
                <a:ext uri="{FF2B5EF4-FFF2-40B4-BE49-F238E27FC236}">
                  <a16:creationId xmlns:a16="http://schemas.microsoft.com/office/drawing/2014/main" id="{8A4EE65E-9AC4-4F94-B20F-5E74FAFF7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13" name="Freeform 113">
              <a:extLst>
                <a:ext uri="{FF2B5EF4-FFF2-40B4-BE49-F238E27FC236}">
                  <a16:creationId xmlns:a16="http://schemas.microsoft.com/office/drawing/2014/main" id="{7C9F8C1E-59F9-4959-8AF8-906C49B77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14" name="Freeform 114">
              <a:extLst>
                <a:ext uri="{FF2B5EF4-FFF2-40B4-BE49-F238E27FC236}">
                  <a16:creationId xmlns:a16="http://schemas.microsoft.com/office/drawing/2014/main" id="{043CFB70-563B-4BAC-B0AE-DB333B31C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15" name="Freeform 115">
              <a:extLst>
                <a:ext uri="{FF2B5EF4-FFF2-40B4-BE49-F238E27FC236}">
                  <a16:creationId xmlns:a16="http://schemas.microsoft.com/office/drawing/2014/main" id="{0D0413C9-17F7-424C-9E95-84787F592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16" name="Freeform 116">
              <a:extLst>
                <a:ext uri="{FF2B5EF4-FFF2-40B4-BE49-F238E27FC236}">
                  <a16:creationId xmlns:a16="http://schemas.microsoft.com/office/drawing/2014/main" id="{4F7757C0-6824-4F8C-B18F-5A07B0B53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17" name="Freeform 117">
              <a:extLst>
                <a:ext uri="{FF2B5EF4-FFF2-40B4-BE49-F238E27FC236}">
                  <a16:creationId xmlns:a16="http://schemas.microsoft.com/office/drawing/2014/main" id="{8AF33C93-A452-400F-919E-2CF6DF22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469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18" name="Freeform 118">
              <a:extLst>
                <a:ext uri="{FF2B5EF4-FFF2-40B4-BE49-F238E27FC236}">
                  <a16:creationId xmlns:a16="http://schemas.microsoft.com/office/drawing/2014/main" id="{78F468D7-74B2-4759-AD7A-30346AEE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212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19" name="Freeform 119">
              <a:extLst>
                <a:ext uri="{FF2B5EF4-FFF2-40B4-BE49-F238E27FC236}">
                  <a16:creationId xmlns:a16="http://schemas.microsoft.com/office/drawing/2014/main" id="{D3AC4A58-26E0-47E4-8350-0A014A30B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959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20" name="Freeform 120">
              <a:extLst>
                <a:ext uri="{FF2B5EF4-FFF2-40B4-BE49-F238E27FC236}">
                  <a16:creationId xmlns:a16="http://schemas.microsoft.com/office/drawing/2014/main" id="{F6C982E1-0467-4AC7-A741-E23BC00B8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706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21" name="Freeform 121">
              <a:extLst>
                <a:ext uri="{FF2B5EF4-FFF2-40B4-BE49-F238E27FC236}">
                  <a16:creationId xmlns:a16="http://schemas.microsoft.com/office/drawing/2014/main" id="{6769260A-6D20-4409-9134-DB98FC350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453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22" name="Freeform 122">
              <a:extLst>
                <a:ext uri="{FF2B5EF4-FFF2-40B4-BE49-F238E27FC236}">
                  <a16:creationId xmlns:a16="http://schemas.microsoft.com/office/drawing/2014/main" id="{24881A0B-E18A-4AF6-A80C-C2506EC8B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200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23" name="Line 123">
              <a:extLst>
                <a:ext uri="{FF2B5EF4-FFF2-40B4-BE49-F238E27FC236}">
                  <a16:creationId xmlns:a16="http://schemas.microsoft.com/office/drawing/2014/main" id="{BD8B0FA3-8F23-4BEF-AFB4-FFCC534A89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24" name="Freeform 124">
              <a:extLst>
                <a:ext uri="{FF2B5EF4-FFF2-40B4-BE49-F238E27FC236}">
                  <a16:creationId xmlns:a16="http://schemas.microsoft.com/office/drawing/2014/main" id="{A454C00F-FDE2-426C-9D32-E7598AEBE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641" cy="1292"/>
            </a:xfrm>
            <a:custGeom>
              <a:avLst/>
              <a:gdLst>
                <a:gd name="T0" fmla="*/ 0 w 434"/>
                <a:gd name="T1" fmla="*/ 14187830 h 342"/>
                <a:gd name="T2" fmla="*/ 18132483 w 434"/>
                <a:gd name="T3" fmla="*/ 14187830 h 342"/>
                <a:gd name="T4" fmla="*/ 1813248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25" name="Line 125">
              <a:extLst>
                <a:ext uri="{FF2B5EF4-FFF2-40B4-BE49-F238E27FC236}">
                  <a16:creationId xmlns:a16="http://schemas.microsoft.com/office/drawing/2014/main" id="{3B630A88-0E83-4FF2-921F-88DDF26945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26" name="Line 126">
              <a:extLst>
                <a:ext uri="{FF2B5EF4-FFF2-40B4-BE49-F238E27FC236}">
                  <a16:creationId xmlns:a16="http://schemas.microsoft.com/office/drawing/2014/main" id="{10AAE5E0-97DE-411D-A892-CF2FC9B8D9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469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27" name="Line 127">
              <a:extLst>
                <a:ext uri="{FF2B5EF4-FFF2-40B4-BE49-F238E27FC236}">
                  <a16:creationId xmlns:a16="http://schemas.microsoft.com/office/drawing/2014/main" id="{28C79A9C-F1D2-4413-9197-9D58BB63C2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28" name="Line 128">
              <a:extLst>
                <a:ext uri="{FF2B5EF4-FFF2-40B4-BE49-F238E27FC236}">
                  <a16:creationId xmlns:a16="http://schemas.microsoft.com/office/drawing/2014/main" id="{C92E3F59-C142-459E-8861-31C96B1E64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29" name="Line 129">
              <a:extLst>
                <a:ext uri="{FF2B5EF4-FFF2-40B4-BE49-F238E27FC236}">
                  <a16:creationId xmlns:a16="http://schemas.microsoft.com/office/drawing/2014/main" id="{27B27AF1-A027-4E68-A3AE-D21D7A9395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30" name="Rectangle 130">
              <a:extLst>
                <a:ext uri="{FF2B5EF4-FFF2-40B4-BE49-F238E27FC236}">
                  <a16:creationId xmlns:a16="http://schemas.microsoft.com/office/drawing/2014/main" id="{885E4A09-7430-42CB-BEAF-C1EC18519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" y="2481"/>
              <a:ext cx="27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0</a:t>
              </a:r>
              <a:endParaRPr lang="en-US" altLang="en-US" sz="1800"/>
            </a:p>
          </p:txBody>
        </p:sp>
        <p:sp>
          <p:nvSpPr>
            <p:cNvPr id="11931" name="Line 131">
              <a:extLst>
                <a:ext uri="{FF2B5EF4-FFF2-40B4-BE49-F238E27FC236}">
                  <a16:creationId xmlns:a16="http://schemas.microsoft.com/office/drawing/2014/main" id="{9DCE5F1B-BAE5-479C-9D5B-B33E709869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9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32" name="Line 132">
              <a:extLst>
                <a:ext uri="{FF2B5EF4-FFF2-40B4-BE49-F238E27FC236}">
                  <a16:creationId xmlns:a16="http://schemas.microsoft.com/office/drawing/2014/main" id="{AD5C111C-2DA4-4EC2-AC03-CEBE920C9C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9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33" name="Rectangle 133">
              <a:extLst>
                <a:ext uri="{FF2B5EF4-FFF2-40B4-BE49-F238E27FC236}">
                  <a16:creationId xmlns:a16="http://schemas.microsoft.com/office/drawing/2014/main" id="{40CEF108-0D6E-4925-BA2D-85FD42E74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2481"/>
              <a:ext cx="5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50</a:t>
              </a:r>
              <a:endParaRPr lang="en-US" altLang="en-US" sz="1800"/>
            </a:p>
          </p:txBody>
        </p:sp>
        <p:sp>
          <p:nvSpPr>
            <p:cNvPr id="11934" name="Line 134">
              <a:extLst>
                <a:ext uri="{FF2B5EF4-FFF2-40B4-BE49-F238E27FC236}">
                  <a16:creationId xmlns:a16="http://schemas.microsoft.com/office/drawing/2014/main" id="{4CCE1E36-1569-4AFA-ACB1-B096221E15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1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35" name="Line 135">
              <a:extLst>
                <a:ext uri="{FF2B5EF4-FFF2-40B4-BE49-F238E27FC236}">
                  <a16:creationId xmlns:a16="http://schemas.microsoft.com/office/drawing/2014/main" id="{1A301767-389F-4320-A4B6-8303BFBD04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1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36" name="Rectangle 136">
              <a:extLst>
                <a:ext uri="{FF2B5EF4-FFF2-40B4-BE49-F238E27FC236}">
                  <a16:creationId xmlns:a16="http://schemas.microsoft.com/office/drawing/2014/main" id="{2ACC4C57-A1C7-4C7E-BA5E-5E59A2BE4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100</a:t>
              </a:r>
              <a:endParaRPr lang="en-US" altLang="en-US" sz="1800"/>
            </a:p>
          </p:txBody>
        </p:sp>
        <p:sp>
          <p:nvSpPr>
            <p:cNvPr id="11937" name="Line 137">
              <a:extLst>
                <a:ext uri="{FF2B5EF4-FFF2-40B4-BE49-F238E27FC236}">
                  <a16:creationId xmlns:a16="http://schemas.microsoft.com/office/drawing/2014/main" id="{F2D24379-548F-488C-B332-ED83C07EE3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52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38" name="Line 138">
              <a:extLst>
                <a:ext uri="{FF2B5EF4-FFF2-40B4-BE49-F238E27FC236}">
                  <a16:creationId xmlns:a16="http://schemas.microsoft.com/office/drawing/2014/main" id="{EA312BB4-D1B5-4581-8DC3-5BF59FDADC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2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39" name="Rectangle 139">
              <a:extLst>
                <a:ext uri="{FF2B5EF4-FFF2-40B4-BE49-F238E27FC236}">
                  <a16:creationId xmlns:a16="http://schemas.microsoft.com/office/drawing/2014/main" id="{3F2EC7CE-F875-47C1-B9DE-62785D091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150</a:t>
              </a:r>
              <a:endParaRPr lang="en-US" altLang="en-US" sz="1800"/>
            </a:p>
          </p:txBody>
        </p:sp>
        <p:sp>
          <p:nvSpPr>
            <p:cNvPr id="11940" name="Line 140">
              <a:extLst>
                <a:ext uri="{FF2B5EF4-FFF2-40B4-BE49-F238E27FC236}">
                  <a16:creationId xmlns:a16="http://schemas.microsoft.com/office/drawing/2014/main" id="{432EB678-E418-46A3-A03B-3B7618F053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41" name="Line 141">
              <a:extLst>
                <a:ext uri="{FF2B5EF4-FFF2-40B4-BE49-F238E27FC236}">
                  <a16:creationId xmlns:a16="http://schemas.microsoft.com/office/drawing/2014/main" id="{A84E8C4B-B046-4D1D-BB82-971F2C7F1D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3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42" name="Rectangle 142">
              <a:extLst>
                <a:ext uri="{FF2B5EF4-FFF2-40B4-BE49-F238E27FC236}">
                  <a16:creationId xmlns:a16="http://schemas.microsoft.com/office/drawing/2014/main" id="{18AEC936-2A73-4F24-84A3-91F3CA650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200</a:t>
              </a:r>
              <a:endParaRPr lang="en-US" altLang="en-US" sz="1800"/>
            </a:p>
          </p:txBody>
        </p:sp>
        <p:sp>
          <p:nvSpPr>
            <p:cNvPr id="11943" name="Line 143">
              <a:extLst>
                <a:ext uri="{FF2B5EF4-FFF2-40B4-BE49-F238E27FC236}">
                  <a16:creationId xmlns:a16="http://schemas.microsoft.com/office/drawing/2014/main" id="{E751A8EA-B4CA-402F-9D81-CEF392D49A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5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44" name="Line 144">
              <a:extLst>
                <a:ext uri="{FF2B5EF4-FFF2-40B4-BE49-F238E27FC236}">
                  <a16:creationId xmlns:a16="http://schemas.microsoft.com/office/drawing/2014/main" id="{914D773B-633E-409E-B4FF-CDDD2E238D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5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45" name="Rectangle 145">
              <a:extLst>
                <a:ext uri="{FF2B5EF4-FFF2-40B4-BE49-F238E27FC236}">
                  <a16:creationId xmlns:a16="http://schemas.microsoft.com/office/drawing/2014/main" id="{C1FD3021-CC11-44D5-B419-C52B78521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250</a:t>
              </a:r>
              <a:endParaRPr lang="en-US" altLang="en-US" sz="1800"/>
            </a:p>
          </p:txBody>
        </p:sp>
        <p:sp>
          <p:nvSpPr>
            <p:cNvPr id="11946" name="Line 146">
              <a:extLst>
                <a:ext uri="{FF2B5EF4-FFF2-40B4-BE49-F238E27FC236}">
                  <a16:creationId xmlns:a16="http://schemas.microsoft.com/office/drawing/2014/main" id="{2E29E57B-D2B4-44AB-A082-FB68BF2450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46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47" name="Line 147">
              <a:extLst>
                <a:ext uri="{FF2B5EF4-FFF2-40B4-BE49-F238E27FC236}">
                  <a16:creationId xmlns:a16="http://schemas.microsoft.com/office/drawing/2014/main" id="{8AC8C400-6C73-46AD-A194-4612C77B23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2469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48" name="Rectangle 148">
              <a:extLst>
                <a:ext uri="{FF2B5EF4-FFF2-40B4-BE49-F238E27FC236}">
                  <a16:creationId xmlns:a16="http://schemas.microsoft.com/office/drawing/2014/main" id="{FC90CE31-9877-4C49-BB82-A97A73785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2439"/>
              <a:ext cx="27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0</a:t>
              </a:r>
              <a:endParaRPr lang="en-US" altLang="en-US" sz="1800"/>
            </a:p>
          </p:txBody>
        </p:sp>
        <p:sp>
          <p:nvSpPr>
            <p:cNvPr id="11949" name="Line 149">
              <a:extLst>
                <a:ext uri="{FF2B5EF4-FFF2-40B4-BE49-F238E27FC236}">
                  <a16:creationId xmlns:a16="http://schemas.microsoft.com/office/drawing/2014/main" id="{CC20B4E0-7AE5-477D-8640-A8A97E420E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212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50" name="Line 150">
              <a:extLst>
                <a:ext uri="{FF2B5EF4-FFF2-40B4-BE49-F238E27FC236}">
                  <a16:creationId xmlns:a16="http://schemas.microsoft.com/office/drawing/2014/main" id="{3D2CFF60-CB98-40CC-B43A-CF8CD0B9A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2212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51" name="Rectangle 151">
              <a:extLst>
                <a:ext uri="{FF2B5EF4-FFF2-40B4-BE49-F238E27FC236}">
                  <a16:creationId xmlns:a16="http://schemas.microsoft.com/office/drawing/2014/main" id="{873A7D9A-48BC-4709-9A57-A716667BB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2182"/>
              <a:ext cx="5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50</a:t>
              </a:r>
              <a:endParaRPr lang="en-US" altLang="en-US" sz="1800"/>
            </a:p>
          </p:txBody>
        </p:sp>
        <p:sp>
          <p:nvSpPr>
            <p:cNvPr id="11952" name="Line 152">
              <a:extLst>
                <a:ext uri="{FF2B5EF4-FFF2-40B4-BE49-F238E27FC236}">
                  <a16:creationId xmlns:a16="http://schemas.microsoft.com/office/drawing/2014/main" id="{14440059-BFFE-436D-BC2C-71509E7907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95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53" name="Line 153">
              <a:extLst>
                <a:ext uri="{FF2B5EF4-FFF2-40B4-BE49-F238E27FC236}">
                  <a16:creationId xmlns:a16="http://schemas.microsoft.com/office/drawing/2014/main" id="{DEE065CF-C0CA-4AF5-9AB4-12652D02EC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959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54" name="Rectangle 154">
              <a:extLst>
                <a:ext uri="{FF2B5EF4-FFF2-40B4-BE49-F238E27FC236}">
                  <a16:creationId xmlns:a16="http://schemas.microsoft.com/office/drawing/2014/main" id="{EB8C830E-F923-49B0-8662-3B7D8CEAF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929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100</a:t>
              </a:r>
              <a:endParaRPr lang="en-US" altLang="en-US" sz="1800"/>
            </a:p>
          </p:txBody>
        </p:sp>
        <p:sp>
          <p:nvSpPr>
            <p:cNvPr id="11955" name="Line 155">
              <a:extLst>
                <a:ext uri="{FF2B5EF4-FFF2-40B4-BE49-F238E27FC236}">
                  <a16:creationId xmlns:a16="http://schemas.microsoft.com/office/drawing/2014/main" id="{7696F62A-EBF0-46FE-8236-47CB56CC66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706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56" name="Line 156">
              <a:extLst>
                <a:ext uri="{FF2B5EF4-FFF2-40B4-BE49-F238E27FC236}">
                  <a16:creationId xmlns:a16="http://schemas.microsoft.com/office/drawing/2014/main" id="{8105BCF2-41AF-410A-A6FE-5D39A02164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706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57" name="Rectangle 157">
              <a:extLst>
                <a:ext uri="{FF2B5EF4-FFF2-40B4-BE49-F238E27FC236}">
                  <a16:creationId xmlns:a16="http://schemas.microsoft.com/office/drawing/2014/main" id="{ACF37999-8255-47A1-A8D5-CEBAA4234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676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150</a:t>
              </a:r>
              <a:endParaRPr lang="en-US" altLang="en-US" sz="1800"/>
            </a:p>
          </p:txBody>
        </p:sp>
        <p:sp>
          <p:nvSpPr>
            <p:cNvPr id="11958" name="Line 158">
              <a:extLst>
                <a:ext uri="{FF2B5EF4-FFF2-40B4-BE49-F238E27FC236}">
                  <a16:creationId xmlns:a16="http://schemas.microsoft.com/office/drawing/2014/main" id="{58C9D0D0-1AB4-4708-A2D0-89C31B1BC3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453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59" name="Line 159">
              <a:extLst>
                <a:ext uri="{FF2B5EF4-FFF2-40B4-BE49-F238E27FC236}">
                  <a16:creationId xmlns:a16="http://schemas.microsoft.com/office/drawing/2014/main" id="{5AEC8543-A576-4E9E-A50D-A6F2AE47EC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453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60" name="Rectangle 160">
              <a:extLst>
                <a:ext uri="{FF2B5EF4-FFF2-40B4-BE49-F238E27FC236}">
                  <a16:creationId xmlns:a16="http://schemas.microsoft.com/office/drawing/2014/main" id="{5470B54A-104A-464B-A767-DA8A3D195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423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200</a:t>
              </a:r>
              <a:endParaRPr lang="en-US" altLang="en-US" sz="1800"/>
            </a:p>
          </p:txBody>
        </p:sp>
        <p:sp>
          <p:nvSpPr>
            <p:cNvPr id="11961" name="Line 161">
              <a:extLst>
                <a:ext uri="{FF2B5EF4-FFF2-40B4-BE49-F238E27FC236}">
                  <a16:creationId xmlns:a16="http://schemas.microsoft.com/office/drawing/2014/main" id="{D0A846A5-84A4-45EB-982F-966A00D77E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200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62" name="Line 162">
              <a:extLst>
                <a:ext uri="{FF2B5EF4-FFF2-40B4-BE49-F238E27FC236}">
                  <a16:creationId xmlns:a16="http://schemas.microsoft.com/office/drawing/2014/main" id="{457CBFAE-7143-47F0-9960-46F97F607E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200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63" name="Rectangle 163">
              <a:extLst>
                <a:ext uri="{FF2B5EF4-FFF2-40B4-BE49-F238E27FC236}">
                  <a16:creationId xmlns:a16="http://schemas.microsoft.com/office/drawing/2014/main" id="{A02F09D2-91B6-4062-A877-C583FFB08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169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250</a:t>
              </a:r>
              <a:endParaRPr lang="en-US" altLang="en-US" sz="1800"/>
            </a:p>
          </p:txBody>
        </p:sp>
        <p:sp>
          <p:nvSpPr>
            <p:cNvPr id="11964" name="Line 164">
              <a:extLst>
                <a:ext uri="{FF2B5EF4-FFF2-40B4-BE49-F238E27FC236}">
                  <a16:creationId xmlns:a16="http://schemas.microsoft.com/office/drawing/2014/main" id="{7CABE7F4-B804-4257-A5E4-7C93BC0407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65" name="Freeform 165">
              <a:extLst>
                <a:ext uri="{FF2B5EF4-FFF2-40B4-BE49-F238E27FC236}">
                  <a16:creationId xmlns:a16="http://schemas.microsoft.com/office/drawing/2014/main" id="{7966C71C-064C-4854-ABDE-B72D390C8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641" cy="1292"/>
            </a:xfrm>
            <a:custGeom>
              <a:avLst/>
              <a:gdLst>
                <a:gd name="T0" fmla="*/ 0 w 434"/>
                <a:gd name="T1" fmla="*/ 14187830 h 342"/>
                <a:gd name="T2" fmla="*/ 18132483 w 434"/>
                <a:gd name="T3" fmla="*/ 14187830 h 342"/>
                <a:gd name="T4" fmla="*/ 1813248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66" name="Line 166">
              <a:extLst>
                <a:ext uri="{FF2B5EF4-FFF2-40B4-BE49-F238E27FC236}">
                  <a16:creationId xmlns:a16="http://schemas.microsoft.com/office/drawing/2014/main" id="{E55A932F-EC85-4F83-A585-534713A233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7" name="Text Box 167">
            <a:extLst>
              <a:ext uri="{FF2B5EF4-FFF2-40B4-BE49-F238E27FC236}">
                <a16:creationId xmlns:a16="http://schemas.microsoft.com/office/drawing/2014/main" id="{6319EB66-39D6-4DF4-9F16-1747A89C2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9275" y="2538413"/>
            <a:ext cx="3778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Cb</a:t>
            </a:r>
          </a:p>
        </p:txBody>
      </p:sp>
      <p:sp>
        <p:nvSpPr>
          <p:cNvPr id="11268" name="Text Box 168">
            <a:extLst>
              <a:ext uri="{FF2B5EF4-FFF2-40B4-BE49-F238E27FC236}">
                <a16:creationId xmlns:a16="http://schemas.microsoft.com/office/drawing/2014/main" id="{F1160651-54AC-44F4-8E80-FF030C010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88" y="1343025"/>
            <a:ext cx="3444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Cr</a:t>
            </a:r>
          </a:p>
        </p:txBody>
      </p:sp>
      <p:sp>
        <p:nvSpPr>
          <p:cNvPr id="11269" name="Oval 169">
            <a:extLst>
              <a:ext uri="{FF2B5EF4-FFF2-40B4-BE49-F238E27FC236}">
                <a16:creationId xmlns:a16="http://schemas.microsoft.com/office/drawing/2014/main" id="{92F75819-0AE5-4B04-A5BE-76F1CF55B67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70075" y="139541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70" name="Oval 170">
            <a:extLst>
              <a:ext uri="{FF2B5EF4-FFF2-40B4-BE49-F238E27FC236}">
                <a16:creationId xmlns:a16="http://schemas.microsoft.com/office/drawing/2014/main" id="{3A348E6B-3121-4980-9CE2-816D22671EE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17675" y="11525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71" name="Oval 171">
            <a:extLst>
              <a:ext uri="{FF2B5EF4-FFF2-40B4-BE49-F238E27FC236}">
                <a16:creationId xmlns:a16="http://schemas.microsoft.com/office/drawing/2014/main" id="{C23091FF-9456-4326-84E7-71A932725B2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70075" y="13049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72" name="Oval 172">
            <a:extLst>
              <a:ext uri="{FF2B5EF4-FFF2-40B4-BE49-F238E27FC236}">
                <a16:creationId xmlns:a16="http://schemas.microsoft.com/office/drawing/2014/main" id="{B54A4B0B-81D9-4C82-81E8-A9FA4FDC482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22475" y="14573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73" name="Oval 173">
            <a:extLst>
              <a:ext uri="{FF2B5EF4-FFF2-40B4-BE49-F238E27FC236}">
                <a16:creationId xmlns:a16="http://schemas.microsoft.com/office/drawing/2014/main" id="{2EFEFB72-44A5-4640-BA7C-968A39AD776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0050" y="11858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74" name="Oval 174">
            <a:extLst>
              <a:ext uri="{FF2B5EF4-FFF2-40B4-BE49-F238E27FC236}">
                <a16:creationId xmlns:a16="http://schemas.microsoft.com/office/drawing/2014/main" id="{8985FFA9-96AA-4D25-95C3-3941E2E16E5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03388" y="12668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75" name="Oval 175">
            <a:extLst>
              <a:ext uri="{FF2B5EF4-FFF2-40B4-BE49-F238E27FC236}">
                <a16:creationId xmlns:a16="http://schemas.microsoft.com/office/drawing/2014/main" id="{9FED4165-AABB-4621-BD6D-2E3E9ED0FE3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41488" y="130968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76" name="Oval 176">
            <a:extLst>
              <a:ext uri="{FF2B5EF4-FFF2-40B4-BE49-F238E27FC236}">
                <a16:creationId xmlns:a16="http://schemas.microsoft.com/office/drawing/2014/main" id="{0F0F1B48-AA58-4F7E-AF4B-DE41BFB1EF4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74825" y="11763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77" name="Oval 177">
            <a:extLst>
              <a:ext uri="{FF2B5EF4-FFF2-40B4-BE49-F238E27FC236}">
                <a16:creationId xmlns:a16="http://schemas.microsoft.com/office/drawing/2014/main" id="{31433124-92A4-4AA4-BA7C-31908EC7D5C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08163" y="13049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78" name="Oval 178">
            <a:extLst>
              <a:ext uri="{FF2B5EF4-FFF2-40B4-BE49-F238E27FC236}">
                <a16:creationId xmlns:a16="http://schemas.microsoft.com/office/drawing/2014/main" id="{0CB5C017-1A04-4D45-BA2A-098E3502D6A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65300" y="120491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79" name="Oval 179">
            <a:extLst>
              <a:ext uri="{FF2B5EF4-FFF2-40B4-BE49-F238E27FC236}">
                <a16:creationId xmlns:a16="http://schemas.microsoft.com/office/drawing/2014/main" id="{ED566626-3186-47CC-B3B0-DDCEBD63FA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98638" y="12858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80" name="Oval 180">
            <a:extLst>
              <a:ext uri="{FF2B5EF4-FFF2-40B4-BE49-F238E27FC236}">
                <a16:creationId xmlns:a16="http://schemas.microsoft.com/office/drawing/2014/main" id="{27F48CDD-B32A-426B-8F78-9A708882E40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6738" y="13287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81" name="Oval 181">
            <a:extLst>
              <a:ext uri="{FF2B5EF4-FFF2-40B4-BE49-F238E27FC236}">
                <a16:creationId xmlns:a16="http://schemas.microsoft.com/office/drawing/2014/main" id="{1F26C85D-B7E8-4861-B3AF-E6D5ED36484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70075" y="119538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82" name="Oval 182">
            <a:extLst>
              <a:ext uri="{FF2B5EF4-FFF2-40B4-BE49-F238E27FC236}">
                <a16:creationId xmlns:a16="http://schemas.microsoft.com/office/drawing/2014/main" id="{9ADDB613-A53A-46CF-94F8-3B4D0349882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03413" y="13239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83" name="Oval 183">
            <a:extLst>
              <a:ext uri="{FF2B5EF4-FFF2-40B4-BE49-F238E27FC236}">
                <a16:creationId xmlns:a16="http://schemas.microsoft.com/office/drawing/2014/main" id="{F13177DE-353B-403C-A96E-C8E0D97C5A0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22475" y="140970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84" name="Oval 184">
            <a:extLst>
              <a:ext uri="{FF2B5EF4-FFF2-40B4-BE49-F238E27FC236}">
                <a16:creationId xmlns:a16="http://schemas.microsoft.com/office/drawing/2014/main" id="{9C9787DD-02F9-4219-BE3A-A7ECF742B71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51038" y="14144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85" name="Oval 185">
            <a:extLst>
              <a:ext uri="{FF2B5EF4-FFF2-40B4-BE49-F238E27FC236}">
                <a16:creationId xmlns:a16="http://schemas.microsoft.com/office/drawing/2014/main" id="{9CF68692-34A8-4821-8191-B32197C1481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41513" y="130968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86" name="Oval 186">
            <a:extLst>
              <a:ext uri="{FF2B5EF4-FFF2-40B4-BE49-F238E27FC236}">
                <a16:creationId xmlns:a16="http://schemas.microsoft.com/office/drawing/2014/main" id="{262CE166-2F62-4611-9C45-C6CB6D80944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1950" y="12287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87" name="Oval 187">
            <a:extLst>
              <a:ext uri="{FF2B5EF4-FFF2-40B4-BE49-F238E27FC236}">
                <a16:creationId xmlns:a16="http://schemas.microsoft.com/office/drawing/2014/main" id="{87D9A0E4-696D-4A0B-B8D1-200301F2A8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70088" y="148590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88" name="Oval 188">
            <a:extLst>
              <a:ext uri="{FF2B5EF4-FFF2-40B4-BE49-F238E27FC236}">
                <a16:creationId xmlns:a16="http://schemas.microsoft.com/office/drawing/2014/main" id="{983F43F5-8BE3-4F88-9F6B-293B73B438B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93888" y="14573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89" name="Oval 189">
            <a:extLst>
              <a:ext uri="{FF2B5EF4-FFF2-40B4-BE49-F238E27FC236}">
                <a16:creationId xmlns:a16="http://schemas.microsoft.com/office/drawing/2014/main" id="{A58B1AA9-EFC9-44AA-8FCF-A662B4ED103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22450" y="11525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90" name="Oval 190">
            <a:extLst>
              <a:ext uri="{FF2B5EF4-FFF2-40B4-BE49-F238E27FC236}">
                <a16:creationId xmlns:a16="http://schemas.microsoft.com/office/drawing/2014/main" id="{844C11AD-681A-4526-A6DB-652E01A88E3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41488" y="10763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91" name="Oval 191">
            <a:extLst>
              <a:ext uri="{FF2B5EF4-FFF2-40B4-BE49-F238E27FC236}">
                <a16:creationId xmlns:a16="http://schemas.microsoft.com/office/drawing/2014/main" id="{8D591FB4-9599-4AD3-8DD8-41EC2D1024E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65338" y="14811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92" name="Oval 192">
            <a:extLst>
              <a:ext uri="{FF2B5EF4-FFF2-40B4-BE49-F238E27FC236}">
                <a16:creationId xmlns:a16="http://schemas.microsoft.com/office/drawing/2014/main" id="{D3C5D147-7EAA-4CC3-A3C5-BFBABF7D91E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55800" y="12620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93" name="Oval 193">
            <a:extLst>
              <a:ext uri="{FF2B5EF4-FFF2-40B4-BE49-F238E27FC236}">
                <a16:creationId xmlns:a16="http://schemas.microsoft.com/office/drawing/2014/main" id="{B19FADE6-9AFF-41FE-A67F-5276BD51814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79613" y="13620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94" name="Oval 194">
            <a:extLst>
              <a:ext uri="{FF2B5EF4-FFF2-40B4-BE49-F238E27FC236}">
                <a16:creationId xmlns:a16="http://schemas.microsoft.com/office/drawing/2014/main" id="{8AE140E2-B6DC-4E2C-9E4E-270BC9CC09B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51025" y="12525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95" name="Oval 195">
            <a:extLst>
              <a:ext uri="{FF2B5EF4-FFF2-40B4-BE49-F238E27FC236}">
                <a16:creationId xmlns:a16="http://schemas.microsoft.com/office/drawing/2014/main" id="{09DD8FF4-97F1-4634-BC4C-03289FF53EB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12925" y="135731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96" name="Oval 196">
            <a:extLst>
              <a:ext uri="{FF2B5EF4-FFF2-40B4-BE49-F238E27FC236}">
                <a16:creationId xmlns:a16="http://schemas.microsoft.com/office/drawing/2014/main" id="{B88EBC4E-AA27-498A-8E01-A5800E9BC32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03388" y="13049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97" name="Oval 197">
            <a:extLst>
              <a:ext uri="{FF2B5EF4-FFF2-40B4-BE49-F238E27FC236}">
                <a16:creationId xmlns:a16="http://schemas.microsoft.com/office/drawing/2014/main" id="{06AB486A-501C-4EFD-A2A0-95970C4B3A2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2463" y="123348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98" name="Oval 198">
            <a:extLst>
              <a:ext uri="{FF2B5EF4-FFF2-40B4-BE49-F238E27FC236}">
                <a16:creationId xmlns:a16="http://schemas.microsoft.com/office/drawing/2014/main" id="{60216267-46A3-4699-8CC6-D1484D89F47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84350" y="11001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99" name="Oval 199">
            <a:extLst>
              <a:ext uri="{FF2B5EF4-FFF2-40B4-BE49-F238E27FC236}">
                <a16:creationId xmlns:a16="http://schemas.microsoft.com/office/drawing/2014/main" id="{2613AB96-A71E-437A-BE78-7673320092F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9138" y="133350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00" name="Oval 200">
            <a:extLst>
              <a:ext uri="{FF2B5EF4-FFF2-40B4-BE49-F238E27FC236}">
                <a16:creationId xmlns:a16="http://schemas.microsoft.com/office/drawing/2014/main" id="{B728668C-E154-496A-A500-5345A64DA42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36750" y="139541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01" name="Oval 201">
            <a:extLst>
              <a:ext uri="{FF2B5EF4-FFF2-40B4-BE49-F238E27FC236}">
                <a16:creationId xmlns:a16="http://schemas.microsoft.com/office/drawing/2014/main" id="{F212C0BF-B512-4A71-B4F8-6A5C2837B4C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46238" y="127158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02" name="Oval 202">
            <a:extLst>
              <a:ext uri="{FF2B5EF4-FFF2-40B4-BE49-F238E27FC236}">
                <a16:creationId xmlns:a16="http://schemas.microsoft.com/office/drawing/2014/main" id="{BADCE055-9173-456E-AE9A-380E0857ED3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22475" y="150018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03" name="Oval 203">
            <a:extLst>
              <a:ext uri="{FF2B5EF4-FFF2-40B4-BE49-F238E27FC236}">
                <a16:creationId xmlns:a16="http://schemas.microsoft.com/office/drawing/2014/main" id="{6A6B05EE-D61E-443D-9A41-C7B4A4A58B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03400" y="12382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04" name="Oval 204">
            <a:extLst>
              <a:ext uri="{FF2B5EF4-FFF2-40B4-BE49-F238E27FC236}">
                <a16:creationId xmlns:a16="http://schemas.microsoft.com/office/drawing/2014/main" id="{6DA98FED-8626-4F33-BD0E-54426123F7F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55775" y="115728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05" name="Oval 205">
            <a:extLst>
              <a:ext uri="{FF2B5EF4-FFF2-40B4-BE49-F238E27FC236}">
                <a16:creationId xmlns:a16="http://schemas.microsoft.com/office/drawing/2014/main" id="{1B7CAE5F-24D3-418D-ABD7-915AB7598B1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60525" y="118110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06" name="Oval 206">
            <a:extLst>
              <a:ext uri="{FF2B5EF4-FFF2-40B4-BE49-F238E27FC236}">
                <a16:creationId xmlns:a16="http://schemas.microsoft.com/office/drawing/2014/main" id="{B8B2E5A5-0062-47E6-B003-F562B33A138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17688" y="140970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07" name="Oval 207">
            <a:extLst>
              <a:ext uri="{FF2B5EF4-FFF2-40B4-BE49-F238E27FC236}">
                <a16:creationId xmlns:a16="http://schemas.microsoft.com/office/drawing/2014/main" id="{882E0468-8A77-4BCA-8A17-E523C6E26F7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03388" y="11382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08" name="Oval 208">
            <a:extLst>
              <a:ext uri="{FF2B5EF4-FFF2-40B4-BE49-F238E27FC236}">
                <a16:creationId xmlns:a16="http://schemas.microsoft.com/office/drawing/2014/main" id="{29CEF159-DEBE-404C-8EF8-7A447FB14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425" y="8651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09" name="Oval 209">
            <a:extLst>
              <a:ext uri="{FF2B5EF4-FFF2-40B4-BE49-F238E27FC236}">
                <a16:creationId xmlns:a16="http://schemas.microsoft.com/office/drawing/2014/main" id="{FE9B000A-81FF-4EE5-95C0-3D5C109D1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2825" y="1017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10" name="Oval 210">
            <a:extLst>
              <a:ext uri="{FF2B5EF4-FFF2-40B4-BE49-F238E27FC236}">
                <a16:creationId xmlns:a16="http://schemas.microsoft.com/office/drawing/2014/main" id="{96FC3CC2-5CF2-43BE-AD65-4D0FC0D87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10937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11" name="Oval 211">
            <a:extLst>
              <a:ext uri="{FF2B5EF4-FFF2-40B4-BE49-F238E27FC236}">
                <a16:creationId xmlns:a16="http://schemas.microsoft.com/office/drawing/2014/main" id="{7448E6EB-551E-4B9A-986D-C594D6734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313" y="10779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12" name="Oval 212">
            <a:extLst>
              <a:ext uri="{FF2B5EF4-FFF2-40B4-BE49-F238E27FC236}">
                <a16:creationId xmlns:a16="http://schemas.microsoft.com/office/drawing/2014/main" id="{A74CCC0A-8C44-4D5F-A042-A154A423D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804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13" name="Oval 213">
            <a:extLst>
              <a:ext uri="{FF2B5EF4-FFF2-40B4-BE49-F238E27FC236}">
                <a16:creationId xmlns:a16="http://schemas.microsoft.com/office/drawing/2014/main" id="{7A2B7727-9912-4A4D-A005-D62C5B574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2638" y="1144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14" name="Oval 214">
            <a:extLst>
              <a:ext uri="{FF2B5EF4-FFF2-40B4-BE49-F238E27FC236}">
                <a16:creationId xmlns:a16="http://schemas.microsoft.com/office/drawing/2014/main" id="{0574111D-6CD0-4F48-823C-C1BF7A8C7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3938" y="1141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15" name="Oval 215">
            <a:extLst>
              <a:ext uri="{FF2B5EF4-FFF2-40B4-BE49-F238E27FC236}">
                <a16:creationId xmlns:a16="http://schemas.microsoft.com/office/drawing/2014/main" id="{F110F95E-0955-4CB6-A74F-7A82CC527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5388" y="13446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16" name="Oval 216">
            <a:extLst>
              <a:ext uri="{FF2B5EF4-FFF2-40B4-BE49-F238E27FC236}">
                <a16:creationId xmlns:a16="http://schemas.microsoft.com/office/drawing/2014/main" id="{78EDD3BE-3F79-4335-8152-C377653D7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1713" y="7508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17" name="Oval 217">
            <a:extLst>
              <a:ext uri="{FF2B5EF4-FFF2-40B4-BE49-F238E27FC236}">
                <a16:creationId xmlns:a16="http://schemas.microsoft.com/office/drawing/2014/main" id="{FAF06169-8BCD-48DF-82DE-2E70A8A40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2988" y="9032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18" name="Oval 218">
            <a:extLst>
              <a:ext uri="{FF2B5EF4-FFF2-40B4-BE49-F238E27FC236}">
                <a16:creationId xmlns:a16="http://schemas.microsoft.com/office/drawing/2014/main" id="{B9F321AF-474E-4F7F-8211-683D4586F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5388" y="979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19" name="Oval 219">
            <a:extLst>
              <a:ext uri="{FF2B5EF4-FFF2-40B4-BE49-F238E27FC236}">
                <a16:creationId xmlns:a16="http://schemas.microsoft.com/office/drawing/2014/main" id="{20FAE644-DBCD-4D72-9F91-95EAFABBE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6625" y="94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20" name="Oval 220">
            <a:extLst>
              <a:ext uri="{FF2B5EF4-FFF2-40B4-BE49-F238E27FC236}">
                <a16:creationId xmlns:a16="http://schemas.microsoft.com/office/drawing/2014/main" id="{8E736CB6-30F1-4823-91C2-CD1BDC93A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10255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21" name="Oval 221">
            <a:extLst>
              <a:ext uri="{FF2B5EF4-FFF2-40B4-BE49-F238E27FC236}">
                <a16:creationId xmlns:a16="http://schemas.microsoft.com/office/drawing/2014/main" id="{1F8D1495-7457-4273-8FEB-09B900870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1425" y="1177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22" name="Oval 222">
            <a:extLst>
              <a:ext uri="{FF2B5EF4-FFF2-40B4-BE49-F238E27FC236}">
                <a16:creationId xmlns:a16="http://schemas.microsoft.com/office/drawing/2014/main" id="{2DCEDE3E-40FC-4DA8-B4CA-09AF1A273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1330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23" name="Oval 223">
            <a:extLst>
              <a:ext uri="{FF2B5EF4-FFF2-40B4-BE49-F238E27FC236}">
                <a16:creationId xmlns:a16="http://schemas.microsoft.com/office/drawing/2014/main" id="{E0252931-51FF-4AC7-BBBE-F565E3F4C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1482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24" name="Oval 224">
            <a:extLst>
              <a:ext uri="{FF2B5EF4-FFF2-40B4-BE49-F238E27FC236}">
                <a16:creationId xmlns:a16="http://schemas.microsoft.com/office/drawing/2014/main" id="{09575235-3D79-4CF8-9779-94C4B1C59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6625" y="584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25" name="Oval 225">
            <a:extLst>
              <a:ext uri="{FF2B5EF4-FFF2-40B4-BE49-F238E27FC236}">
                <a16:creationId xmlns:a16="http://schemas.microsoft.com/office/drawing/2014/main" id="{B2FAE693-4956-4F37-B657-C54F6C079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736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26" name="Oval 226">
            <a:extLst>
              <a:ext uri="{FF2B5EF4-FFF2-40B4-BE49-F238E27FC236}">
                <a16:creationId xmlns:a16="http://schemas.microsoft.com/office/drawing/2014/main" id="{59501D31-5D16-4ECA-B631-73B5BC94E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1425" y="88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27" name="Oval 227">
            <a:extLst>
              <a:ext uri="{FF2B5EF4-FFF2-40B4-BE49-F238E27FC236}">
                <a16:creationId xmlns:a16="http://schemas.microsoft.com/office/drawing/2014/main" id="{23ED57E5-D5DB-45B2-AFD4-38E7107D9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96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28" name="Oval 228">
            <a:extLst>
              <a:ext uri="{FF2B5EF4-FFF2-40B4-BE49-F238E27FC236}">
                <a16:creationId xmlns:a16="http://schemas.microsoft.com/office/drawing/2014/main" id="{ABD3A7D9-F558-4185-9F02-2630039DE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1117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29" name="Oval 229">
            <a:extLst>
              <a:ext uri="{FF2B5EF4-FFF2-40B4-BE49-F238E27FC236}">
                <a16:creationId xmlns:a16="http://schemas.microsoft.com/office/drawing/2014/main" id="{447D640C-03E7-4870-ABFC-E2C2C622B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1270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30" name="Oval 230">
            <a:extLst>
              <a:ext uri="{FF2B5EF4-FFF2-40B4-BE49-F238E27FC236}">
                <a16:creationId xmlns:a16="http://schemas.microsoft.com/office/drawing/2014/main" id="{D607E078-A57F-4F91-9EBE-5B496ABE9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9638" y="1181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31" name="Oval 231">
            <a:extLst>
              <a:ext uri="{FF2B5EF4-FFF2-40B4-BE49-F238E27FC236}">
                <a16:creationId xmlns:a16="http://schemas.microsoft.com/office/drawing/2014/main" id="{A2C5F190-F2B6-49D3-B56E-7D64CDC87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12763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32" name="Oval 232">
            <a:extLst>
              <a:ext uri="{FF2B5EF4-FFF2-40B4-BE49-F238E27FC236}">
                <a16:creationId xmlns:a16="http://schemas.microsoft.com/office/drawing/2014/main" id="{6D0A6AA2-5699-4207-91D8-A4CA5CAD9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6788" y="83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33" name="Oval 233">
            <a:extLst>
              <a:ext uri="{FF2B5EF4-FFF2-40B4-BE49-F238E27FC236}">
                <a16:creationId xmlns:a16="http://schemas.microsoft.com/office/drawing/2014/main" id="{37E950FE-15F0-4E97-8036-AB6ADC36F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98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34" name="Oval 234">
            <a:extLst>
              <a:ext uri="{FF2B5EF4-FFF2-40B4-BE49-F238E27FC236}">
                <a16:creationId xmlns:a16="http://schemas.microsoft.com/office/drawing/2014/main" id="{9EB77D38-E865-4216-8525-B1F5279E0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8429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35" name="Oval 235">
            <a:extLst>
              <a:ext uri="{FF2B5EF4-FFF2-40B4-BE49-F238E27FC236}">
                <a16:creationId xmlns:a16="http://schemas.microsoft.com/office/drawing/2014/main" id="{F658CE3D-064D-4DA8-90AC-A038F8151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8700" y="728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36" name="Oval 236">
            <a:extLst>
              <a:ext uri="{FF2B5EF4-FFF2-40B4-BE49-F238E27FC236}">
                <a16:creationId xmlns:a16="http://schemas.microsoft.com/office/drawing/2014/main" id="{3BDAE137-E2F0-4201-9419-88301852E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8863" y="979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37" name="Oval 237">
            <a:extLst>
              <a:ext uri="{FF2B5EF4-FFF2-40B4-BE49-F238E27FC236}">
                <a16:creationId xmlns:a16="http://schemas.microsoft.com/office/drawing/2014/main" id="{5BCED829-9255-40AA-B4B3-55F0A8DC5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8863" y="6143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38" name="Oval 238">
            <a:extLst>
              <a:ext uri="{FF2B5EF4-FFF2-40B4-BE49-F238E27FC236}">
                <a16:creationId xmlns:a16="http://schemas.microsoft.com/office/drawing/2014/main" id="{D0C5A09C-7CA7-49FA-8939-933203D30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900" y="812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39" name="Oval 239">
            <a:extLst>
              <a:ext uri="{FF2B5EF4-FFF2-40B4-BE49-F238E27FC236}">
                <a16:creationId xmlns:a16="http://schemas.microsoft.com/office/drawing/2014/main" id="{A7FCBAE3-F335-430D-ABE6-5DAF9CA34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7300" y="96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40" name="Oval 240">
            <a:extLst>
              <a:ext uri="{FF2B5EF4-FFF2-40B4-BE49-F238E27FC236}">
                <a16:creationId xmlns:a16="http://schemas.microsoft.com/office/drawing/2014/main" id="{9812B62A-A37A-4203-8979-F784BBE93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1117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41" name="Oval 241">
            <a:extLst>
              <a:ext uri="{FF2B5EF4-FFF2-40B4-BE49-F238E27FC236}">
                <a16:creationId xmlns:a16="http://schemas.microsoft.com/office/drawing/2014/main" id="{925738EB-479C-4773-9EEB-CD6567917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7300" y="6000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42" name="Oval 242">
            <a:extLst>
              <a:ext uri="{FF2B5EF4-FFF2-40B4-BE49-F238E27FC236}">
                <a16:creationId xmlns:a16="http://schemas.microsoft.com/office/drawing/2014/main" id="{E993114C-46DC-433E-8668-FEAF918D9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752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43" name="Oval 243">
            <a:extLst>
              <a:ext uri="{FF2B5EF4-FFF2-40B4-BE49-F238E27FC236}">
                <a16:creationId xmlns:a16="http://schemas.microsoft.com/office/drawing/2014/main" id="{FC7716EC-93F4-4D88-AEEA-09A16A179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9048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44" name="Oval 244">
            <a:extLst>
              <a:ext uri="{FF2B5EF4-FFF2-40B4-BE49-F238E27FC236}">
                <a16:creationId xmlns:a16="http://schemas.microsoft.com/office/drawing/2014/main" id="{C7ABDFE0-C2D1-4D3B-94B4-4D2D1F922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698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45" name="Oval 245">
            <a:extLst>
              <a:ext uri="{FF2B5EF4-FFF2-40B4-BE49-F238E27FC236}">
                <a16:creationId xmlns:a16="http://schemas.microsoft.com/office/drawing/2014/main" id="{FAED0F71-48DD-4A5F-A904-6C8EC61DD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2825" y="1017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46" name="Oval 246">
            <a:extLst>
              <a:ext uri="{FF2B5EF4-FFF2-40B4-BE49-F238E27FC236}">
                <a16:creationId xmlns:a16="http://schemas.microsoft.com/office/drawing/2014/main" id="{8EA1256D-0EAD-4B1C-B941-ECB2A80E8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11699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47" name="Oval 247">
            <a:extLst>
              <a:ext uri="{FF2B5EF4-FFF2-40B4-BE49-F238E27FC236}">
                <a16:creationId xmlns:a16="http://schemas.microsoft.com/office/drawing/2014/main" id="{AD68CAF8-62AA-47F2-AB9C-CF02FD283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7625" y="12461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48" name="Oval 248">
            <a:extLst>
              <a:ext uri="{FF2B5EF4-FFF2-40B4-BE49-F238E27FC236}">
                <a16:creationId xmlns:a16="http://schemas.microsoft.com/office/drawing/2014/main" id="{CE6F3615-7412-4FEA-B742-4965BED90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5713" y="1230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49" name="Oval 249">
            <a:extLst>
              <a:ext uri="{FF2B5EF4-FFF2-40B4-BE49-F238E27FC236}">
                <a16:creationId xmlns:a16="http://schemas.microsoft.com/office/drawing/2014/main" id="{4ECF0623-8C34-4139-BE7E-7755AC5B4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7625" y="957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50" name="Oval 250">
            <a:extLst>
              <a:ext uri="{FF2B5EF4-FFF2-40B4-BE49-F238E27FC236}">
                <a16:creationId xmlns:a16="http://schemas.microsoft.com/office/drawing/2014/main" id="{EBE4B56F-5A30-4FE6-A698-4D74D9221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1271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51" name="Oval 251">
            <a:extLst>
              <a:ext uri="{FF2B5EF4-FFF2-40B4-BE49-F238E27FC236}">
                <a16:creationId xmlns:a16="http://schemas.microsoft.com/office/drawing/2014/main" id="{62C635EE-29F6-49D9-AD5E-014944B26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5388" y="13446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52" name="Oval 252">
            <a:extLst>
              <a:ext uri="{FF2B5EF4-FFF2-40B4-BE49-F238E27FC236}">
                <a16:creationId xmlns:a16="http://schemas.microsoft.com/office/drawing/2014/main" id="{9A139B7A-D29A-401E-808B-21528AF29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7788" y="14970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53" name="Oval 253">
            <a:extLst>
              <a:ext uri="{FF2B5EF4-FFF2-40B4-BE49-F238E27FC236}">
                <a16:creationId xmlns:a16="http://schemas.microsoft.com/office/drawing/2014/main" id="{A63F1415-DA88-4191-A63F-D16163457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2988" y="9032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54" name="Oval 254">
            <a:extLst>
              <a:ext uri="{FF2B5EF4-FFF2-40B4-BE49-F238E27FC236}">
                <a16:creationId xmlns:a16="http://schemas.microsoft.com/office/drawing/2014/main" id="{69992EFC-2434-4319-AAAD-AF3A1429E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5388" y="10556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55" name="Oval 255">
            <a:extLst>
              <a:ext uri="{FF2B5EF4-FFF2-40B4-BE49-F238E27FC236}">
                <a16:creationId xmlns:a16="http://schemas.microsoft.com/office/drawing/2014/main" id="{5FFC5A11-3828-4231-8324-6F019D8FC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7788" y="11318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56" name="Oval 256">
            <a:extLst>
              <a:ext uri="{FF2B5EF4-FFF2-40B4-BE49-F238E27FC236}">
                <a16:creationId xmlns:a16="http://schemas.microsoft.com/office/drawing/2014/main" id="{F012F0E1-9251-45D1-8E51-93186AE3E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575" y="1044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57" name="Oval 257">
            <a:extLst>
              <a:ext uri="{FF2B5EF4-FFF2-40B4-BE49-F238E27FC236}">
                <a16:creationId xmlns:a16="http://schemas.microsoft.com/office/drawing/2014/main" id="{AB4629BB-1CD8-4A84-99A5-CB2C2B878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1425" y="1177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58" name="Oval 258">
            <a:extLst>
              <a:ext uri="{FF2B5EF4-FFF2-40B4-BE49-F238E27FC236}">
                <a16:creationId xmlns:a16="http://schemas.microsoft.com/office/drawing/2014/main" id="{3A69E774-6E11-4655-8451-441440D76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1330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59" name="Oval 259">
            <a:extLst>
              <a:ext uri="{FF2B5EF4-FFF2-40B4-BE49-F238E27FC236}">
                <a16:creationId xmlns:a16="http://schemas.microsoft.com/office/drawing/2014/main" id="{817FDB2D-1093-4682-9F3D-5DB299E5B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1482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60" name="Oval 260">
            <a:extLst>
              <a:ext uri="{FF2B5EF4-FFF2-40B4-BE49-F238E27FC236}">
                <a16:creationId xmlns:a16="http://schemas.microsoft.com/office/drawing/2014/main" id="{E0373860-F165-4A15-A3FA-420FB38A8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1635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61" name="Oval 261">
            <a:extLst>
              <a:ext uri="{FF2B5EF4-FFF2-40B4-BE49-F238E27FC236}">
                <a16:creationId xmlns:a16="http://schemas.microsoft.com/office/drawing/2014/main" id="{9F82620F-6C34-4110-94C9-834AA8A5E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736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62" name="Oval 262">
            <a:extLst>
              <a:ext uri="{FF2B5EF4-FFF2-40B4-BE49-F238E27FC236}">
                <a16:creationId xmlns:a16="http://schemas.microsoft.com/office/drawing/2014/main" id="{E1433245-F225-4F48-8F98-C1528ED91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1425" y="88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63" name="Oval 263">
            <a:extLst>
              <a:ext uri="{FF2B5EF4-FFF2-40B4-BE49-F238E27FC236}">
                <a16:creationId xmlns:a16="http://schemas.microsoft.com/office/drawing/2014/main" id="{7FBC6AED-F75C-42B9-885B-B0DE53508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1041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64" name="Oval 264">
            <a:extLst>
              <a:ext uri="{FF2B5EF4-FFF2-40B4-BE49-F238E27FC236}">
                <a16:creationId xmlns:a16="http://schemas.microsoft.com/office/drawing/2014/main" id="{4268E0AC-B7DA-4A29-81B4-8C10BBB28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1117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65" name="Oval 265">
            <a:extLst>
              <a:ext uri="{FF2B5EF4-FFF2-40B4-BE49-F238E27FC236}">
                <a16:creationId xmlns:a16="http://schemas.microsoft.com/office/drawing/2014/main" id="{CA497194-A624-4838-9511-738B6EA0E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625" y="1270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66" name="Oval 266">
            <a:extLst>
              <a:ext uri="{FF2B5EF4-FFF2-40B4-BE49-F238E27FC236}">
                <a16:creationId xmlns:a16="http://schemas.microsoft.com/office/drawing/2014/main" id="{E21EBCE4-A986-40E5-9548-E2FE2B684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1025" y="1422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67" name="Oval 267">
            <a:extLst>
              <a:ext uri="{FF2B5EF4-FFF2-40B4-BE49-F238E27FC236}">
                <a16:creationId xmlns:a16="http://schemas.microsoft.com/office/drawing/2014/main" id="{62AC2855-C7D1-4EB0-AF92-E7B7E575B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12763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68" name="Oval 268">
            <a:extLst>
              <a:ext uri="{FF2B5EF4-FFF2-40B4-BE49-F238E27FC236}">
                <a16:creationId xmlns:a16="http://schemas.microsoft.com/office/drawing/2014/main" id="{F84986AB-9E56-4C6D-8651-FF53BD0FD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1588" y="1428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69" name="Oval 269">
            <a:extLst>
              <a:ext uri="{FF2B5EF4-FFF2-40B4-BE49-F238E27FC236}">
                <a16:creationId xmlns:a16="http://schemas.microsoft.com/office/drawing/2014/main" id="{DD044742-7898-4DE3-B228-1F0F20A54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188" y="98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70" name="Oval 270">
            <a:extLst>
              <a:ext uri="{FF2B5EF4-FFF2-40B4-BE49-F238E27FC236}">
                <a16:creationId xmlns:a16="http://schemas.microsoft.com/office/drawing/2014/main" id="{DFCDA596-2D48-4EA8-AF4B-2BBEFE874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1588" y="1139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71" name="Oval 271">
            <a:extLst>
              <a:ext uri="{FF2B5EF4-FFF2-40B4-BE49-F238E27FC236}">
                <a16:creationId xmlns:a16="http://schemas.microsoft.com/office/drawing/2014/main" id="{93E949E3-8A01-4DFB-B2D7-FFF31F805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3988" y="1216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72" name="Oval 272">
            <a:extLst>
              <a:ext uri="{FF2B5EF4-FFF2-40B4-BE49-F238E27FC236}">
                <a16:creationId xmlns:a16="http://schemas.microsoft.com/office/drawing/2014/main" id="{83D33054-B223-4271-A78F-5D9C93DD1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100" y="881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73" name="Oval 273">
            <a:extLst>
              <a:ext uri="{FF2B5EF4-FFF2-40B4-BE49-F238E27FC236}">
                <a16:creationId xmlns:a16="http://schemas.microsoft.com/office/drawing/2014/main" id="{A36C8FE0-0275-41AD-A886-A690EB204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1263" y="11318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74" name="Oval 274">
            <a:extLst>
              <a:ext uri="{FF2B5EF4-FFF2-40B4-BE49-F238E27FC236}">
                <a16:creationId xmlns:a16="http://schemas.microsoft.com/office/drawing/2014/main" id="{78FE3F0F-34FB-4BEE-A1F3-BB9B9F739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1263" y="766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75" name="Oval 275">
            <a:extLst>
              <a:ext uri="{FF2B5EF4-FFF2-40B4-BE49-F238E27FC236}">
                <a16:creationId xmlns:a16="http://schemas.microsoft.com/office/drawing/2014/main" id="{E48510AC-A7E8-45EC-B670-0208B658B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7300" y="96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76" name="Oval 276">
            <a:extLst>
              <a:ext uri="{FF2B5EF4-FFF2-40B4-BE49-F238E27FC236}">
                <a16:creationId xmlns:a16="http://schemas.microsoft.com/office/drawing/2014/main" id="{954BF635-033C-4445-AC4B-2ACE6935D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1117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77" name="Oval 277">
            <a:extLst>
              <a:ext uri="{FF2B5EF4-FFF2-40B4-BE49-F238E27FC236}">
                <a16:creationId xmlns:a16="http://schemas.microsoft.com/office/drawing/2014/main" id="{5F053BB2-BFE4-483F-A495-C95F89BA2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1184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78" name="Oval 278">
            <a:extLst>
              <a:ext uri="{FF2B5EF4-FFF2-40B4-BE49-F238E27FC236}">
                <a16:creationId xmlns:a16="http://schemas.microsoft.com/office/drawing/2014/main" id="{3A22F077-D969-433C-B944-6908671C3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3500" y="798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79" name="Oval 279">
            <a:extLst>
              <a:ext uri="{FF2B5EF4-FFF2-40B4-BE49-F238E27FC236}">
                <a16:creationId xmlns:a16="http://schemas.microsoft.com/office/drawing/2014/main" id="{057F785D-B731-4947-99F7-A65AA100C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9048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80" name="Oval 280">
            <a:extLst>
              <a:ext uri="{FF2B5EF4-FFF2-40B4-BE49-F238E27FC236}">
                <a16:creationId xmlns:a16="http://schemas.microsoft.com/office/drawing/2014/main" id="{18F0BF6D-FE86-45A7-B793-E7E0EAF1E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0" y="1057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81" name="Oval 281">
            <a:extLst>
              <a:ext uri="{FF2B5EF4-FFF2-40B4-BE49-F238E27FC236}">
                <a16:creationId xmlns:a16="http://schemas.microsoft.com/office/drawing/2014/main" id="{57300B4E-7764-43FC-AEE4-73A12AD8B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850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82" name="Oval 282">
            <a:extLst>
              <a:ext uri="{FF2B5EF4-FFF2-40B4-BE49-F238E27FC236}">
                <a16:creationId xmlns:a16="http://schemas.microsoft.com/office/drawing/2014/main" id="{8E8A370F-132B-4701-BFCE-A68C731FC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1765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83" name="Oval 283">
            <a:extLst>
              <a:ext uri="{FF2B5EF4-FFF2-40B4-BE49-F238E27FC236}">
                <a16:creationId xmlns:a16="http://schemas.microsoft.com/office/drawing/2014/main" id="{E4F79BBC-C7E6-492B-90FD-9468CCE41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4275" y="1841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84" name="Oval 284">
            <a:extLst>
              <a:ext uri="{FF2B5EF4-FFF2-40B4-BE49-F238E27FC236}">
                <a16:creationId xmlns:a16="http://schemas.microsoft.com/office/drawing/2014/main" id="{9BF86146-4C67-4978-9EBA-5C0192111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2363" y="1825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85" name="Oval 285">
            <a:extLst>
              <a:ext uri="{FF2B5EF4-FFF2-40B4-BE49-F238E27FC236}">
                <a16:creationId xmlns:a16="http://schemas.microsoft.com/office/drawing/2014/main" id="{A9F2FA36-7DC0-41F5-BF58-0AF79D271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4275" y="1552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86" name="Oval 286">
            <a:extLst>
              <a:ext uri="{FF2B5EF4-FFF2-40B4-BE49-F238E27FC236}">
                <a16:creationId xmlns:a16="http://schemas.microsoft.com/office/drawing/2014/main" id="{C12716A3-0748-419A-9F81-F4980211C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1889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87" name="Oval 287">
            <a:extLst>
              <a:ext uri="{FF2B5EF4-FFF2-40B4-BE49-F238E27FC236}">
                <a16:creationId xmlns:a16="http://schemas.microsoft.com/office/drawing/2014/main" id="{B4C5A2D1-5773-48E8-A84F-F38D787C3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438" y="2092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88" name="Oval 288">
            <a:extLst>
              <a:ext uri="{FF2B5EF4-FFF2-40B4-BE49-F238E27FC236}">
                <a16:creationId xmlns:a16="http://schemas.microsoft.com/office/drawing/2014/main" id="{EF561084-2DD5-4918-822B-35A47F21A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1498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89" name="Oval 289">
            <a:extLst>
              <a:ext uri="{FF2B5EF4-FFF2-40B4-BE49-F238E27FC236}">
                <a16:creationId xmlns:a16="http://schemas.microsoft.com/office/drawing/2014/main" id="{A4FD4744-466E-4319-852A-A1AC51C50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16510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90" name="Oval 290">
            <a:extLst>
              <a:ext uri="{FF2B5EF4-FFF2-40B4-BE49-F238E27FC236}">
                <a16:creationId xmlns:a16="http://schemas.microsoft.com/office/drawing/2014/main" id="{5453D8C8-8037-48DB-91DA-081B5776B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438" y="1727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91" name="Oval 291">
            <a:extLst>
              <a:ext uri="{FF2B5EF4-FFF2-40B4-BE49-F238E27FC236}">
                <a16:creationId xmlns:a16="http://schemas.microsoft.com/office/drawing/2014/main" id="{1B363967-55BF-4AB2-988B-E93A88A29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1697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92" name="Oval 292">
            <a:extLst>
              <a:ext uri="{FF2B5EF4-FFF2-40B4-BE49-F238E27FC236}">
                <a16:creationId xmlns:a16="http://schemas.microsoft.com/office/drawing/2014/main" id="{5A07880F-B51F-479F-B256-10A91D8B3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075" y="17732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93" name="Oval 293">
            <a:extLst>
              <a:ext uri="{FF2B5EF4-FFF2-40B4-BE49-F238E27FC236}">
                <a16:creationId xmlns:a16="http://schemas.microsoft.com/office/drawing/2014/main" id="{997FBF09-3EA4-4643-9E77-55C4ADA35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0475" y="192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94" name="Oval 294">
            <a:extLst>
              <a:ext uri="{FF2B5EF4-FFF2-40B4-BE49-F238E27FC236}">
                <a16:creationId xmlns:a16="http://schemas.microsoft.com/office/drawing/2014/main" id="{59A14D47-802E-4B1A-ACE8-A213D9BE1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2875" y="207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95" name="Oval 295">
            <a:extLst>
              <a:ext uri="{FF2B5EF4-FFF2-40B4-BE49-F238E27FC236}">
                <a16:creationId xmlns:a16="http://schemas.microsoft.com/office/drawing/2014/main" id="{355DB71A-DF72-452B-BBAD-3FC81D78F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2230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96" name="Oval 296">
            <a:extLst>
              <a:ext uri="{FF2B5EF4-FFF2-40B4-BE49-F238E27FC236}">
                <a16:creationId xmlns:a16="http://schemas.microsoft.com/office/drawing/2014/main" id="{29C17E42-EE8E-4E64-869B-640FD1F54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1331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97" name="Oval 297">
            <a:extLst>
              <a:ext uri="{FF2B5EF4-FFF2-40B4-BE49-F238E27FC236}">
                <a16:creationId xmlns:a16="http://schemas.microsoft.com/office/drawing/2014/main" id="{AC3AF304-4230-4891-8E26-277064B8D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075" y="14843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98" name="Oval 298">
            <a:extLst>
              <a:ext uri="{FF2B5EF4-FFF2-40B4-BE49-F238E27FC236}">
                <a16:creationId xmlns:a16="http://schemas.microsoft.com/office/drawing/2014/main" id="{05A0AACE-BF9D-46D6-9A89-52B244A4B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0475" y="1636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399" name="Oval 299">
            <a:extLst>
              <a:ext uri="{FF2B5EF4-FFF2-40B4-BE49-F238E27FC236}">
                <a16:creationId xmlns:a16="http://schemas.microsoft.com/office/drawing/2014/main" id="{E508911C-0025-4AA3-AFCC-13CFC0E5A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2875" y="1712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00" name="Oval 300">
            <a:extLst>
              <a:ext uri="{FF2B5EF4-FFF2-40B4-BE49-F238E27FC236}">
                <a16:creationId xmlns:a16="http://schemas.microsoft.com/office/drawing/2014/main" id="{5F991AF8-BB57-48AD-9F76-14A262C8D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18653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01" name="Oval 301">
            <a:extLst>
              <a:ext uri="{FF2B5EF4-FFF2-40B4-BE49-F238E27FC236}">
                <a16:creationId xmlns:a16="http://schemas.microsoft.com/office/drawing/2014/main" id="{E4A2312A-4897-4F37-828C-6CD140578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2017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02" name="Oval 302">
            <a:extLst>
              <a:ext uri="{FF2B5EF4-FFF2-40B4-BE49-F238E27FC236}">
                <a16:creationId xmlns:a16="http://schemas.microsoft.com/office/drawing/2014/main" id="{5FB8285E-8666-4994-A8AA-E60EA1C9C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238" y="2024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03" name="Oval 303">
            <a:extLst>
              <a:ext uri="{FF2B5EF4-FFF2-40B4-BE49-F238E27FC236}">
                <a16:creationId xmlns:a16="http://schemas.microsoft.com/office/drawing/2014/main" id="{90EF4AA0-C3BA-42DB-AAE7-E23C21D26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38" y="1582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04" name="Oval 304">
            <a:extLst>
              <a:ext uri="{FF2B5EF4-FFF2-40B4-BE49-F238E27FC236}">
                <a16:creationId xmlns:a16="http://schemas.microsoft.com/office/drawing/2014/main" id="{A5F946D8-B053-4269-914A-C7597DF45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238" y="1735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05" name="Oval 305">
            <a:extLst>
              <a:ext uri="{FF2B5EF4-FFF2-40B4-BE49-F238E27FC236}">
                <a16:creationId xmlns:a16="http://schemas.microsoft.com/office/drawing/2014/main" id="{20922019-E179-4664-8FC4-8F3110A20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6513" y="1590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06" name="Oval 306">
            <a:extLst>
              <a:ext uri="{FF2B5EF4-FFF2-40B4-BE49-F238E27FC236}">
                <a16:creationId xmlns:a16="http://schemas.microsoft.com/office/drawing/2014/main" id="{F2939C73-73F0-423A-9AE8-33B8B3BF1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750" y="14763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07" name="Oval 307">
            <a:extLst>
              <a:ext uri="{FF2B5EF4-FFF2-40B4-BE49-F238E27FC236}">
                <a16:creationId xmlns:a16="http://schemas.microsoft.com/office/drawing/2014/main" id="{38DB7124-5351-4883-9BA8-7FD16AEF7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1727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08" name="Oval 308">
            <a:extLst>
              <a:ext uri="{FF2B5EF4-FFF2-40B4-BE49-F238E27FC236}">
                <a16:creationId xmlns:a16="http://schemas.microsoft.com/office/drawing/2014/main" id="{2C3A6F5C-DA8B-4A09-960B-937ED8B14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13620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09" name="Oval 309">
            <a:extLst>
              <a:ext uri="{FF2B5EF4-FFF2-40B4-BE49-F238E27FC236}">
                <a16:creationId xmlns:a16="http://schemas.microsoft.com/office/drawing/2014/main" id="{C6EBDED5-CF91-49D0-BD11-F475AC7B0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3950" y="1560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10" name="Oval 310">
            <a:extLst>
              <a:ext uri="{FF2B5EF4-FFF2-40B4-BE49-F238E27FC236}">
                <a16:creationId xmlns:a16="http://schemas.microsoft.com/office/drawing/2014/main" id="{E83B3CDB-2231-4D6D-807D-F532BFA2E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6350" y="1712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11" name="Oval 311">
            <a:extLst>
              <a:ext uri="{FF2B5EF4-FFF2-40B4-BE49-F238E27FC236}">
                <a16:creationId xmlns:a16="http://schemas.microsoft.com/office/drawing/2014/main" id="{27CFD870-5287-444B-AE06-C9515BF30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750" y="18653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12" name="Oval 312">
            <a:extLst>
              <a:ext uri="{FF2B5EF4-FFF2-40B4-BE49-F238E27FC236}">
                <a16:creationId xmlns:a16="http://schemas.microsoft.com/office/drawing/2014/main" id="{26B732D2-658D-4659-8F08-D166C06B0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6350" y="13477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13" name="Oval 313">
            <a:extLst>
              <a:ext uri="{FF2B5EF4-FFF2-40B4-BE49-F238E27FC236}">
                <a16:creationId xmlns:a16="http://schemas.microsoft.com/office/drawing/2014/main" id="{3378F504-02DD-401B-9F2B-2F4FD89E7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750" y="15001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14" name="Oval 314">
            <a:extLst>
              <a:ext uri="{FF2B5EF4-FFF2-40B4-BE49-F238E27FC236}">
                <a16:creationId xmlns:a16="http://schemas.microsoft.com/office/drawing/2014/main" id="{5479A35B-9C22-4761-9731-BA48D8CB1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1652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15" name="Oval 315">
            <a:extLst>
              <a:ext uri="{FF2B5EF4-FFF2-40B4-BE49-F238E27FC236}">
                <a16:creationId xmlns:a16="http://schemas.microsoft.com/office/drawing/2014/main" id="{56A5CDA7-3DB4-4F5B-BBC7-B81BB1A2A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113" y="1446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16" name="Oval 316">
            <a:extLst>
              <a:ext uri="{FF2B5EF4-FFF2-40B4-BE49-F238E27FC236}">
                <a16:creationId xmlns:a16="http://schemas.microsoft.com/office/drawing/2014/main" id="{90C70515-6445-4409-B44E-3773545AD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1765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17" name="Oval 317">
            <a:extLst>
              <a:ext uri="{FF2B5EF4-FFF2-40B4-BE49-F238E27FC236}">
                <a16:creationId xmlns:a16="http://schemas.microsoft.com/office/drawing/2014/main" id="{9DF266FE-C2FF-4891-AEA6-C5C92858A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4275" y="1917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18" name="Oval 318">
            <a:extLst>
              <a:ext uri="{FF2B5EF4-FFF2-40B4-BE49-F238E27FC236}">
                <a16:creationId xmlns:a16="http://schemas.microsoft.com/office/drawing/2014/main" id="{C10F730E-DCBB-47D0-BFCC-A0882ED9C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675" y="1993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19" name="Oval 319">
            <a:extLst>
              <a:ext uri="{FF2B5EF4-FFF2-40B4-BE49-F238E27FC236}">
                <a16:creationId xmlns:a16="http://schemas.microsoft.com/office/drawing/2014/main" id="{11E2661C-9332-4975-A344-1E98E4C19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4763" y="1978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20" name="Oval 320">
            <a:extLst>
              <a:ext uri="{FF2B5EF4-FFF2-40B4-BE49-F238E27FC236}">
                <a16:creationId xmlns:a16="http://schemas.microsoft.com/office/drawing/2014/main" id="{51A11845-1672-4F4D-B89C-FC0B1AFF5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675" y="17049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21" name="Oval 321">
            <a:extLst>
              <a:ext uri="{FF2B5EF4-FFF2-40B4-BE49-F238E27FC236}">
                <a16:creationId xmlns:a16="http://schemas.microsoft.com/office/drawing/2014/main" id="{F8F13ACC-A3E6-4DE6-9B96-BFE5BC694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2513" y="20193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22" name="Oval 322">
            <a:extLst>
              <a:ext uri="{FF2B5EF4-FFF2-40B4-BE49-F238E27FC236}">
                <a16:creationId xmlns:a16="http://schemas.microsoft.com/office/drawing/2014/main" id="{DC552783-8F50-427B-828B-040CB697D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438" y="2092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23" name="Oval 323">
            <a:extLst>
              <a:ext uri="{FF2B5EF4-FFF2-40B4-BE49-F238E27FC236}">
                <a16:creationId xmlns:a16="http://schemas.microsoft.com/office/drawing/2014/main" id="{28779BBE-5330-4EB6-A419-23F3015C1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838" y="224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24" name="Oval 324">
            <a:extLst>
              <a:ext uri="{FF2B5EF4-FFF2-40B4-BE49-F238E27FC236}">
                <a16:creationId xmlns:a16="http://schemas.microsoft.com/office/drawing/2014/main" id="{4420A62D-5514-46E3-8D9E-122F4C0265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038" y="16510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25" name="Oval 325">
            <a:extLst>
              <a:ext uri="{FF2B5EF4-FFF2-40B4-BE49-F238E27FC236}">
                <a16:creationId xmlns:a16="http://schemas.microsoft.com/office/drawing/2014/main" id="{1025C458-1E3E-4B64-BB83-BD9BC8C0F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4438" y="1803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26" name="Oval 326">
            <a:extLst>
              <a:ext uri="{FF2B5EF4-FFF2-40B4-BE49-F238E27FC236}">
                <a16:creationId xmlns:a16="http://schemas.microsoft.com/office/drawing/2014/main" id="{2846BFAB-13FC-4330-B7C9-B609D8BD4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838" y="1879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27" name="Oval 327">
            <a:extLst>
              <a:ext uri="{FF2B5EF4-FFF2-40B4-BE49-F238E27FC236}">
                <a16:creationId xmlns:a16="http://schemas.microsoft.com/office/drawing/2014/main" id="{8139A1F5-C265-4A2C-BD59-513C25083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075" y="1849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28" name="Oval 328">
            <a:extLst>
              <a:ext uri="{FF2B5EF4-FFF2-40B4-BE49-F238E27FC236}">
                <a16:creationId xmlns:a16="http://schemas.microsoft.com/office/drawing/2014/main" id="{9E977117-CD27-4A35-97B1-9B729A41C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0475" y="192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29" name="Oval 329">
            <a:extLst>
              <a:ext uri="{FF2B5EF4-FFF2-40B4-BE49-F238E27FC236}">
                <a16:creationId xmlns:a16="http://schemas.microsoft.com/office/drawing/2014/main" id="{4B8C69EB-63A6-48E2-A721-7C601E30E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2875" y="207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30" name="Oval 330">
            <a:extLst>
              <a:ext uri="{FF2B5EF4-FFF2-40B4-BE49-F238E27FC236}">
                <a16:creationId xmlns:a16="http://schemas.microsoft.com/office/drawing/2014/main" id="{82F1F602-E53B-4362-A866-CDAA569CA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2230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31" name="Oval 331">
            <a:extLst>
              <a:ext uri="{FF2B5EF4-FFF2-40B4-BE49-F238E27FC236}">
                <a16:creationId xmlns:a16="http://schemas.microsoft.com/office/drawing/2014/main" id="{02B09A4D-2DBF-48A7-868A-7D224E2BE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2382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32" name="Oval 332">
            <a:extLst>
              <a:ext uri="{FF2B5EF4-FFF2-40B4-BE49-F238E27FC236}">
                <a16:creationId xmlns:a16="http://schemas.microsoft.com/office/drawing/2014/main" id="{B332A550-EDE7-420C-ADCF-C1064F1E3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075" y="14843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33" name="Oval 333">
            <a:extLst>
              <a:ext uri="{FF2B5EF4-FFF2-40B4-BE49-F238E27FC236}">
                <a16:creationId xmlns:a16="http://schemas.microsoft.com/office/drawing/2014/main" id="{259E63D4-8C72-42DC-AC21-09DD653F1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0475" y="1636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34" name="Oval 334">
            <a:extLst>
              <a:ext uri="{FF2B5EF4-FFF2-40B4-BE49-F238E27FC236}">
                <a16:creationId xmlns:a16="http://schemas.microsoft.com/office/drawing/2014/main" id="{07F67BFB-6D90-45B2-9389-B6411699B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2875" y="1789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35" name="Oval 335">
            <a:extLst>
              <a:ext uri="{FF2B5EF4-FFF2-40B4-BE49-F238E27FC236}">
                <a16:creationId xmlns:a16="http://schemas.microsoft.com/office/drawing/2014/main" id="{9471FA0B-7F75-4FD4-B45C-1E2339E3E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18653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36" name="Oval 336">
            <a:extLst>
              <a:ext uri="{FF2B5EF4-FFF2-40B4-BE49-F238E27FC236}">
                <a16:creationId xmlns:a16="http://schemas.microsoft.com/office/drawing/2014/main" id="{77DA9B08-70AE-4E54-9641-39315B187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2017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37" name="Oval 337">
            <a:extLst>
              <a:ext uri="{FF2B5EF4-FFF2-40B4-BE49-F238E27FC236}">
                <a16:creationId xmlns:a16="http://schemas.microsoft.com/office/drawing/2014/main" id="{9C86D2F9-515D-44DB-B2DB-AD7E78506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075" y="2170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38" name="Oval 338">
            <a:extLst>
              <a:ext uri="{FF2B5EF4-FFF2-40B4-BE49-F238E27FC236}">
                <a16:creationId xmlns:a16="http://schemas.microsoft.com/office/drawing/2014/main" id="{3F0BD60E-E43B-4AC1-84A0-1EB899C26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238" y="2024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39" name="Oval 339">
            <a:extLst>
              <a:ext uri="{FF2B5EF4-FFF2-40B4-BE49-F238E27FC236}">
                <a16:creationId xmlns:a16="http://schemas.microsoft.com/office/drawing/2014/main" id="{23C516A8-D16A-44FC-B6BF-0817782B8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0638" y="217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40" name="Oval 340">
            <a:extLst>
              <a:ext uri="{FF2B5EF4-FFF2-40B4-BE49-F238E27FC236}">
                <a16:creationId xmlns:a16="http://schemas.microsoft.com/office/drawing/2014/main" id="{21D99E33-B787-4141-B9FF-FBEAD44FB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238" y="1735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41" name="Oval 341">
            <a:extLst>
              <a:ext uri="{FF2B5EF4-FFF2-40B4-BE49-F238E27FC236}">
                <a16:creationId xmlns:a16="http://schemas.microsoft.com/office/drawing/2014/main" id="{CE719AF2-F4FC-4814-B011-40BBBCAE2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0638" y="1887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42" name="Oval 342">
            <a:extLst>
              <a:ext uri="{FF2B5EF4-FFF2-40B4-BE49-F238E27FC236}">
                <a16:creationId xmlns:a16="http://schemas.microsoft.com/office/drawing/2014/main" id="{6FA5B61D-0546-4982-B595-11D621F45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3038" y="1963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43" name="Oval 343">
            <a:extLst>
              <a:ext uri="{FF2B5EF4-FFF2-40B4-BE49-F238E27FC236}">
                <a16:creationId xmlns:a16="http://schemas.microsoft.com/office/drawing/2014/main" id="{084FFBA8-355B-48E5-B71F-C13008234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0150" y="1628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44" name="Oval 344">
            <a:extLst>
              <a:ext uri="{FF2B5EF4-FFF2-40B4-BE49-F238E27FC236}">
                <a16:creationId xmlns:a16="http://schemas.microsoft.com/office/drawing/2014/main" id="{2E8E040E-38D4-4E2B-AE54-B871A00FF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0313" y="1879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45" name="Oval 345">
            <a:extLst>
              <a:ext uri="{FF2B5EF4-FFF2-40B4-BE49-F238E27FC236}">
                <a16:creationId xmlns:a16="http://schemas.microsoft.com/office/drawing/2014/main" id="{A7D6DE25-FF2D-4E68-99A1-3FE209E8E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3013" y="1425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46" name="Oval 346">
            <a:extLst>
              <a:ext uri="{FF2B5EF4-FFF2-40B4-BE49-F238E27FC236}">
                <a16:creationId xmlns:a16="http://schemas.microsoft.com/office/drawing/2014/main" id="{8748A48D-F6D1-4059-9E72-C673BBF64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6350" y="1712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47" name="Oval 347">
            <a:extLst>
              <a:ext uri="{FF2B5EF4-FFF2-40B4-BE49-F238E27FC236}">
                <a16:creationId xmlns:a16="http://schemas.microsoft.com/office/drawing/2014/main" id="{559D6E8E-E0C1-4441-8116-6CFD19322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750" y="18653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48" name="Oval 348">
            <a:extLst>
              <a:ext uri="{FF2B5EF4-FFF2-40B4-BE49-F238E27FC236}">
                <a16:creationId xmlns:a16="http://schemas.microsoft.com/office/drawing/2014/main" id="{FF8089AF-4C07-465F-8152-B6F11772F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19319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49" name="Oval 349">
            <a:extLst>
              <a:ext uri="{FF2B5EF4-FFF2-40B4-BE49-F238E27FC236}">
                <a16:creationId xmlns:a16="http://schemas.microsoft.com/office/drawing/2014/main" id="{CF662413-4889-47C5-B825-0C35BE9C8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2550" y="1546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50" name="Oval 350">
            <a:extLst>
              <a:ext uri="{FF2B5EF4-FFF2-40B4-BE49-F238E27FC236}">
                <a16:creationId xmlns:a16="http://schemas.microsoft.com/office/drawing/2014/main" id="{9ED4AD91-0F73-468D-A687-39F77BCCE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1652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51" name="Oval 351">
            <a:extLst>
              <a:ext uri="{FF2B5EF4-FFF2-40B4-BE49-F238E27FC236}">
                <a16:creationId xmlns:a16="http://schemas.microsoft.com/office/drawing/2014/main" id="{62A27CED-EAB6-4A18-8043-5F4D32AB2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18049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52" name="Oval 352">
            <a:extLst>
              <a:ext uri="{FF2B5EF4-FFF2-40B4-BE49-F238E27FC236}">
                <a16:creationId xmlns:a16="http://schemas.microsoft.com/office/drawing/2014/main" id="{3DE14C34-414D-4EC1-A1CE-EAD80B9CF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6513" y="15986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53" name="Oval 353">
            <a:extLst>
              <a:ext uri="{FF2B5EF4-FFF2-40B4-BE49-F238E27FC236}">
                <a16:creationId xmlns:a16="http://schemas.microsoft.com/office/drawing/2014/main" id="{11794400-7B3D-4A35-8AD8-5B2054926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763" y="1951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54" name="Oval 354">
            <a:extLst>
              <a:ext uri="{FF2B5EF4-FFF2-40B4-BE49-F238E27FC236}">
                <a16:creationId xmlns:a16="http://schemas.microsoft.com/office/drawing/2014/main" id="{D9116788-81C5-4EC5-AC3B-89C783B8D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9163" y="21034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55" name="Oval 355">
            <a:extLst>
              <a:ext uri="{FF2B5EF4-FFF2-40B4-BE49-F238E27FC236}">
                <a16:creationId xmlns:a16="http://schemas.microsoft.com/office/drawing/2014/main" id="{C229412A-92CE-414E-BC2F-EB68BC8D3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1563" y="2179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56" name="Oval 356">
            <a:extLst>
              <a:ext uri="{FF2B5EF4-FFF2-40B4-BE49-F238E27FC236}">
                <a16:creationId xmlns:a16="http://schemas.microsoft.com/office/drawing/2014/main" id="{AAEBB423-F5FC-4A74-80AD-A770955A3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9650" y="2163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57" name="Oval 357">
            <a:extLst>
              <a:ext uri="{FF2B5EF4-FFF2-40B4-BE49-F238E27FC236}">
                <a16:creationId xmlns:a16="http://schemas.microsoft.com/office/drawing/2014/main" id="{58334007-8CEF-4687-A3E8-63DFC2A63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1563" y="1890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58" name="Oval 358">
            <a:extLst>
              <a:ext uri="{FF2B5EF4-FFF2-40B4-BE49-F238E27FC236}">
                <a16:creationId xmlns:a16="http://schemas.microsoft.com/office/drawing/2014/main" id="{024BACCD-4724-4B6B-B4A3-98242B194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2170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59" name="Oval 359">
            <a:extLst>
              <a:ext uri="{FF2B5EF4-FFF2-40B4-BE49-F238E27FC236}">
                <a16:creationId xmlns:a16="http://schemas.microsoft.com/office/drawing/2014/main" id="{94FDAA18-DFEC-4523-A550-BDA0A6229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1836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60" name="Oval 360">
            <a:extLst>
              <a:ext uri="{FF2B5EF4-FFF2-40B4-BE49-F238E27FC236}">
                <a16:creationId xmlns:a16="http://schemas.microsoft.com/office/drawing/2014/main" id="{F732C466-ABC6-4B4E-86F0-700865F4F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9325" y="1989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61" name="Oval 361">
            <a:extLst>
              <a:ext uri="{FF2B5EF4-FFF2-40B4-BE49-F238E27FC236}">
                <a16:creationId xmlns:a16="http://schemas.microsoft.com/office/drawing/2014/main" id="{84D1E390-DAF1-4779-85FD-733CBB52C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1725" y="2065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62" name="Oval 362">
            <a:extLst>
              <a:ext uri="{FF2B5EF4-FFF2-40B4-BE49-F238E27FC236}">
                <a16:creationId xmlns:a16="http://schemas.microsoft.com/office/drawing/2014/main" id="{A6A68C8D-3FB8-4E74-8FB5-CAE4A6078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963" y="2035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63" name="Oval 363">
            <a:extLst>
              <a:ext uri="{FF2B5EF4-FFF2-40B4-BE49-F238E27FC236}">
                <a16:creationId xmlns:a16="http://schemas.microsoft.com/office/drawing/2014/main" id="{ED474BED-DA82-4E07-A3BB-EACB093EA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5363" y="21113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64" name="Oval 364">
            <a:extLst>
              <a:ext uri="{FF2B5EF4-FFF2-40B4-BE49-F238E27FC236}">
                <a16:creationId xmlns:a16="http://schemas.microsoft.com/office/drawing/2014/main" id="{9CFC20C1-250D-42AB-8067-87DEC7874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963" y="1670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65" name="Oval 365">
            <a:extLst>
              <a:ext uri="{FF2B5EF4-FFF2-40B4-BE49-F238E27FC236}">
                <a16:creationId xmlns:a16="http://schemas.microsoft.com/office/drawing/2014/main" id="{644136FD-BAA3-4641-9FD8-1ED70A2D0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5363" y="1822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66" name="Oval 366">
            <a:extLst>
              <a:ext uri="{FF2B5EF4-FFF2-40B4-BE49-F238E27FC236}">
                <a16:creationId xmlns:a16="http://schemas.microsoft.com/office/drawing/2014/main" id="{28394347-6F52-4472-B0E8-FF8F29EFF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7763" y="197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67" name="Oval 367">
            <a:extLst>
              <a:ext uri="{FF2B5EF4-FFF2-40B4-BE49-F238E27FC236}">
                <a16:creationId xmlns:a16="http://schemas.microsoft.com/office/drawing/2014/main" id="{3D3179AA-4146-4A8D-B913-2467A75E9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0163" y="2051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68" name="Oval 368">
            <a:extLst>
              <a:ext uri="{FF2B5EF4-FFF2-40B4-BE49-F238E27FC236}">
                <a16:creationId xmlns:a16="http://schemas.microsoft.com/office/drawing/2014/main" id="{E645775A-9EE6-4314-B4F6-73736D9B5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3125" y="19208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69" name="Oval 369">
            <a:extLst>
              <a:ext uri="{FF2B5EF4-FFF2-40B4-BE49-F238E27FC236}">
                <a16:creationId xmlns:a16="http://schemas.microsoft.com/office/drawing/2014/main" id="{4133FABC-4854-4399-8F5D-18879D1AE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5525" y="2073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70" name="Oval 370">
            <a:extLst>
              <a:ext uri="{FF2B5EF4-FFF2-40B4-BE49-F238E27FC236}">
                <a16:creationId xmlns:a16="http://schemas.microsoft.com/office/drawing/2014/main" id="{BADC700B-2823-44CD-B1C2-95FDC4813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3800" y="1928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71" name="Oval 371">
            <a:extLst>
              <a:ext uri="{FF2B5EF4-FFF2-40B4-BE49-F238E27FC236}">
                <a16:creationId xmlns:a16="http://schemas.microsoft.com/office/drawing/2014/main" id="{CEB6F620-3D55-4568-B813-E51FAE7CF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17573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72" name="Oval 372">
            <a:extLst>
              <a:ext uri="{FF2B5EF4-FFF2-40B4-BE49-F238E27FC236}">
                <a16:creationId xmlns:a16="http://schemas.microsoft.com/office/drawing/2014/main" id="{232B8C5D-BBF1-4C72-904E-11293A6A0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200" y="2065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73" name="Oval 373">
            <a:extLst>
              <a:ext uri="{FF2B5EF4-FFF2-40B4-BE49-F238E27FC236}">
                <a16:creationId xmlns:a16="http://schemas.microsoft.com/office/drawing/2014/main" id="{D05DC4C0-74C9-4BAB-BABB-7EDCFE5A2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200" y="1700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74" name="Oval 374">
            <a:extLst>
              <a:ext uri="{FF2B5EF4-FFF2-40B4-BE49-F238E27FC236}">
                <a16:creationId xmlns:a16="http://schemas.microsoft.com/office/drawing/2014/main" id="{DD214D77-E9FB-4B20-8518-A0E39203F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238" y="1898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75" name="Oval 375">
            <a:extLst>
              <a:ext uri="{FF2B5EF4-FFF2-40B4-BE49-F238E27FC236}">
                <a16:creationId xmlns:a16="http://schemas.microsoft.com/office/drawing/2014/main" id="{37658BC0-C77B-48DF-8FE7-F9089A819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3638" y="2051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76" name="Oval 376">
            <a:extLst>
              <a:ext uri="{FF2B5EF4-FFF2-40B4-BE49-F238E27FC236}">
                <a16:creationId xmlns:a16="http://schemas.microsoft.com/office/drawing/2014/main" id="{0B11960E-B7FB-4A10-A76B-35EE1AC51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3638" y="16859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77" name="Oval 377">
            <a:extLst>
              <a:ext uri="{FF2B5EF4-FFF2-40B4-BE49-F238E27FC236}">
                <a16:creationId xmlns:a16="http://schemas.microsoft.com/office/drawing/2014/main" id="{CBA2DCB8-CA93-404B-91A0-A1463D8EA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6038" y="1838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78" name="Oval 378">
            <a:extLst>
              <a:ext uri="{FF2B5EF4-FFF2-40B4-BE49-F238E27FC236}">
                <a16:creationId xmlns:a16="http://schemas.microsoft.com/office/drawing/2014/main" id="{1A465583-F714-431C-9853-8A14CDFCD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990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79" name="Oval 379">
            <a:extLst>
              <a:ext uri="{FF2B5EF4-FFF2-40B4-BE49-F238E27FC236}">
                <a16:creationId xmlns:a16="http://schemas.microsoft.com/office/drawing/2014/main" id="{23EF311D-A3DB-406C-AECC-791266E72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1400" y="17843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80" name="Oval 380">
            <a:extLst>
              <a:ext uri="{FF2B5EF4-FFF2-40B4-BE49-F238E27FC236}">
                <a16:creationId xmlns:a16="http://schemas.microsoft.com/office/drawing/2014/main" id="{32343A19-477F-455A-8951-0830F3600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9163" y="21034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81" name="Oval 381">
            <a:extLst>
              <a:ext uri="{FF2B5EF4-FFF2-40B4-BE49-F238E27FC236}">
                <a16:creationId xmlns:a16="http://schemas.microsoft.com/office/drawing/2014/main" id="{7F28280E-A19B-4569-A4DB-7F6AE961C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043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82" name="Oval 382">
            <a:extLst>
              <a:ext uri="{FF2B5EF4-FFF2-40B4-BE49-F238E27FC236}">
                <a16:creationId xmlns:a16="http://schemas.microsoft.com/office/drawing/2014/main" id="{123BA238-173C-4CAE-90E5-8BD7DFD01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9325" y="1989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83" name="Oval 383">
            <a:extLst>
              <a:ext uri="{FF2B5EF4-FFF2-40B4-BE49-F238E27FC236}">
                <a16:creationId xmlns:a16="http://schemas.microsoft.com/office/drawing/2014/main" id="{D7006293-6DE5-4416-98DE-D7B86EC67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1725" y="2141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84" name="Oval 384">
            <a:extLst>
              <a:ext uri="{FF2B5EF4-FFF2-40B4-BE49-F238E27FC236}">
                <a16:creationId xmlns:a16="http://schemas.microsoft.com/office/drawing/2014/main" id="{227C14AF-9495-410E-A192-1903A0882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5363" y="2187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85" name="Oval 385">
            <a:extLst>
              <a:ext uri="{FF2B5EF4-FFF2-40B4-BE49-F238E27FC236}">
                <a16:creationId xmlns:a16="http://schemas.microsoft.com/office/drawing/2014/main" id="{6F43B731-038A-4CA6-82D2-0DAAAA205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5363" y="1822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86" name="Oval 386">
            <a:extLst>
              <a:ext uri="{FF2B5EF4-FFF2-40B4-BE49-F238E27FC236}">
                <a16:creationId xmlns:a16="http://schemas.microsoft.com/office/drawing/2014/main" id="{77D219CE-32CE-419C-87CC-6899D3840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7763" y="197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87" name="Oval 387">
            <a:extLst>
              <a:ext uri="{FF2B5EF4-FFF2-40B4-BE49-F238E27FC236}">
                <a16:creationId xmlns:a16="http://schemas.microsoft.com/office/drawing/2014/main" id="{86E8D3C6-57A4-4F5E-998C-16B1BEBE4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0163" y="212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88" name="Oval 388">
            <a:extLst>
              <a:ext uri="{FF2B5EF4-FFF2-40B4-BE49-F238E27FC236}">
                <a16:creationId xmlns:a16="http://schemas.microsoft.com/office/drawing/2014/main" id="{FEFFE697-5709-4ADF-A631-925D66EEF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5525" y="2073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89" name="Oval 389">
            <a:extLst>
              <a:ext uri="{FF2B5EF4-FFF2-40B4-BE49-F238E27FC236}">
                <a16:creationId xmlns:a16="http://schemas.microsoft.com/office/drawing/2014/main" id="{F8E52823-D5E1-4D00-ADFD-D5156FA72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19669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90" name="Oval 390">
            <a:extLst>
              <a:ext uri="{FF2B5EF4-FFF2-40B4-BE49-F238E27FC236}">
                <a16:creationId xmlns:a16="http://schemas.microsoft.com/office/drawing/2014/main" id="{AF8E5DFC-C9C7-420B-B254-3F1F80246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0" y="1852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91" name="Oval 391">
            <a:extLst>
              <a:ext uri="{FF2B5EF4-FFF2-40B4-BE49-F238E27FC236}">
                <a16:creationId xmlns:a16="http://schemas.microsoft.com/office/drawing/2014/main" id="{C1027741-717A-4A3F-88D8-806D715FB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3638" y="2051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92" name="Oval 392">
            <a:extLst>
              <a:ext uri="{FF2B5EF4-FFF2-40B4-BE49-F238E27FC236}">
                <a16:creationId xmlns:a16="http://schemas.microsoft.com/office/drawing/2014/main" id="{2A47F479-C40E-4932-996F-7ECE50937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9838" y="18843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93" name="Oval 393">
            <a:extLst>
              <a:ext uri="{FF2B5EF4-FFF2-40B4-BE49-F238E27FC236}">
                <a16:creationId xmlns:a16="http://schemas.microsoft.com/office/drawing/2014/main" id="{670E1D32-3DC0-4EEE-804A-944E9E13A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0013" y="18319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94" name="Oval 394">
            <a:extLst>
              <a:ext uri="{FF2B5EF4-FFF2-40B4-BE49-F238E27FC236}">
                <a16:creationId xmlns:a16="http://schemas.microsoft.com/office/drawing/2014/main" id="{6A74A006-C6A6-4EA7-8305-54C85741A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3800" y="1936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95" name="Oval 395">
            <a:extLst>
              <a:ext uri="{FF2B5EF4-FFF2-40B4-BE49-F238E27FC236}">
                <a16:creationId xmlns:a16="http://schemas.microsoft.com/office/drawing/2014/main" id="{26D16BC8-57D3-48AF-B183-28BC04B07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8651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96" name="Oval 396">
            <a:extLst>
              <a:ext uri="{FF2B5EF4-FFF2-40B4-BE49-F238E27FC236}">
                <a16:creationId xmlns:a16="http://schemas.microsoft.com/office/drawing/2014/main" id="{009E8E14-6845-4FB5-88D5-FF1C6D525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1017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97" name="Oval 397">
            <a:extLst>
              <a:ext uri="{FF2B5EF4-FFF2-40B4-BE49-F238E27FC236}">
                <a16:creationId xmlns:a16="http://schemas.microsoft.com/office/drawing/2014/main" id="{875629D3-5871-489B-B1BD-1B77844B9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1425" y="10937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98" name="Oval 398">
            <a:extLst>
              <a:ext uri="{FF2B5EF4-FFF2-40B4-BE49-F238E27FC236}">
                <a16:creationId xmlns:a16="http://schemas.microsoft.com/office/drawing/2014/main" id="{7B0DF50C-77D2-4ECC-9C76-2A710CD00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9513" y="10779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499" name="Oval 399">
            <a:extLst>
              <a:ext uri="{FF2B5EF4-FFF2-40B4-BE49-F238E27FC236}">
                <a16:creationId xmlns:a16="http://schemas.microsoft.com/office/drawing/2014/main" id="{DE6405C6-C368-4762-81CD-8345FEF021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1425" y="804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00" name="Oval 400">
            <a:extLst>
              <a:ext uri="{FF2B5EF4-FFF2-40B4-BE49-F238E27FC236}">
                <a16:creationId xmlns:a16="http://schemas.microsoft.com/office/drawing/2014/main" id="{F11ECE0D-B997-4678-9411-055F54031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313" y="1084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01" name="Oval 401">
            <a:extLst>
              <a:ext uri="{FF2B5EF4-FFF2-40B4-BE49-F238E27FC236}">
                <a16:creationId xmlns:a16="http://schemas.microsoft.com/office/drawing/2014/main" id="{272FB316-204D-4C97-AA3E-D333B4161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7508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02" name="Oval 402">
            <a:extLst>
              <a:ext uri="{FF2B5EF4-FFF2-40B4-BE49-F238E27FC236}">
                <a16:creationId xmlns:a16="http://schemas.microsoft.com/office/drawing/2014/main" id="{FB29F2F3-571B-4CD1-94D2-55057A6B9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188" y="9032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03" name="Oval 403">
            <a:extLst>
              <a:ext uri="{FF2B5EF4-FFF2-40B4-BE49-F238E27FC236}">
                <a16:creationId xmlns:a16="http://schemas.microsoft.com/office/drawing/2014/main" id="{A5364B55-F599-4E1A-858E-6CED7D8AA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588" y="979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04" name="Oval 404">
            <a:extLst>
              <a:ext uri="{FF2B5EF4-FFF2-40B4-BE49-F238E27FC236}">
                <a16:creationId xmlns:a16="http://schemas.microsoft.com/office/drawing/2014/main" id="{5F5295BB-36AA-4321-89F5-272760B38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825" y="94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05" name="Oval 405">
            <a:extLst>
              <a:ext uri="{FF2B5EF4-FFF2-40B4-BE49-F238E27FC236}">
                <a16:creationId xmlns:a16="http://schemas.microsoft.com/office/drawing/2014/main" id="{1CEEBB3B-8870-4BDB-BC96-6CEF32A14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225" y="10255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06" name="Oval 406">
            <a:extLst>
              <a:ext uri="{FF2B5EF4-FFF2-40B4-BE49-F238E27FC236}">
                <a16:creationId xmlns:a16="http://schemas.microsoft.com/office/drawing/2014/main" id="{EE009059-CE3B-4CDB-B65D-34C47A15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4128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07" name="Oval 407">
            <a:extLst>
              <a:ext uri="{FF2B5EF4-FFF2-40B4-BE49-F238E27FC236}">
                <a16:creationId xmlns:a16="http://schemas.microsoft.com/office/drawing/2014/main" id="{C5856365-4985-4805-AAD1-BA4DA5E51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225" y="736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08" name="Oval 408">
            <a:extLst>
              <a:ext uri="{FF2B5EF4-FFF2-40B4-BE49-F238E27FC236}">
                <a16:creationId xmlns:a16="http://schemas.microsoft.com/office/drawing/2014/main" id="{AF9F7F12-78B4-40E4-96D8-714669201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7625" y="88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09" name="Oval 409">
            <a:extLst>
              <a:ext uri="{FF2B5EF4-FFF2-40B4-BE49-F238E27FC236}">
                <a16:creationId xmlns:a16="http://schemas.microsoft.com/office/drawing/2014/main" id="{666F555C-CD82-4B32-99F8-113ADE4B4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0025" y="96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10" name="Oval 410">
            <a:extLst>
              <a:ext uri="{FF2B5EF4-FFF2-40B4-BE49-F238E27FC236}">
                <a16:creationId xmlns:a16="http://schemas.microsoft.com/office/drawing/2014/main" id="{21C43F85-D9D0-49CB-99A2-9C84FA8AB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83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11" name="Oval 411">
            <a:extLst>
              <a:ext uri="{FF2B5EF4-FFF2-40B4-BE49-F238E27FC236}">
                <a16:creationId xmlns:a16="http://schemas.microsoft.com/office/drawing/2014/main" id="{5B1F8D83-350F-45A3-81CA-80A04EC24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388" y="98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12" name="Oval 412">
            <a:extLst>
              <a:ext uri="{FF2B5EF4-FFF2-40B4-BE49-F238E27FC236}">
                <a16:creationId xmlns:a16="http://schemas.microsoft.com/office/drawing/2014/main" id="{51311251-EAA7-4A24-819A-76C801CC2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3663" y="8429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13" name="Oval 413">
            <a:extLst>
              <a:ext uri="{FF2B5EF4-FFF2-40B4-BE49-F238E27FC236}">
                <a16:creationId xmlns:a16="http://schemas.microsoft.com/office/drawing/2014/main" id="{8020CF41-D056-4156-A3C4-3F38A027D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728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14" name="Oval 414">
            <a:extLst>
              <a:ext uri="{FF2B5EF4-FFF2-40B4-BE49-F238E27FC236}">
                <a16:creationId xmlns:a16="http://schemas.microsoft.com/office/drawing/2014/main" id="{FE706B59-D909-4033-80B3-71AEEC605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063" y="979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15" name="Oval 415">
            <a:extLst>
              <a:ext uri="{FF2B5EF4-FFF2-40B4-BE49-F238E27FC236}">
                <a16:creationId xmlns:a16="http://schemas.microsoft.com/office/drawing/2014/main" id="{F2F086C4-2EF1-41A3-8910-0582D16BB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4513" y="1039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16" name="Oval 416">
            <a:extLst>
              <a:ext uri="{FF2B5EF4-FFF2-40B4-BE49-F238E27FC236}">
                <a16:creationId xmlns:a16="http://schemas.microsoft.com/office/drawing/2014/main" id="{25C843B7-B8BE-4B72-82F4-C3CC77D44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812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17" name="Oval 417">
            <a:extLst>
              <a:ext uri="{FF2B5EF4-FFF2-40B4-BE49-F238E27FC236}">
                <a16:creationId xmlns:a16="http://schemas.microsoft.com/office/drawing/2014/main" id="{89AC6E01-B6F2-428F-9439-267F5B16D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3500" y="96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18" name="Oval 418">
            <a:extLst>
              <a:ext uri="{FF2B5EF4-FFF2-40B4-BE49-F238E27FC236}">
                <a16:creationId xmlns:a16="http://schemas.microsoft.com/office/drawing/2014/main" id="{7C81FE7C-4350-4BBC-8B75-41196F22F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350" y="1177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19" name="Oval 419">
            <a:extLst>
              <a:ext uri="{FF2B5EF4-FFF2-40B4-BE49-F238E27FC236}">
                <a16:creationId xmlns:a16="http://schemas.microsoft.com/office/drawing/2014/main" id="{E684EE81-160F-49F1-9808-528C34B81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450" y="866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20" name="Oval 420">
            <a:extLst>
              <a:ext uri="{FF2B5EF4-FFF2-40B4-BE49-F238E27FC236}">
                <a16:creationId xmlns:a16="http://schemas.microsoft.com/office/drawing/2014/main" id="{4DAF0B95-76E6-433B-8B54-18DAFE19B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9048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21" name="Oval 421">
            <a:extLst>
              <a:ext uri="{FF2B5EF4-FFF2-40B4-BE49-F238E27FC236}">
                <a16:creationId xmlns:a16="http://schemas.microsoft.com/office/drawing/2014/main" id="{332C5950-29B2-457E-A9AD-ACBD230D4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1263" y="698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22" name="Oval 422">
            <a:extLst>
              <a:ext uri="{FF2B5EF4-FFF2-40B4-BE49-F238E27FC236}">
                <a16:creationId xmlns:a16="http://schemas.microsoft.com/office/drawing/2014/main" id="{25CE7D82-441E-48CB-A787-70A33AE68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9025" y="1017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23" name="Oval 423">
            <a:extLst>
              <a:ext uri="{FF2B5EF4-FFF2-40B4-BE49-F238E27FC236}">
                <a16:creationId xmlns:a16="http://schemas.microsoft.com/office/drawing/2014/main" id="{275D15D2-CB4B-4072-AB90-857B8C4BE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3825" y="957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24" name="Oval 424">
            <a:extLst>
              <a:ext uri="{FF2B5EF4-FFF2-40B4-BE49-F238E27FC236}">
                <a16:creationId xmlns:a16="http://schemas.microsoft.com/office/drawing/2014/main" id="{FA105EE6-6594-44BA-9B44-B30733D7A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9188" y="9032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25" name="Oval 425">
            <a:extLst>
              <a:ext uri="{FF2B5EF4-FFF2-40B4-BE49-F238E27FC236}">
                <a16:creationId xmlns:a16="http://schemas.microsoft.com/office/drawing/2014/main" id="{28C120DB-583F-4D94-8701-D354513AA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588" y="10556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26" name="Oval 426">
            <a:extLst>
              <a:ext uri="{FF2B5EF4-FFF2-40B4-BE49-F238E27FC236}">
                <a16:creationId xmlns:a16="http://schemas.microsoft.com/office/drawing/2014/main" id="{A6448A03-EC83-4914-9032-EC41E58CF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225" y="110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27" name="Oval 427">
            <a:extLst>
              <a:ext uri="{FF2B5EF4-FFF2-40B4-BE49-F238E27FC236}">
                <a16:creationId xmlns:a16="http://schemas.microsoft.com/office/drawing/2014/main" id="{59627040-7793-4B07-B181-409B3E79A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225" y="736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28" name="Oval 428">
            <a:extLst>
              <a:ext uri="{FF2B5EF4-FFF2-40B4-BE49-F238E27FC236}">
                <a16:creationId xmlns:a16="http://schemas.microsoft.com/office/drawing/2014/main" id="{462E51AA-51C3-4884-AF22-EB9072D12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016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29" name="Oval 429">
            <a:extLst>
              <a:ext uri="{FF2B5EF4-FFF2-40B4-BE49-F238E27FC236}">
                <a16:creationId xmlns:a16="http://schemas.microsoft.com/office/drawing/2014/main" id="{5FBE4A78-DB9E-4121-8DA8-D16007E33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0025" y="1041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30" name="Oval 430">
            <a:extLst>
              <a:ext uri="{FF2B5EF4-FFF2-40B4-BE49-F238E27FC236}">
                <a16:creationId xmlns:a16="http://schemas.microsoft.com/office/drawing/2014/main" id="{744A64A9-A0BB-466F-94B0-188181E5F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388" y="98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31" name="Oval 431">
            <a:extLst>
              <a:ext uri="{FF2B5EF4-FFF2-40B4-BE49-F238E27FC236}">
                <a16:creationId xmlns:a16="http://schemas.microsoft.com/office/drawing/2014/main" id="{C52DBBB0-F428-4657-B375-6537A03F7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7300" y="881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32" name="Oval 432">
            <a:extLst>
              <a:ext uri="{FF2B5EF4-FFF2-40B4-BE49-F238E27FC236}">
                <a16:creationId xmlns:a16="http://schemas.microsoft.com/office/drawing/2014/main" id="{38934734-82C8-4F84-BEFE-7922CF0A9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7463" y="766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33" name="Oval 433">
            <a:extLst>
              <a:ext uri="{FF2B5EF4-FFF2-40B4-BE49-F238E27FC236}">
                <a16:creationId xmlns:a16="http://schemas.microsoft.com/office/drawing/2014/main" id="{50994ECA-BFFB-49F6-8168-5B65275E8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3500" y="96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34" name="Oval 434">
            <a:extLst>
              <a:ext uri="{FF2B5EF4-FFF2-40B4-BE49-F238E27FC236}">
                <a16:creationId xmlns:a16="http://schemas.microsoft.com/office/drawing/2014/main" id="{B8141ED6-C1CF-4C41-9B25-A48D209FD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6619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35" name="Oval 435">
            <a:extLst>
              <a:ext uri="{FF2B5EF4-FFF2-40B4-BE49-F238E27FC236}">
                <a16:creationId xmlns:a16="http://schemas.microsoft.com/office/drawing/2014/main" id="{181AA9F3-5C2E-4AFC-B718-F8C715B7D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9048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36" name="Oval 436">
            <a:extLst>
              <a:ext uri="{FF2B5EF4-FFF2-40B4-BE49-F238E27FC236}">
                <a16:creationId xmlns:a16="http://schemas.microsoft.com/office/drawing/2014/main" id="{4A2BE82C-5D4F-4DF8-B353-716A45E49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1044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37" name="Oval 437">
            <a:extLst>
              <a:ext uri="{FF2B5EF4-FFF2-40B4-BE49-F238E27FC236}">
                <a16:creationId xmlns:a16="http://schemas.microsoft.com/office/drawing/2014/main" id="{02E13E57-4AE9-4CB4-B2B1-F196D15C0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863" y="9509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38" name="Oval 438">
            <a:extLst>
              <a:ext uri="{FF2B5EF4-FFF2-40B4-BE49-F238E27FC236}">
                <a16:creationId xmlns:a16="http://schemas.microsoft.com/office/drawing/2014/main" id="{BDCA72AB-FF49-4865-9764-26105F886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890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39" name="Oval 439">
            <a:extLst>
              <a:ext uri="{FF2B5EF4-FFF2-40B4-BE49-F238E27FC236}">
                <a16:creationId xmlns:a16="http://schemas.microsoft.com/office/drawing/2014/main" id="{37279035-33AD-4745-9596-0CE69C89F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836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40" name="Oval 440">
            <a:extLst>
              <a:ext uri="{FF2B5EF4-FFF2-40B4-BE49-F238E27FC236}">
                <a16:creationId xmlns:a16="http://schemas.microsoft.com/office/drawing/2014/main" id="{B6F838C8-1EA6-42F8-94C3-9B4DE34C5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98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41" name="Oval 441">
            <a:extLst>
              <a:ext uri="{FF2B5EF4-FFF2-40B4-BE49-F238E27FC236}">
                <a16:creationId xmlns:a16="http://schemas.microsoft.com/office/drawing/2014/main" id="{2C81579E-92B0-4491-A0D0-880DB5712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0213" y="8540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42" name="Oval 442">
            <a:extLst>
              <a:ext uri="{FF2B5EF4-FFF2-40B4-BE49-F238E27FC236}">
                <a16:creationId xmlns:a16="http://schemas.microsoft.com/office/drawing/2014/main" id="{F5E7ABA3-F782-4875-9B8B-C2B465FF2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463" y="822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43" name="Oval 443">
            <a:extLst>
              <a:ext uri="{FF2B5EF4-FFF2-40B4-BE49-F238E27FC236}">
                <a16:creationId xmlns:a16="http://schemas.microsoft.com/office/drawing/2014/main" id="{6B935D7C-82CB-44F4-9B81-04F53C075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4863" y="97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44" name="Oval 444">
            <a:extLst>
              <a:ext uri="{FF2B5EF4-FFF2-40B4-BE49-F238E27FC236}">
                <a16:creationId xmlns:a16="http://schemas.microsoft.com/office/drawing/2014/main" id="{6A5BB5C5-19C3-4FDC-BC88-DAC7B056E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0225" y="920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45" name="Oval 445">
            <a:extLst>
              <a:ext uri="{FF2B5EF4-FFF2-40B4-BE49-F238E27FC236}">
                <a16:creationId xmlns:a16="http://schemas.microsoft.com/office/drawing/2014/main" id="{9D7AFB04-A669-4796-A10B-A66439766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928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46" name="Oval 446">
            <a:extLst>
              <a:ext uri="{FF2B5EF4-FFF2-40B4-BE49-F238E27FC236}">
                <a16:creationId xmlns:a16="http://schemas.microsoft.com/office/drawing/2014/main" id="{AEC3CF12-1819-46B6-9B4B-C9740FA73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8143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47" name="Oval 447">
            <a:extLst>
              <a:ext uri="{FF2B5EF4-FFF2-40B4-BE49-F238E27FC236}">
                <a16:creationId xmlns:a16="http://schemas.microsoft.com/office/drawing/2014/main" id="{EC99C212-2A0A-43A2-A2F9-FE3413D2D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2300" y="700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48" name="Oval 448">
            <a:extLst>
              <a:ext uri="{FF2B5EF4-FFF2-40B4-BE49-F238E27FC236}">
                <a16:creationId xmlns:a16="http://schemas.microsoft.com/office/drawing/2014/main" id="{52F1A6CF-F14A-4E97-9D93-1CF9358C1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898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49" name="Oval 449">
            <a:extLst>
              <a:ext uri="{FF2B5EF4-FFF2-40B4-BE49-F238E27FC236}">
                <a16:creationId xmlns:a16="http://schemas.microsoft.com/office/drawing/2014/main" id="{EA545A58-2656-4A9F-AB8B-E3A917117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0738" y="685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50" name="Oval 450">
            <a:extLst>
              <a:ext uri="{FF2B5EF4-FFF2-40B4-BE49-F238E27FC236}">
                <a16:creationId xmlns:a16="http://schemas.microsoft.com/office/drawing/2014/main" id="{86DE1769-3257-4D1D-B1B2-FBDAE9BEA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500" y="784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51" name="Oval 451">
            <a:extLst>
              <a:ext uri="{FF2B5EF4-FFF2-40B4-BE49-F238E27FC236}">
                <a16:creationId xmlns:a16="http://schemas.microsoft.com/office/drawing/2014/main" id="{D84298F2-F241-4563-9215-1C85D99DA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98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52" name="Oval 452">
            <a:extLst>
              <a:ext uri="{FF2B5EF4-FFF2-40B4-BE49-F238E27FC236}">
                <a16:creationId xmlns:a16="http://schemas.microsoft.com/office/drawing/2014/main" id="{C87B0960-BB63-4E8C-87E9-7EB921850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463" y="822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53" name="Oval 453">
            <a:extLst>
              <a:ext uri="{FF2B5EF4-FFF2-40B4-BE49-F238E27FC236}">
                <a16:creationId xmlns:a16="http://schemas.microsoft.com/office/drawing/2014/main" id="{64E38AFA-4DC1-4618-A96F-9753BF664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4863" y="97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54" name="Oval 454">
            <a:extLst>
              <a:ext uri="{FF2B5EF4-FFF2-40B4-BE49-F238E27FC236}">
                <a16:creationId xmlns:a16="http://schemas.microsoft.com/office/drawing/2014/main" id="{F4681F94-C347-4370-AC7E-AA35D4B24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538" y="9667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55" name="Oval 455">
            <a:extLst>
              <a:ext uri="{FF2B5EF4-FFF2-40B4-BE49-F238E27FC236}">
                <a16:creationId xmlns:a16="http://schemas.microsoft.com/office/drawing/2014/main" id="{58262DF4-3C02-4BD5-9E00-3F1040021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852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56" name="Oval 456">
            <a:extLst>
              <a:ext uri="{FF2B5EF4-FFF2-40B4-BE49-F238E27FC236}">
                <a16:creationId xmlns:a16="http://schemas.microsoft.com/office/drawing/2014/main" id="{028BD30F-9E2C-4CD5-8CF1-2CE1FB2C2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936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57" name="Oval 457">
            <a:extLst>
              <a:ext uri="{FF2B5EF4-FFF2-40B4-BE49-F238E27FC236}">
                <a16:creationId xmlns:a16="http://schemas.microsoft.com/office/drawing/2014/main" id="{C070F063-27BC-4DCB-8989-52D943D15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0" y="2274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58" name="Oval 458">
            <a:extLst>
              <a:ext uri="{FF2B5EF4-FFF2-40B4-BE49-F238E27FC236}">
                <a16:creationId xmlns:a16="http://schemas.microsoft.com/office/drawing/2014/main" id="{408F6336-C648-4A97-A347-5FDD7672C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3550" y="2214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59" name="Oval 459">
            <a:extLst>
              <a:ext uri="{FF2B5EF4-FFF2-40B4-BE49-F238E27FC236}">
                <a16:creationId xmlns:a16="http://schemas.microsoft.com/office/drawing/2014/main" id="{973F0434-2269-4652-A814-012EC9B9D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2160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60" name="Oval 460">
            <a:extLst>
              <a:ext uri="{FF2B5EF4-FFF2-40B4-BE49-F238E27FC236}">
                <a16:creationId xmlns:a16="http://schemas.microsoft.com/office/drawing/2014/main" id="{F034170E-E662-43CB-B282-4AE803385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2312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61" name="Oval 461">
            <a:extLst>
              <a:ext uri="{FF2B5EF4-FFF2-40B4-BE49-F238E27FC236}">
                <a16:creationId xmlns:a16="http://schemas.microsoft.com/office/drawing/2014/main" id="{6D054FC7-65A1-4C79-B067-350568F57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4950" y="1993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62" name="Oval 462">
            <a:extLst>
              <a:ext uri="{FF2B5EF4-FFF2-40B4-BE49-F238E27FC236}">
                <a16:creationId xmlns:a16="http://schemas.microsoft.com/office/drawing/2014/main" id="{2267F3A7-C553-4196-860B-2ACAB43F7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146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63" name="Oval 463">
            <a:extLst>
              <a:ext uri="{FF2B5EF4-FFF2-40B4-BE49-F238E27FC236}">
                <a16:creationId xmlns:a16="http://schemas.microsoft.com/office/drawing/2014/main" id="{D430E58F-1DE2-49CC-B0D3-EF8A9E3EA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9750" y="2298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64" name="Oval 464">
            <a:extLst>
              <a:ext uri="{FF2B5EF4-FFF2-40B4-BE49-F238E27FC236}">
                <a16:creationId xmlns:a16="http://schemas.microsoft.com/office/drawing/2014/main" id="{A1569876-1222-4E83-ABEC-879F603B3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224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65" name="Oval 465">
            <a:extLst>
              <a:ext uri="{FF2B5EF4-FFF2-40B4-BE49-F238E27FC236}">
                <a16:creationId xmlns:a16="http://schemas.microsoft.com/office/drawing/2014/main" id="{A5A3BEB8-D136-4FDD-B1AC-E73CD6A76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788" y="2252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66" name="Oval 466">
            <a:extLst>
              <a:ext uri="{FF2B5EF4-FFF2-40B4-BE49-F238E27FC236}">
                <a16:creationId xmlns:a16="http://schemas.microsoft.com/office/drawing/2014/main" id="{E4C332E0-CF05-4718-8A7D-214A1FC7E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5" y="2138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67" name="Oval 467">
            <a:extLst>
              <a:ext uri="{FF2B5EF4-FFF2-40B4-BE49-F238E27FC236}">
                <a16:creationId xmlns:a16="http://schemas.microsoft.com/office/drawing/2014/main" id="{7819F8AF-A9B3-4DEF-BC10-C31E001B4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188" y="2024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68" name="Oval 468">
            <a:extLst>
              <a:ext uri="{FF2B5EF4-FFF2-40B4-BE49-F238E27FC236}">
                <a16:creationId xmlns:a16="http://schemas.microsoft.com/office/drawing/2014/main" id="{3B0446A4-2808-41EF-A880-0078A140E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2222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69" name="Oval 469">
            <a:extLst>
              <a:ext uri="{FF2B5EF4-FFF2-40B4-BE49-F238E27FC236}">
                <a16:creationId xmlns:a16="http://schemas.microsoft.com/office/drawing/2014/main" id="{7A153DDC-7538-434B-A275-74DFE0E6E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5625" y="2009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70" name="Oval 470">
            <a:extLst>
              <a:ext uri="{FF2B5EF4-FFF2-40B4-BE49-F238E27FC236}">
                <a16:creationId xmlns:a16="http://schemas.microsoft.com/office/drawing/2014/main" id="{455028EF-98DA-4539-A547-4B7665561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3388" y="210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71" name="Oval 471">
            <a:extLst>
              <a:ext uri="{FF2B5EF4-FFF2-40B4-BE49-F238E27FC236}">
                <a16:creationId xmlns:a16="http://schemas.microsoft.com/office/drawing/2014/main" id="{E15BA030-A263-45F9-A3DC-EBA4B3508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2312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72" name="Oval 472">
            <a:extLst>
              <a:ext uri="{FF2B5EF4-FFF2-40B4-BE49-F238E27FC236}">
                <a16:creationId xmlns:a16="http://schemas.microsoft.com/office/drawing/2014/main" id="{36108D7E-30B2-4862-AF4F-5F6D79FE5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0" y="2146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73" name="Oval 473">
            <a:extLst>
              <a:ext uri="{FF2B5EF4-FFF2-40B4-BE49-F238E27FC236}">
                <a16:creationId xmlns:a16="http://schemas.microsoft.com/office/drawing/2014/main" id="{CB54FDA2-3A37-4628-9F46-6C2C4171E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9750" y="2298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74" name="Oval 474">
            <a:extLst>
              <a:ext uri="{FF2B5EF4-FFF2-40B4-BE49-F238E27FC236}">
                <a16:creationId xmlns:a16="http://schemas.microsoft.com/office/drawing/2014/main" id="{D5E71CD1-DF34-4AA1-88D9-8BBBF1404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2290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75" name="Oval 475">
            <a:extLst>
              <a:ext uri="{FF2B5EF4-FFF2-40B4-BE49-F238E27FC236}">
                <a16:creationId xmlns:a16="http://schemas.microsoft.com/office/drawing/2014/main" id="{679041B5-EC23-400C-A5A4-E336DDDEA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9588" y="217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76" name="Oval 476">
            <a:extLst>
              <a:ext uri="{FF2B5EF4-FFF2-40B4-BE49-F238E27FC236}">
                <a16:creationId xmlns:a16="http://schemas.microsoft.com/office/drawing/2014/main" id="{DEB0A21D-B5F2-4CD2-8339-D1B639A23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788" y="2260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77" name="Oval 477">
            <a:extLst>
              <a:ext uri="{FF2B5EF4-FFF2-40B4-BE49-F238E27FC236}">
                <a16:creationId xmlns:a16="http://schemas.microsoft.com/office/drawing/2014/main" id="{BAC0E062-2CD2-4B3E-AEEB-10E0C32C2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108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78" name="Oval 478">
            <a:extLst>
              <a:ext uri="{FF2B5EF4-FFF2-40B4-BE49-F238E27FC236}">
                <a16:creationId xmlns:a16="http://schemas.microsoft.com/office/drawing/2014/main" id="{061CE0C0-4237-487B-A698-F3FAD842B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1225" y="1292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79" name="Oval 479">
            <a:extLst>
              <a:ext uri="{FF2B5EF4-FFF2-40B4-BE49-F238E27FC236}">
                <a16:creationId xmlns:a16="http://schemas.microsoft.com/office/drawing/2014/main" id="{1722BFF0-8689-4A4D-83F3-CCA64AF12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1125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80" name="Oval 480">
            <a:extLst>
              <a:ext uri="{FF2B5EF4-FFF2-40B4-BE49-F238E27FC236}">
                <a16:creationId xmlns:a16="http://schemas.microsoft.com/office/drawing/2014/main" id="{96FB3836-9A06-4BB0-9B2F-8366C6D96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1277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81" name="Oval 481">
            <a:extLst>
              <a:ext uri="{FF2B5EF4-FFF2-40B4-BE49-F238E27FC236}">
                <a16:creationId xmlns:a16="http://schemas.microsoft.com/office/drawing/2014/main" id="{BDD96E76-A392-47F8-B58F-BD7058673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5475" y="1128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82" name="Oval 482">
            <a:extLst>
              <a:ext uri="{FF2B5EF4-FFF2-40B4-BE49-F238E27FC236}">
                <a16:creationId xmlns:a16="http://schemas.microsoft.com/office/drawing/2014/main" id="{BE54E9D0-1D6A-40A3-868F-C156600D2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025" y="1223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83" name="Oval 483">
            <a:extLst>
              <a:ext uri="{FF2B5EF4-FFF2-40B4-BE49-F238E27FC236}">
                <a16:creationId xmlns:a16="http://schemas.microsoft.com/office/drawing/2014/main" id="{0EDB1C95-ABFE-481F-94B7-A472D702F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1117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84" name="Oval 484">
            <a:extLst>
              <a:ext uri="{FF2B5EF4-FFF2-40B4-BE49-F238E27FC236}">
                <a16:creationId xmlns:a16="http://schemas.microsoft.com/office/drawing/2014/main" id="{5EE389D3-161C-4A6F-A10E-01175FFCC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1193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85" name="Oval 485">
            <a:extLst>
              <a:ext uri="{FF2B5EF4-FFF2-40B4-BE49-F238E27FC236}">
                <a16:creationId xmlns:a16="http://schemas.microsoft.com/office/drawing/2014/main" id="{FF8FE21D-B5A4-4F7C-AF10-708BD2398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1550" y="1177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86" name="Oval 486">
            <a:extLst>
              <a:ext uri="{FF2B5EF4-FFF2-40B4-BE49-F238E27FC236}">
                <a16:creationId xmlns:a16="http://schemas.microsoft.com/office/drawing/2014/main" id="{FF1AA0FD-21C2-4AC7-823B-C8930786C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9300" y="1219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87" name="Oval 487">
            <a:extLst>
              <a:ext uri="{FF2B5EF4-FFF2-40B4-BE49-F238E27FC236}">
                <a16:creationId xmlns:a16="http://schemas.microsoft.com/office/drawing/2014/main" id="{BB89B37D-EC8F-4545-8D12-6F60FA0D4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1225" y="1292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88" name="Oval 488">
            <a:extLst>
              <a:ext uri="{FF2B5EF4-FFF2-40B4-BE49-F238E27FC236}">
                <a16:creationId xmlns:a16="http://schemas.microsoft.com/office/drawing/2014/main" id="{CAB7F5FE-FDAE-4430-B1B6-AD1EFEF19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1444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89" name="Oval 489">
            <a:extLst>
              <a:ext uri="{FF2B5EF4-FFF2-40B4-BE49-F238E27FC236}">
                <a16:creationId xmlns:a16="http://schemas.microsoft.com/office/drawing/2014/main" id="{A12FB66F-AADC-4C08-9F4C-2E28D583C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1079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90" name="Oval 490">
            <a:extLst>
              <a:ext uri="{FF2B5EF4-FFF2-40B4-BE49-F238E27FC236}">
                <a16:creationId xmlns:a16="http://schemas.microsoft.com/office/drawing/2014/main" id="{09F3629A-D01C-4CE2-AF88-11EAF1C6E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1125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91" name="Oval 491">
            <a:extLst>
              <a:ext uri="{FF2B5EF4-FFF2-40B4-BE49-F238E27FC236}">
                <a16:creationId xmlns:a16="http://schemas.microsoft.com/office/drawing/2014/main" id="{033A093D-EE49-4F30-A03E-89E79DCF9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1277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92" name="Oval 492">
            <a:extLst>
              <a:ext uri="{FF2B5EF4-FFF2-40B4-BE49-F238E27FC236}">
                <a16:creationId xmlns:a16="http://schemas.microsoft.com/office/drawing/2014/main" id="{8D9B6DC6-36DB-4396-A1BA-9EA679392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025" y="1223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93" name="Oval 493">
            <a:extLst>
              <a:ext uri="{FF2B5EF4-FFF2-40B4-BE49-F238E27FC236}">
                <a16:creationId xmlns:a16="http://schemas.microsoft.com/office/drawing/2014/main" id="{539AC267-1FC1-4CCD-9E4E-D08DF1F03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7425" y="1376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94" name="Oval 494">
            <a:extLst>
              <a:ext uri="{FF2B5EF4-FFF2-40B4-BE49-F238E27FC236}">
                <a16:creationId xmlns:a16="http://schemas.microsoft.com/office/drawing/2014/main" id="{BB6BFFEE-44DA-4BF4-B848-E07CC40C2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7425" y="1087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95" name="Oval 495">
            <a:extLst>
              <a:ext uri="{FF2B5EF4-FFF2-40B4-BE49-F238E27FC236}">
                <a16:creationId xmlns:a16="http://schemas.microsoft.com/office/drawing/2014/main" id="{ED30D170-CC40-4B13-B107-74FBF7A05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9825" y="1163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96" name="Oval 496">
            <a:extLst>
              <a:ext uri="{FF2B5EF4-FFF2-40B4-BE49-F238E27FC236}">
                <a16:creationId xmlns:a16="http://schemas.microsoft.com/office/drawing/2014/main" id="{049B71D2-E6F5-463C-9541-3D658DCD7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7100" y="1079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97" name="Oval 497">
            <a:extLst>
              <a:ext uri="{FF2B5EF4-FFF2-40B4-BE49-F238E27FC236}">
                <a16:creationId xmlns:a16="http://schemas.microsoft.com/office/drawing/2014/main" id="{AAEF4C02-71AE-44DC-AB23-1C1686DC3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0" y="1557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98" name="Oval 498">
            <a:extLst>
              <a:ext uri="{FF2B5EF4-FFF2-40B4-BE49-F238E27FC236}">
                <a16:creationId xmlns:a16="http://schemas.microsoft.com/office/drawing/2014/main" id="{F3E9BD0F-B4C0-4C0B-9472-7284E3069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2238" y="15033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599" name="Oval 499">
            <a:extLst>
              <a:ext uri="{FF2B5EF4-FFF2-40B4-BE49-F238E27FC236}">
                <a16:creationId xmlns:a16="http://schemas.microsoft.com/office/drawing/2014/main" id="{B2EBC4FD-4B07-409F-84DD-AD7CEBFC0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513" y="1655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00" name="Oval 500">
            <a:extLst>
              <a:ext uri="{FF2B5EF4-FFF2-40B4-BE49-F238E27FC236}">
                <a16:creationId xmlns:a16="http://schemas.microsoft.com/office/drawing/2014/main" id="{3FB92D2D-F569-4454-BBC2-2422CD484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3" y="17319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01" name="Oval 501">
            <a:extLst>
              <a:ext uri="{FF2B5EF4-FFF2-40B4-BE49-F238E27FC236}">
                <a16:creationId xmlns:a16="http://schemas.microsoft.com/office/drawing/2014/main" id="{E6B55D7E-C007-4525-A8C2-98C7978E9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7150" y="1701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02" name="Oval 502">
            <a:extLst>
              <a:ext uri="{FF2B5EF4-FFF2-40B4-BE49-F238E27FC236}">
                <a16:creationId xmlns:a16="http://schemas.microsoft.com/office/drawing/2014/main" id="{AC1A2904-E21E-4B46-9174-3FEA9EC76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7150" y="1336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03" name="Oval 503">
            <a:extLst>
              <a:ext uri="{FF2B5EF4-FFF2-40B4-BE49-F238E27FC236}">
                <a16:creationId xmlns:a16="http://schemas.microsoft.com/office/drawing/2014/main" id="{A582CB9A-3204-4D05-95F2-D386FC060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0" y="14890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04" name="Oval 504">
            <a:extLst>
              <a:ext uri="{FF2B5EF4-FFF2-40B4-BE49-F238E27FC236}">
                <a16:creationId xmlns:a16="http://schemas.microsoft.com/office/drawing/2014/main" id="{BC880136-7B74-4B56-829E-79E0AD55F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1641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05" name="Oval 505">
            <a:extLst>
              <a:ext uri="{FF2B5EF4-FFF2-40B4-BE49-F238E27FC236}">
                <a16:creationId xmlns:a16="http://schemas.microsoft.com/office/drawing/2014/main" id="{F6069774-4DA5-41EE-BED4-5C1328755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4350" y="1717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06" name="Oval 506">
            <a:extLst>
              <a:ext uri="{FF2B5EF4-FFF2-40B4-BE49-F238E27FC236}">
                <a16:creationId xmlns:a16="http://schemas.microsoft.com/office/drawing/2014/main" id="{3D93AD0F-047C-4BC3-88A4-BABD70923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7313" y="1587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07" name="Oval 507">
            <a:extLst>
              <a:ext uri="{FF2B5EF4-FFF2-40B4-BE49-F238E27FC236}">
                <a16:creationId xmlns:a16="http://schemas.microsoft.com/office/drawing/2014/main" id="{78437008-5D7B-4D78-9948-C52F17D93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9713" y="173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08" name="Oval 508">
            <a:extLst>
              <a:ext uri="{FF2B5EF4-FFF2-40B4-BE49-F238E27FC236}">
                <a16:creationId xmlns:a16="http://schemas.microsoft.com/office/drawing/2014/main" id="{471CE134-D908-436F-9EEC-23B47C17C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15954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09" name="Oval 509">
            <a:extLst>
              <a:ext uri="{FF2B5EF4-FFF2-40B4-BE49-F238E27FC236}">
                <a16:creationId xmlns:a16="http://schemas.microsoft.com/office/drawing/2014/main" id="{A707C812-CAFE-49D7-80A9-D57572852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175" y="11699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10" name="Oval 510">
            <a:extLst>
              <a:ext uri="{FF2B5EF4-FFF2-40B4-BE49-F238E27FC236}">
                <a16:creationId xmlns:a16="http://schemas.microsoft.com/office/drawing/2014/main" id="{439E9E1A-DE1A-4493-A842-BA330DD98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17319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11" name="Oval 511">
            <a:extLst>
              <a:ext uri="{FF2B5EF4-FFF2-40B4-BE49-F238E27FC236}">
                <a16:creationId xmlns:a16="http://schemas.microsoft.com/office/drawing/2014/main" id="{19A6F660-B55D-41F3-965F-4F1031939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388" y="13668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12" name="Oval 512">
            <a:extLst>
              <a:ext uri="{FF2B5EF4-FFF2-40B4-BE49-F238E27FC236}">
                <a16:creationId xmlns:a16="http://schemas.microsoft.com/office/drawing/2014/main" id="{CCEB5135-2722-41D9-8DAA-882C639A0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5425" y="1565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13" name="Oval 513">
            <a:extLst>
              <a:ext uri="{FF2B5EF4-FFF2-40B4-BE49-F238E27FC236}">
                <a16:creationId xmlns:a16="http://schemas.microsoft.com/office/drawing/2014/main" id="{CC7BE0F8-8337-4A9A-828E-5DAC61DB3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1717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14" name="Oval 514">
            <a:extLst>
              <a:ext uri="{FF2B5EF4-FFF2-40B4-BE49-F238E27FC236}">
                <a16:creationId xmlns:a16="http://schemas.microsoft.com/office/drawing/2014/main" id="{BA25C369-7B18-4D44-9F73-38266EAF0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1352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15" name="Oval 515">
            <a:extLst>
              <a:ext uri="{FF2B5EF4-FFF2-40B4-BE49-F238E27FC236}">
                <a16:creationId xmlns:a16="http://schemas.microsoft.com/office/drawing/2014/main" id="{3792AEFB-4727-4BA3-99BB-6DB52C608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1490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16" name="Oval 516">
            <a:extLst>
              <a:ext uri="{FF2B5EF4-FFF2-40B4-BE49-F238E27FC236}">
                <a16:creationId xmlns:a16="http://schemas.microsoft.com/office/drawing/2014/main" id="{F75E3135-08A3-4EF7-B68B-392E07E04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625" y="16573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17" name="Oval 517">
            <a:extLst>
              <a:ext uri="{FF2B5EF4-FFF2-40B4-BE49-F238E27FC236}">
                <a16:creationId xmlns:a16="http://schemas.microsoft.com/office/drawing/2014/main" id="{EB500046-38BE-4C48-A334-4A1DFF111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5588" y="14509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18" name="Oval 518">
            <a:extLst>
              <a:ext uri="{FF2B5EF4-FFF2-40B4-BE49-F238E27FC236}">
                <a16:creationId xmlns:a16="http://schemas.microsoft.com/office/drawing/2014/main" id="{620EFC12-C885-4D17-AB77-01C4C3F49B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500" y="1557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19" name="Oval 519">
            <a:extLst>
              <a:ext uri="{FF2B5EF4-FFF2-40B4-BE49-F238E27FC236}">
                <a16:creationId xmlns:a16="http://schemas.microsoft.com/office/drawing/2014/main" id="{1E5E144A-0389-4905-A16A-76830BB59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3513" y="1655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20" name="Oval 520">
            <a:extLst>
              <a:ext uri="{FF2B5EF4-FFF2-40B4-BE49-F238E27FC236}">
                <a16:creationId xmlns:a16="http://schemas.microsoft.com/office/drawing/2014/main" id="{C5478A51-01C8-48A4-95B2-13FC9ADEB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0" y="14890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21" name="Oval 521">
            <a:extLst>
              <a:ext uri="{FF2B5EF4-FFF2-40B4-BE49-F238E27FC236}">
                <a16:creationId xmlns:a16="http://schemas.microsoft.com/office/drawing/2014/main" id="{48A944D9-1513-4406-9730-C57AF57CA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50" y="1641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22" name="Oval 522">
            <a:extLst>
              <a:ext uri="{FF2B5EF4-FFF2-40B4-BE49-F238E27FC236}">
                <a16:creationId xmlns:a16="http://schemas.microsoft.com/office/drawing/2014/main" id="{6EC75B7C-F3D6-44B3-9F50-D2C387C33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9713" y="173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23" name="Oval 523">
            <a:extLst>
              <a:ext uri="{FF2B5EF4-FFF2-40B4-BE49-F238E27FC236}">
                <a16:creationId xmlns:a16="http://schemas.microsoft.com/office/drawing/2014/main" id="{0F680EB6-A27B-428E-B7A7-1F6A2C8C9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1633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24" name="Oval 524">
            <a:extLst>
              <a:ext uri="{FF2B5EF4-FFF2-40B4-BE49-F238E27FC236}">
                <a16:creationId xmlns:a16="http://schemas.microsoft.com/office/drawing/2014/main" id="{C0AA5FF3-D988-45EB-8EDB-C2C162CF0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1788" y="15192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25" name="Oval 525">
            <a:extLst>
              <a:ext uri="{FF2B5EF4-FFF2-40B4-BE49-F238E27FC236}">
                <a16:creationId xmlns:a16="http://schemas.microsoft.com/office/drawing/2014/main" id="{034B134C-0C7C-408B-A6BD-AB16CF5DA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7825" y="1717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26" name="Oval 526">
            <a:extLst>
              <a:ext uri="{FF2B5EF4-FFF2-40B4-BE49-F238E27FC236}">
                <a16:creationId xmlns:a16="http://schemas.microsoft.com/office/drawing/2014/main" id="{5051E3ED-7E8F-4F56-960A-8C6AD6106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4025" y="15509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27" name="Oval 527">
            <a:extLst>
              <a:ext uri="{FF2B5EF4-FFF2-40B4-BE49-F238E27FC236}">
                <a16:creationId xmlns:a16="http://schemas.microsoft.com/office/drawing/2014/main" id="{7D9F758A-81E1-4739-9A8C-786071394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1495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28" name="Oval 528">
            <a:extLst>
              <a:ext uri="{FF2B5EF4-FFF2-40B4-BE49-F238E27FC236}">
                <a16:creationId xmlns:a16="http://schemas.microsoft.com/office/drawing/2014/main" id="{0B54CD7D-E5FE-4F30-A2F6-62B553694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1643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29" name="Oval 529">
            <a:extLst>
              <a:ext uri="{FF2B5EF4-FFF2-40B4-BE49-F238E27FC236}">
                <a16:creationId xmlns:a16="http://schemas.microsoft.com/office/drawing/2014/main" id="{56957948-B06C-4EA0-AF94-6598F57C5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988" y="16033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30" name="Oval 530">
            <a:extLst>
              <a:ext uri="{FF2B5EF4-FFF2-40B4-BE49-F238E27FC236}">
                <a16:creationId xmlns:a16="http://schemas.microsoft.com/office/drawing/2014/main" id="{E819AC9A-3660-4DC7-B1A3-AEEC7E30E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6688" y="11953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31" name="Oval 531">
            <a:extLst>
              <a:ext uri="{FF2B5EF4-FFF2-40B4-BE49-F238E27FC236}">
                <a16:creationId xmlns:a16="http://schemas.microsoft.com/office/drawing/2014/main" id="{D63F99E4-E34D-4FA7-8DF0-CA72604D9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3175" y="1141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32" name="Oval 532">
            <a:extLst>
              <a:ext uri="{FF2B5EF4-FFF2-40B4-BE49-F238E27FC236}">
                <a16:creationId xmlns:a16="http://schemas.microsoft.com/office/drawing/2014/main" id="{C5E56DA3-0EC0-416A-BCFF-6A84A7673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97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33" name="Oval 533">
            <a:extLst>
              <a:ext uri="{FF2B5EF4-FFF2-40B4-BE49-F238E27FC236}">
                <a16:creationId xmlns:a16="http://schemas.microsoft.com/office/drawing/2014/main" id="{96FFBFA3-6D3B-4016-8B32-436CFC3AD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0488" y="112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34" name="Oval 534">
            <a:extLst>
              <a:ext uri="{FF2B5EF4-FFF2-40B4-BE49-F238E27FC236}">
                <a16:creationId xmlns:a16="http://schemas.microsoft.com/office/drawing/2014/main" id="{3F882D66-DB67-4F32-B302-59B69AD16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2888" y="1279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35" name="Oval 535">
            <a:extLst>
              <a:ext uri="{FF2B5EF4-FFF2-40B4-BE49-F238E27FC236}">
                <a16:creationId xmlns:a16="http://schemas.microsoft.com/office/drawing/2014/main" id="{627DAB41-2B6A-4053-BB5C-BC0FDF868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250" y="1225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36" name="Oval 536">
            <a:extLst>
              <a:ext uri="{FF2B5EF4-FFF2-40B4-BE49-F238E27FC236}">
                <a16:creationId xmlns:a16="http://schemas.microsoft.com/office/drawing/2014/main" id="{66915936-5CDF-4BB6-9E65-D11065DB7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925" y="1233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37" name="Oval 537">
            <a:extLst>
              <a:ext uri="{FF2B5EF4-FFF2-40B4-BE49-F238E27FC236}">
                <a16:creationId xmlns:a16="http://schemas.microsoft.com/office/drawing/2014/main" id="{5EE10C33-2109-47D4-BEFD-329D4C400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0163" y="1119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38" name="Oval 538">
            <a:extLst>
              <a:ext uri="{FF2B5EF4-FFF2-40B4-BE49-F238E27FC236}">
                <a16:creationId xmlns:a16="http://schemas.microsoft.com/office/drawing/2014/main" id="{8918A6E5-B0DB-4C5A-919B-6DDCB699D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325" y="1004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39" name="Oval 539">
            <a:extLst>
              <a:ext uri="{FF2B5EF4-FFF2-40B4-BE49-F238E27FC236}">
                <a16:creationId xmlns:a16="http://schemas.microsoft.com/office/drawing/2014/main" id="{12BBB47B-52C5-4915-916C-562CE3130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6363" y="1203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40" name="Oval 540">
            <a:extLst>
              <a:ext uri="{FF2B5EF4-FFF2-40B4-BE49-F238E27FC236}">
                <a16:creationId xmlns:a16="http://schemas.microsoft.com/office/drawing/2014/main" id="{52D27834-0727-4E85-B2AF-D23592F93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1089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41" name="Oval 541">
            <a:extLst>
              <a:ext uri="{FF2B5EF4-FFF2-40B4-BE49-F238E27FC236}">
                <a16:creationId xmlns:a16="http://schemas.microsoft.com/office/drawing/2014/main" id="{4B53E2EB-A253-4632-8A29-79D5E92F5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0675" y="1128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42" name="Oval 542">
            <a:extLst>
              <a:ext uri="{FF2B5EF4-FFF2-40B4-BE49-F238E27FC236}">
                <a16:creationId xmlns:a16="http://schemas.microsoft.com/office/drawing/2014/main" id="{D7230F74-BDA0-4586-82ED-BAA73C285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6525" y="108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43" name="Oval 543">
            <a:extLst>
              <a:ext uri="{FF2B5EF4-FFF2-40B4-BE49-F238E27FC236}">
                <a16:creationId xmlns:a16="http://schemas.microsoft.com/office/drawing/2014/main" id="{97997B18-158F-4D14-8565-8FD05998C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0488" y="112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44" name="Oval 544">
            <a:extLst>
              <a:ext uri="{FF2B5EF4-FFF2-40B4-BE49-F238E27FC236}">
                <a16:creationId xmlns:a16="http://schemas.microsoft.com/office/drawing/2014/main" id="{2DAD2853-C988-48A7-8E66-EEE13A494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2888" y="1279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45" name="Oval 545">
            <a:extLst>
              <a:ext uri="{FF2B5EF4-FFF2-40B4-BE49-F238E27FC236}">
                <a16:creationId xmlns:a16="http://schemas.microsoft.com/office/drawing/2014/main" id="{52C955B4-0D85-448F-9C01-4A029E4C2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2563" y="1271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46" name="Oval 546">
            <a:extLst>
              <a:ext uri="{FF2B5EF4-FFF2-40B4-BE49-F238E27FC236}">
                <a16:creationId xmlns:a16="http://schemas.microsoft.com/office/drawing/2014/main" id="{6A1DC00D-7A00-409B-870E-BFDE0CC55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2725" y="1157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47" name="Oval 547">
            <a:extLst>
              <a:ext uri="{FF2B5EF4-FFF2-40B4-BE49-F238E27FC236}">
                <a16:creationId xmlns:a16="http://schemas.microsoft.com/office/drawing/2014/main" id="{F3428B30-7A68-41DA-96C8-A2A2FEAF2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4963" y="1189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48" name="Oval 548">
            <a:extLst>
              <a:ext uri="{FF2B5EF4-FFF2-40B4-BE49-F238E27FC236}">
                <a16:creationId xmlns:a16="http://schemas.microsoft.com/office/drawing/2014/main" id="{4E6299D5-A212-458C-844C-5E59C24E1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8925" y="1241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49" name="Oval 549">
            <a:extLst>
              <a:ext uri="{FF2B5EF4-FFF2-40B4-BE49-F238E27FC236}">
                <a16:creationId xmlns:a16="http://schemas.microsoft.com/office/drawing/2014/main" id="{D3FE6988-8274-478C-A76D-2D65029B9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15763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50" name="Oval 550">
            <a:extLst>
              <a:ext uri="{FF2B5EF4-FFF2-40B4-BE49-F238E27FC236}">
                <a16:creationId xmlns:a16="http://schemas.microsoft.com/office/drawing/2014/main" id="{6D803A0C-995F-48D4-A2DD-3F6742ACC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1522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51" name="Oval 551">
            <a:extLst>
              <a:ext uri="{FF2B5EF4-FFF2-40B4-BE49-F238E27FC236}">
                <a16:creationId xmlns:a16="http://schemas.microsoft.com/office/drawing/2014/main" id="{3C30D063-68B2-488C-8E3F-C2FCA1614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4863" y="1355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52" name="Oval 552">
            <a:extLst>
              <a:ext uri="{FF2B5EF4-FFF2-40B4-BE49-F238E27FC236}">
                <a16:creationId xmlns:a16="http://schemas.microsoft.com/office/drawing/2014/main" id="{B94C5D19-9A40-4D9B-A6A8-35812DA2F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1508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53" name="Oval 553">
            <a:extLst>
              <a:ext uri="{FF2B5EF4-FFF2-40B4-BE49-F238E27FC236}">
                <a16:creationId xmlns:a16="http://schemas.microsoft.com/office/drawing/2014/main" id="{28CDAC0D-DCA7-4E4B-AF7B-46D30B961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1660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54" name="Oval 554">
            <a:extLst>
              <a:ext uri="{FF2B5EF4-FFF2-40B4-BE49-F238E27FC236}">
                <a16:creationId xmlns:a16="http://schemas.microsoft.com/office/drawing/2014/main" id="{A0442AEB-EBC0-4075-BB2C-426C0E37D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025" y="1606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55" name="Oval 555">
            <a:extLst>
              <a:ext uri="{FF2B5EF4-FFF2-40B4-BE49-F238E27FC236}">
                <a16:creationId xmlns:a16="http://schemas.microsoft.com/office/drawing/2014/main" id="{08C96AA8-4D3F-4B07-A13E-56CFAE821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5700" y="1614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56" name="Oval 556">
            <a:extLst>
              <a:ext uri="{FF2B5EF4-FFF2-40B4-BE49-F238E27FC236}">
                <a16:creationId xmlns:a16="http://schemas.microsoft.com/office/drawing/2014/main" id="{FFC33051-AC37-4811-AAC8-712948D02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1500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57" name="Oval 557">
            <a:extLst>
              <a:ext uri="{FF2B5EF4-FFF2-40B4-BE49-F238E27FC236}">
                <a16:creationId xmlns:a16="http://schemas.microsoft.com/office/drawing/2014/main" id="{BD46C53D-E9D7-488A-A18E-757589476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7100" y="1385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58" name="Oval 558">
            <a:extLst>
              <a:ext uri="{FF2B5EF4-FFF2-40B4-BE49-F238E27FC236}">
                <a16:creationId xmlns:a16="http://schemas.microsoft.com/office/drawing/2014/main" id="{A7CEF08F-A972-4C40-BB30-97C8314CA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1584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59" name="Oval 559">
            <a:extLst>
              <a:ext uri="{FF2B5EF4-FFF2-40B4-BE49-F238E27FC236}">
                <a16:creationId xmlns:a16="http://schemas.microsoft.com/office/drawing/2014/main" id="{622D5CE4-3EBE-47EB-A63C-565549CB7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5538" y="1371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60" name="Oval 560">
            <a:extLst>
              <a:ext uri="{FF2B5EF4-FFF2-40B4-BE49-F238E27FC236}">
                <a16:creationId xmlns:a16="http://schemas.microsoft.com/office/drawing/2014/main" id="{27322A09-F47C-4F3A-9834-E00ABDE36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450" y="1509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61" name="Oval 561">
            <a:extLst>
              <a:ext uri="{FF2B5EF4-FFF2-40B4-BE49-F238E27FC236}">
                <a16:creationId xmlns:a16="http://schemas.microsoft.com/office/drawing/2014/main" id="{E264E324-D011-4152-8C10-0A532E1CE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3300" y="1470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62" name="Oval 562">
            <a:extLst>
              <a:ext uri="{FF2B5EF4-FFF2-40B4-BE49-F238E27FC236}">
                <a16:creationId xmlns:a16="http://schemas.microsoft.com/office/drawing/2014/main" id="{A89B5CC4-25C0-4E1E-BBDF-37FE413F7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1508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63" name="Oval 563">
            <a:extLst>
              <a:ext uri="{FF2B5EF4-FFF2-40B4-BE49-F238E27FC236}">
                <a16:creationId xmlns:a16="http://schemas.microsoft.com/office/drawing/2014/main" id="{98177F2A-EFB6-44DB-A4A6-0EFF6F061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1660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64" name="Oval 564">
            <a:extLst>
              <a:ext uri="{FF2B5EF4-FFF2-40B4-BE49-F238E27FC236}">
                <a16:creationId xmlns:a16="http://schemas.microsoft.com/office/drawing/2014/main" id="{CF3EECC1-11A4-4187-A701-9C0EB105F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9338" y="1652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65" name="Oval 565">
            <a:extLst>
              <a:ext uri="{FF2B5EF4-FFF2-40B4-BE49-F238E27FC236}">
                <a16:creationId xmlns:a16="http://schemas.microsoft.com/office/drawing/2014/main" id="{BE9E0F5E-9FF2-4F4E-A554-46EC1D0A2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0" y="1538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66" name="Oval 566">
            <a:extLst>
              <a:ext uri="{FF2B5EF4-FFF2-40B4-BE49-F238E27FC236}">
                <a16:creationId xmlns:a16="http://schemas.microsoft.com/office/drawing/2014/main" id="{3DA67D45-AA4A-439F-A7FF-06C0D4245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1738" y="1570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67" name="Oval 567">
            <a:extLst>
              <a:ext uri="{FF2B5EF4-FFF2-40B4-BE49-F238E27FC236}">
                <a16:creationId xmlns:a16="http://schemas.microsoft.com/office/drawing/2014/main" id="{999B3DD4-4206-4967-89D2-33692F4A7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5700" y="1622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68" name="Oval 568">
            <a:extLst>
              <a:ext uri="{FF2B5EF4-FFF2-40B4-BE49-F238E27FC236}">
                <a16:creationId xmlns:a16="http://schemas.microsoft.com/office/drawing/2014/main" id="{60C6AE57-D582-4698-A917-851D79A0D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275" y="1909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69" name="Oval 569">
            <a:extLst>
              <a:ext uri="{FF2B5EF4-FFF2-40B4-BE49-F238E27FC236}">
                <a16:creationId xmlns:a16="http://schemas.microsoft.com/office/drawing/2014/main" id="{19485F48-3634-42E2-80D4-56FCA7C0A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8557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70" name="Oval 570">
            <a:extLst>
              <a:ext uri="{FF2B5EF4-FFF2-40B4-BE49-F238E27FC236}">
                <a16:creationId xmlns:a16="http://schemas.microsoft.com/office/drawing/2014/main" id="{90684D7B-E74F-4081-AC33-833AB6906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1689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71" name="Oval 571">
            <a:extLst>
              <a:ext uri="{FF2B5EF4-FFF2-40B4-BE49-F238E27FC236}">
                <a16:creationId xmlns:a16="http://schemas.microsoft.com/office/drawing/2014/main" id="{40ACD82B-2B23-4AC3-9743-E4BB8EE33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075" y="1841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72" name="Oval 572">
            <a:extLst>
              <a:ext uri="{FF2B5EF4-FFF2-40B4-BE49-F238E27FC236}">
                <a16:creationId xmlns:a16="http://schemas.microsoft.com/office/drawing/2014/main" id="{DC32B7BE-2843-46F4-BBE0-2877BA53F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475" y="1993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73" name="Oval 573">
            <a:extLst>
              <a:ext uri="{FF2B5EF4-FFF2-40B4-BE49-F238E27FC236}">
                <a16:creationId xmlns:a16="http://schemas.microsoft.com/office/drawing/2014/main" id="{46958D61-F90B-40D4-B76F-9DAF2E1C0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7838" y="19399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74" name="Oval 574">
            <a:extLst>
              <a:ext uri="{FF2B5EF4-FFF2-40B4-BE49-F238E27FC236}">
                <a16:creationId xmlns:a16="http://schemas.microsoft.com/office/drawing/2014/main" id="{8DD85AD4-E428-4CD4-8B9B-5BCB3C35F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8513" y="1947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75" name="Oval 575">
            <a:extLst>
              <a:ext uri="{FF2B5EF4-FFF2-40B4-BE49-F238E27FC236}">
                <a16:creationId xmlns:a16="http://schemas.microsoft.com/office/drawing/2014/main" id="{02F33B81-36D2-42E0-AAD9-DFE6E6539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0" y="1833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76" name="Oval 576">
            <a:extLst>
              <a:ext uri="{FF2B5EF4-FFF2-40B4-BE49-F238E27FC236}">
                <a16:creationId xmlns:a16="http://schemas.microsoft.com/office/drawing/2014/main" id="{A5C4ECEC-0727-4EFE-9448-C1912DA17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9913" y="1719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77" name="Oval 577">
            <a:extLst>
              <a:ext uri="{FF2B5EF4-FFF2-40B4-BE49-F238E27FC236}">
                <a16:creationId xmlns:a16="http://schemas.microsoft.com/office/drawing/2014/main" id="{768F12AF-0E17-4D57-805C-21BEF769C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5950" y="1917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78" name="Oval 578">
            <a:extLst>
              <a:ext uri="{FF2B5EF4-FFF2-40B4-BE49-F238E27FC236}">
                <a16:creationId xmlns:a16="http://schemas.microsoft.com/office/drawing/2014/main" id="{BB4FAEFE-9A6D-480A-BB2F-6CFCCD12A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8350" y="17049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79" name="Oval 579">
            <a:extLst>
              <a:ext uri="{FF2B5EF4-FFF2-40B4-BE49-F238E27FC236}">
                <a16:creationId xmlns:a16="http://schemas.microsoft.com/office/drawing/2014/main" id="{F5F75113-D0FF-4FA1-9AD4-BA148FCA6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0263" y="18430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80" name="Oval 580">
            <a:extLst>
              <a:ext uri="{FF2B5EF4-FFF2-40B4-BE49-F238E27FC236}">
                <a16:creationId xmlns:a16="http://schemas.microsoft.com/office/drawing/2014/main" id="{0509AB0F-8275-4029-B997-43360F98D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113" y="1803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81" name="Oval 581">
            <a:extLst>
              <a:ext uri="{FF2B5EF4-FFF2-40B4-BE49-F238E27FC236}">
                <a16:creationId xmlns:a16="http://schemas.microsoft.com/office/drawing/2014/main" id="{6366551B-008C-4E38-9D46-B2E887D8B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0075" y="1841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82" name="Oval 582">
            <a:extLst>
              <a:ext uri="{FF2B5EF4-FFF2-40B4-BE49-F238E27FC236}">
                <a16:creationId xmlns:a16="http://schemas.microsoft.com/office/drawing/2014/main" id="{600AB24D-1463-4ABD-B3AA-907390875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475" y="1993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83" name="Oval 583">
            <a:extLst>
              <a:ext uri="{FF2B5EF4-FFF2-40B4-BE49-F238E27FC236}">
                <a16:creationId xmlns:a16="http://schemas.microsoft.com/office/drawing/2014/main" id="{A61C4125-2CA4-4EC1-8E41-F27334D6E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2150" y="1985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84" name="Oval 584">
            <a:extLst>
              <a:ext uri="{FF2B5EF4-FFF2-40B4-BE49-F238E27FC236}">
                <a16:creationId xmlns:a16="http://schemas.microsoft.com/office/drawing/2014/main" id="{2F5A88C6-11F8-4A85-9C72-7461C695F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313" y="1871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85" name="Oval 585">
            <a:extLst>
              <a:ext uri="{FF2B5EF4-FFF2-40B4-BE49-F238E27FC236}">
                <a16:creationId xmlns:a16="http://schemas.microsoft.com/office/drawing/2014/main" id="{4EC8A506-296C-4474-BFBD-15D569C22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4550" y="1903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86" name="Oval 586">
            <a:extLst>
              <a:ext uri="{FF2B5EF4-FFF2-40B4-BE49-F238E27FC236}">
                <a16:creationId xmlns:a16="http://schemas.microsoft.com/office/drawing/2014/main" id="{36B5C35C-1E3E-41F8-8F6B-DF4FEC276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8513" y="1955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87" name="Oval 587">
            <a:extLst>
              <a:ext uri="{FF2B5EF4-FFF2-40B4-BE49-F238E27FC236}">
                <a16:creationId xmlns:a16="http://schemas.microsoft.com/office/drawing/2014/main" id="{9DBB47E5-86DC-447A-82BD-AA39385D3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925" y="1762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88" name="Oval 588">
            <a:extLst>
              <a:ext uri="{FF2B5EF4-FFF2-40B4-BE49-F238E27FC236}">
                <a16:creationId xmlns:a16="http://schemas.microsoft.com/office/drawing/2014/main" id="{D24F83E4-A2B1-4C3F-8D7B-E6A6F3437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3763" y="1612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89" name="Oval 589">
            <a:extLst>
              <a:ext uri="{FF2B5EF4-FFF2-40B4-BE49-F238E27FC236}">
                <a16:creationId xmlns:a16="http://schemas.microsoft.com/office/drawing/2014/main" id="{2458FE5A-EDB0-4153-BE66-C3A574E85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41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90" name="Oval 590">
            <a:extLst>
              <a:ext uri="{FF2B5EF4-FFF2-40B4-BE49-F238E27FC236}">
                <a16:creationId xmlns:a16="http://schemas.microsoft.com/office/drawing/2014/main" id="{81B8216F-D03E-4D8C-9A07-D62539390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1585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91" name="Oval 591">
            <a:extLst>
              <a:ext uri="{FF2B5EF4-FFF2-40B4-BE49-F238E27FC236}">
                <a16:creationId xmlns:a16="http://schemas.microsoft.com/office/drawing/2014/main" id="{F2EDF600-DDC8-440C-8C56-821029EE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125" y="1846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92" name="Oval 592">
            <a:extLst>
              <a:ext uri="{FF2B5EF4-FFF2-40B4-BE49-F238E27FC236}">
                <a16:creationId xmlns:a16="http://schemas.microsoft.com/office/drawing/2014/main" id="{8674781A-9530-4486-8C44-1D5F41064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4488" y="17922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93" name="Oval 593">
            <a:extLst>
              <a:ext uri="{FF2B5EF4-FFF2-40B4-BE49-F238E27FC236}">
                <a16:creationId xmlns:a16="http://schemas.microsoft.com/office/drawing/2014/main" id="{6289E4D8-AA89-411E-9D8F-86DB5FAFF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1800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94" name="Oval 594">
            <a:extLst>
              <a:ext uri="{FF2B5EF4-FFF2-40B4-BE49-F238E27FC236}">
                <a16:creationId xmlns:a16="http://schemas.microsoft.com/office/drawing/2014/main" id="{BEEC32DE-5ECC-4C96-9F9A-8D7ACE06F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1685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95" name="Oval 595">
            <a:extLst>
              <a:ext uri="{FF2B5EF4-FFF2-40B4-BE49-F238E27FC236}">
                <a16:creationId xmlns:a16="http://schemas.microsoft.com/office/drawing/2014/main" id="{D658AEB3-DE08-4AFE-BD8D-1D7593151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63" y="1571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96" name="Oval 596">
            <a:extLst>
              <a:ext uri="{FF2B5EF4-FFF2-40B4-BE49-F238E27FC236}">
                <a16:creationId xmlns:a16="http://schemas.microsoft.com/office/drawing/2014/main" id="{8A60996A-3F02-422E-B000-D1E450F7A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1770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97" name="Oval 597">
            <a:extLst>
              <a:ext uri="{FF2B5EF4-FFF2-40B4-BE49-F238E27FC236}">
                <a16:creationId xmlns:a16="http://schemas.microsoft.com/office/drawing/2014/main" id="{4B88B39A-E0B0-4D17-97E9-9CA56EDDC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1557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98" name="Oval 598">
            <a:extLst>
              <a:ext uri="{FF2B5EF4-FFF2-40B4-BE49-F238E27FC236}">
                <a16:creationId xmlns:a16="http://schemas.microsoft.com/office/drawing/2014/main" id="{45D0C9D1-2C93-48C2-9AA1-AE7165240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6913" y="1695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699" name="Oval 599">
            <a:extLst>
              <a:ext uri="{FF2B5EF4-FFF2-40B4-BE49-F238E27FC236}">
                <a16:creationId xmlns:a16="http://schemas.microsoft.com/office/drawing/2014/main" id="{AA7DBFCC-3451-47C0-ADB1-50842C076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655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00" name="Oval 600">
            <a:extLst>
              <a:ext uri="{FF2B5EF4-FFF2-40B4-BE49-F238E27FC236}">
                <a16:creationId xmlns:a16="http://schemas.microsoft.com/office/drawing/2014/main" id="{9EB365C3-913B-4B89-A78E-E755B7868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1779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01" name="Oval 601">
            <a:extLst>
              <a:ext uri="{FF2B5EF4-FFF2-40B4-BE49-F238E27FC236}">
                <a16:creationId xmlns:a16="http://schemas.microsoft.com/office/drawing/2014/main" id="{F328B819-7A60-46A1-913C-02E35443D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125" y="1846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02" name="Oval 602">
            <a:extLst>
              <a:ext uri="{FF2B5EF4-FFF2-40B4-BE49-F238E27FC236}">
                <a16:creationId xmlns:a16="http://schemas.microsoft.com/office/drawing/2014/main" id="{08C9DE23-755C-4E8A-8ECB-C7651F03A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162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03" name="Oval 603">
            <a:extLst>
              <a:ext uri="{FF2B5EF4-FFF2-40B4-BE49-F238E27FC236}">
                <a16:creationId xmlns:a16="http://schemas.microsoft.com/office/drawing/2014/main" id="{21ABA223-23DD-4601-8E21-EDD1A6601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8963" y="1724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04" name="Oval 604">
            <a:extLst>
              <a:ext uri="{FF2B5EF4-FFF2-40B4-BE49-F238E27FC236}">
                <a16:creationId xmlns:a16="http://schemas.microsoft.com/office/drawing/2014/main" id="{0B2F37F0-5D67-47A6-9E09-618035B3D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755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05" name="Oval 605">
            <a:extLst>
              <a:ext uri="{FF2B5EF4-FFF2-40B4-BE49-F238E27FC236}">
                <a16:creationId xmlns:a16="http://schemas.microsoft.com/office/drawing/2014/main" id="{1098E25B-C36D-4704-AE38-1867CE5FE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63" y="1808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06" name="Oval 606">
            <a:extLst>
              <a:ext uri="{FF2B5EF4-FFF2-40B4-BE49-F238E27FC236}">
                <a16:creationId xmlns:a16="http://schemas.microsoft.com/office/drawing/2014/main" id="{58EA7333-3BE2-4A94-8FBC-FAF754903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3350" y="955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07" name="Oval 607">
            <a:extLst>
              <a:ext uri="{FF2B5EF4-FFF2-40B4-BE49-F238E27FC236}">
                <a16:creationId xmlns:a16="http://schemas.microsoft.com/office/drawing/2014/main" id="{70E5CEFD-B3A4-4986-8299-3A7E83221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5750" y="7429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08" name="Oval 608">
            <a:extLst>
              <a:ext uri="{FF2B5EF4-FFF2-40B4-BE49-F238E27FC236}">
                <a16:creationId xmlns:a16="http://schemas.microsoft.com/office/drawing/2014/main" id="{B240AC07-CEDC-4085-9AD0-1DF048939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2238" y="6889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09" name="Oval 609">
            <a:extLst>
              <a:ext uri="{FF2B5EF4-FFF2-40B4-BE49-F238E27FC236}">
                <a16:creationId xmlns:a16="http://schemas.microsoft.com/office/drawing/2014/main" id="{ADEABB2F-3CD9-4943-BBD8-55E932059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3513" y="8413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10" name="Oval 610">
            <a:extLst>
              <a:ext uri="{FF2B5EF4-FFF2-40B4-BE49-F238E27FC236}">
                <a16:creationId xmlns:a16="http://schemas.microsoft.com/office/drawing/2014/main" id="{082DB75B-05A6-45A2-BA70-641DB806B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917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11" name="Oval 611">
            <a:extLst>
              <a:ext uri="{FF2B5EF4-FFF2-40B4-BE49-F238E27FC236}">
                <a16:creationId xmlns:a16="http://schemas.microsoft.com/office/drawing/2014/main" id="{9FFB63FA-2AC7-43E2-A012-86FAA035B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7150" y="887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12" name="Oval 612">
            <a:extLst>
              <a:ext uri="{FF2B5EF4-FFF2-40B4-BE49-F238E27FC236}">
                <a16:creationId xmlns:a16="http://schemas.microsoft.com/office/drawing/2014/main" id="{AC4E733B-CBF2-4BC1-9209-665CCA393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963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13" name="Oval 613">
            <a:extLst>
              <a:ext uri="{FF2B5EF4-FFF2-40B4-BE49-F238E27FC236}">
                <a16:creationId xmlns:a16="http://schemas.microsoft.com/office/drawing/2014/main" id="{F6901D2B-9499-4CAF-92F1-773EDE0EB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7150" y="522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14" name="Oval 614">
            <a:extLst>
              <a:ext uri="{FF2B5EF4-FFF2-40B4-BE49-F238E27FC236}">
                <a16:creationId xmlns:a16="http://schemas.microsoft.com/office/drawing/2014/main" id="{44ED60B8-7EB4-47BA-8266-1DC404666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674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15" name="Oval 615">
            <a:extLst>
              <a:ext uri="{FF2B5EF4-FFF2-40B4-BE49-F238E27FC236}">
                <a16:creationId xmlns:a16="http://schemas.microsoft.com/office/drawing/2014/main" id="{3214A51F-E21C-4B3C-8889-562751C3A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827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16" name="Oval 616">
            <a:extLst>
              <a:ext uri="{FF2B5EF4-FFF2-40B4-BE49-F238E27FC236}">
                <a16:creationId xmlns:a16="http://schemas.microsoft.com/office/drawing/2014/main" id="{259D3BE5-172D-4862-A9A1-5F0FFB88F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903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17" name="Oval 617">
            <a:extLst>
              <a:ext uri="{FF2B5EF4-FFF2-40B4-BE49-F238E27FC236}">
                <a16:creationId xmlns:a16="http://schemas.microsoft.com/office/drawing/2014/main" id="{98CF19F7-22B4-4A04-8E12-05DEE125C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7313" y="773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18" name="Oval 618">
            <a:extLst>
              <a:ext uri="{FF2B5EF4-FFF2-40B4-BE49-F238E27FC236}">
                <a16:creationId xmlns:a16="http://schemas.microsoft.com/office/drawing/2014/main" id="{26DEE9C0-727E-423E-81FF-3AFB06F64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92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19" name="Oval 619">
            <a:extLst>
              <a:ext uri="{FF2B5EF4-FFF2-40B4-BE49-F238E27FC236}">
                <a16:creationId xmlns:a16="http://schemas.microsoft.com/office/drawing/2014/main" id="{7A67086E-0F61-4805-9A9A-61A52D687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7988" y="781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20" name="Oval 620">
            <a:extLst>
              <a:ext uri="{FF2B5EF4-FFF2-40B4-BE49-F238E27FC236}">
                <a16:creationId xmlns:a16="http://schemas.microsoft.com/office/drawing/2014/main" id="{74BD0BDD-4375-4176-922F-CAACD3571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666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21" name="Oval 621">
            <a:extLst>
              <a:ext uri="{FF2B5EF4-FFF2-40B4-BE49-F238E27FC236}">
                <a16:creationId xmlns:a16="http://schemas.microsoft.com/office/drawing/2014/main" id="{7C87B41A-EA17-4DF4-BA18-6053773E5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9388" y="917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22" name="Oval 622">
            <a:extLst>
              <a:ext uri="{FF2B5EF4-FFF2-40B4-BE49-F238E27FC236}">
                <a16:creationId xmlns:a16="http://schemas.microsoft.com/office/drawing/2014/main" id="{F33BB400-03EC-4634-AC70-C5D7A35F5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9388" y="552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23" name="Oval 623">
            <a:extLst>
              <a:ext uri="{FF2B5EF4-FFF2-40B4-BE49-F238E27FC236}">
                <a16:creationId xmlns:a16="http://schemas.microsoft.com/office/drawing/2014/main" id="{B0B1919F-966D-4FBA-B554-ACF7A1EBC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5425" y="750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24" name="Oval 624">
            <a:extLst>
              <a:ext uri="{FF2B5EF4-FFF2-40B4-BE49-F238E27FC236}">
                <a16:creationId xmlns:a16="http://schemas.microsoft.com/office/drawing/2014/main" id="{7B02C0AA-61D4-42D1-ABFC-D6E61C91E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903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25" name="Oval 625">
            <a:extLst>
              <a:ext uri="{FF2B5EF4-FFF2-40B4-BE49-F238E27FC236}">
                <a16:creationId xmlns:a16="http://schemas.microsoft.com/office/drawing/2014/main" id="{7514BCA3-19AF-43B4-BA00-7D13397AF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538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26" name="Oval 626">
            <a:extLst>
              <a:ext uri="{FF2B5EF4-FFF2-40B4-BE49-F238E27FC236}">
                <a16:creationId xmlns:a16="http://schemas.microsoft.com/office/drawing/2014/main" id="{CDDA5FDB-7AED-4B61-833B-E21ED51F9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9738" y="6762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27" name="Oval 627">
            <a:extLst>
              <a:ext uri="{FF2B5EF4-FFF2-40B4-BE49-F238E27FC236}">
                <a16:creationId xmlns:a16="http://schemas.microsoft.com/office/drawing/2014/main" id="{EE437D08-A576-4647-BD1E-2AAB1D7A8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625" y="842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28" name="Oval 628">
            <a:extLst>
              <a:ext uri="{FF2B5EF4-FFF2-40B4-BE49-F238E27FC236}">
                <a16:creationId xmlns:a16="http://schemas.microsoft.com/office/drawing/2014/main" id="{91587CCD-64E4-4EEF-B9FC-9835AA184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5588" y="63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29" name="Oval 629">
            <a:extLst>
              <a:ext uri="{FF2B5EF4-FFF2-40B4-BE49-F238E27FC236}">
                <a16:creationId xmlns:a16="http://schemas.microsoft.com/office/drawing/2014/main" id="{7034DFB2-9862-4A34-BEB3-83AF3C743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3350" y="955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30" name="Oval 630">
            <a:extLst>
              <a:ext uri="{FF2B5EF4-FFF2-40B4-BE49-F238E27FC236}">
                <a16:creationId xmlns:a16="http://schemas.microsoft.com/office/drawing/2014/main" id="{0FD3CB8E-7271-4BB5-986B-6280D5494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8150" y="8953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31" name="Oval 631">
            <a:extLst>
              <a:ext uri="{FF2B5EF4-FFF2-40B4-BE49-F238E27FC236}">
                <a16:creationId xmlns:a16="http://schemas.microsoft.com/office/drawing/2014/main" id="{F9E246E2-216F-4005-905E-EBCA42F2F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3513" y="8413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32" name="Oval 632">
            <a:extLst>
              <a:ext uri="{FF2B5EF4-FFF2-40B4-BE49-F238E27FC236}">
                <a16:creationId xmlns:a16="http://schemas.microsoft.com/office/drawing/2014/main" id="{0CDDB163-C784-46F7-8A5E-39EFCBF8E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674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33" name="Oval 633">
            <a:extLst>
              <a:ext uri="{FF2B5EF4-FFF2-40B4-BE49-F238E27FC236}">
                <a16:creationId xmlns:a16="http://schemas.microsoft.com/office/drawing/2014/main" id="{E1D845A1-685A-4B7A-8EEC-ECFACBBCE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827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34" name="Oval 634">
            <a:extLst>
              <a:ext uri="{FF2B5EF4-FFF2-40B4-BE49-F238E27FC236}">
                <a16:creationId xmlns:a16="http://schemas.microsoft.com/office/drawing/2014/main" id="{2094EE78-0262-463F-A593-CCE2A1CBA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979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35" name="Oval 635">
            <a:extLst>
              <a:ext uri="{FF2B5EF4-FFF2-40B4-BE49-F238E27FC236}">
                <a16:creationId xmlns:a16="http://schemas.microsoft.com/office/drawing/2014/main" id="{0BDDBDE8-B6C6-4587-88B5-11D5031F3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92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36" name="Oval 636">
            <a:extLst>
              <a:ext uri="{FF2B5EF4-FFF2-40B4-BE49-F238E27FC236}">
                <a16:creationId xmlns:a16="http://schemas.microsoft.com/office/drawing/2014/main" id="{3AD511BE-4B93-4212-A6FA-DC031914D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819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37" name="Oval 637">
            <a:extLst>
              <a:ext uri="{FF2B5EF4-FFF2-40B4-BE49-F238E27FC236}">
                <a16:creationId xmlns:a16="http://schemas.microsoft.com/office/drawing/2014/main" id="{B5B44AEB-400F-4DFC-8F7F-78808B508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70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38" name="Oval 638">
            <a:extLst>
              <a:ext uri="{FF2B5EF4-FFF2-40B4-BE49-F238E27FC236}">
                <a16:creationId xmlns:a16="http://schemas.microsoft.com/office/drawing/2014/main" id="{5BA7A5C4-47A5-42A4-BD77-1DDFE5CE6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903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39" name="Oval 639">
            <a:extLst>
              <a:ext uri="{FF2B5EF4-FFF2-40B4-BE49-F238E27FC236}">
                <a16:creationId xmlns:a16="http://schemas.microsoft.com/office/drawing/2014/main" id="{389FC42A-0E50-419E-B7AA-FAF393D10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736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40" name="Oval 640">
            <a:extLst>
              <a:ext uri="{FF2B5EF4-FFF2-40B4-BE49-F238E27FC236}">
                <a16:creationId xmlns:a16="http://schemas.microsoft.com/office/drawing/2014/main" id="{088747A5-37F8-40FE-B699-6E10FA511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938" y="681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41" name="Oval 641">
            <a:extLst>
              <a:ext uri="{FF2B5EF4-FFF2-40B4-BE49-F238E27FC236}">
                <a16:creationId xmlns:a16="http://schemas.microsoft.com/office/drawing/2014/main" id="{437E6D6E-E310-47DE-8B77-6E4BD4365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5463" y="828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42" name="Oval 642">
            <a:extLst>
              <a:ext uri="{FF2B5EF4-FFF2-40B4-BE49-F238E27FC236}">
                <a16:creationId xmlns:a16="http://schemas.microsoft.com/office/drawing/2014/main" id="{67F853E1-BBA9-40B3-B9A1-BDCD70C42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7988" y="78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43" name="Oval 643">
            <a:extLst>
              <a:ext uri="{FF2B5EF4-FFF2-40B4-BE49-F238E27FC236}">
                <a16:creationId xmlns:a16="http://schemas.microsoft.com/office/drawing/2014/main" id="{A58CB730-2A41-453F-9F25-ECBF07938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8150" y="8953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44" name="Oval 644">
            <a:extLst>
              <a:ext uri="{FF2B5EF4-FFF2-40B4-BE49-F238E27FC236}">
                <a16:creationId xmlns:a16="http://schemas.microsoft.com/office/drawing/2014/main" id="{FF8B3A08-DCB3-4955-8635-8BFC2350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8413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45" name="Oval 645">
            <a:extLst>
              <a:ext uri="{FF2B5EF4-FFF2-40B4-BE49-F238E27FC236}">
                <a16:creationId xmlns:a16="http://schemas.microsoft.com/office/drawing/2014/main" id="{D5FDB03D-1935-4933-9588-14F0DFBF9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674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46" name="Oval 646">
            <a:extLst>
              <a:ext uri="{FF2B5EF4-FFF2-40B4-BE49-F238E27FC236}">
                <a16:creationId xmlns:a16="http://schemas.microsoft.com/office/drawing/2014/main" id="{86EF33E1-86D7-45A6-8E50-C49342F33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827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47" name="Oval 647">
            <a:extLst>
              <a:ext uri="{FF2B5EF4-FFF2-40B4-BE49-F238E27FC236}">
                <a16:creationId xmlns:a16="http://schemas.microsoft.com/office/drawing/2014/main" id="{E93EEA44-AEB2-45C6-9851-62A7F39E1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979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48" name="Oval 648">
            <a:extLst>
              <a:ext uri="{FF2B5EF4-FFF2-40B4-BE49-F238E27FC236}">
                <a16:creationId xmlns:a16="http://schemas.microsoft.com/office/drawing/2014/main" id="{FB22EA3A-5316-41A1-8E85-759960DAD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92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49" name="Oval 649">
            <a:extLst>
              <a:ext uri="{FF2B5EF4-FFF2-40B4-BE49-F238E27FC236}">
                <a16:creationId xmlns:a16="http://schemas.microsoft.com/office/drawing/2014/main" id="{4A2CC0C2-10FA-4F46-BFEC-37B13572B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0388" y="933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50" name="Oval 650">
            <a:extLst>
              <a:ext uri="{FF2B5EF4-FFF2-40B4-BE49-F238E27FC236}">
                <a16:creationId xmlns:a16="http://schemas.microsoft.com/office/drawing/2014/main" id="{9E821896-05EB-48E7-A8F3-4FC6D607B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819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51" name="Oval 651">
            <a:extLst>
              <a:ext uri="{FF2B5EF4-FFF2-40B4-BE49-F238E27FC236}">
                <a16:creationId xmlns:a16="http://schemas.microsoft.com/office/drawing/2014/main" id="{C2C24DA6-2F70-4574-AA2F-CF6BFBCAA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1788" y="70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52" name="Oval 652">
            <a:extLst>
              <a:ext uri="{FF2B5EF4-FFF2-40B4-BE49-F238E27FC236}">
                <a16:creationId xmlns:a16="http://schemas.microsoft.com/office/drawing/2014/main" id="{22EE271B-9A2A-4A2E-AF68-CD15F8E92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7825" y="903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53" name="Oval 653">
            <a:extLst>
              <a:ext uri="{FF2B5EF4-FFF2-40B4-BE49-F238E27FC236}">
                <a16:creationId xmlns:a16="http://schemas.microsoft.com/office/drawing/2014/main" id="{9C0273CA-DDBE-4C77-A8B8-428878872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0225" y="690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54" name="Oval 654">
            <a:extLst>
              <a:ext uri="{FF2B5EF4-FFF2-40B4-BE49-F238E27FC236}">
                <a16:creationId xmlns:a16="http://schemas.microsoft.com/office/drawing/2014/main" id="{0F298C72-17DE-4727-9F0F-110D8A20DC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2138" y="828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55" name="Oval 655">
            <a:extLst>
              <a:ext uri="{FF2B5EF4-FFF2-40B4-BE49-F238E27FC236}">
                <a16:creationId xmlns:a16="http://schemas.microsoft.com/office/drawing/2014/main" id="{CB90BFF1-53D9-4DA3-9A00-A35F226CB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7988" y="78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56" name="Oval 656">
            <a:extLst>
              <a:ext uri="{FF2B5EF4-FFF2-40B4-BE49-F238E27FC236}">
                <a16:creationId xmlns:a16="http://schemas.microsoft.com/office/drawing/2014/main" id="{D2A66B2D-E64D-4EF3-8D8B-18A2B94BA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827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57" name="Oval 657">
            <a:extLst>
              <a:ext uri="{FF2B5EF4-FFF2-40B4-BE49-F238E27FC236}">
                <a16:creationId xmlns:a16="http://schemas.microsoft.com/office/drawing/2014/main" id="{84751E01-1339-4211-919C-7BC34ADD8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979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58" name="Oval 658">
            <a:extLst>
              <a:ext uri="{FF2B5EF4-FFF2-40B4-BE49-F238E27FC236}">
                <a16:creationId xmlns:a16="http://schemas.microsoft.com/office/drawing/2014/main" id="{15C5BDC7-6B36-40D6-938B-9B226D8BC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971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59" name="Oval 659">
            <a:extLst>
              <a:ext uri="{FF2B5EF4-FFF2-40B4-BE49-F238E27FC236}">
                <a16:creationId xmlns:a16="http://schemas.microsoft.com/office/drawing/2014/main" id="{D81BED7B-2979-4ED0-B2F5-0D93F2384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85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60" name="Oval 660">
            <a:extLst>
              <a:ext uri="{FF2B5EF4-FFF2-40B4-BE49-F238E27FC236}">
                <a16:creationId xmlns:a16="http://schemas.microsoft.com/office/drawing/2014/main" id="{F920A1F0-C688-4979-9F47-BD32B5B0F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88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61" name="Oval 661">
            <a:extLst>
              <a:ext uri="{FF2B5EF4-FFF2-40B4-BE49-F238E27FC236}">
                <a16:creationId xmlns:a16="http://schemas.microsoft.com/office/drawing/2014/main" id="{B7C79ED7-B457-4981-9766-8E519744F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0388" y="9413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62" name="Text Box 662">
            <a:extLst>
              <a:ext uri="{FF2B5EF4-FFF2-40B4-BE49-F238E27FC236}">
                <a16:creationId xmlns:a16="http://schemas.microsoft.com/office/drawing/2014/main" id="{3AC0736E-C6E4-4F13-BDAE-AEEE63226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2350" y="203200"/>
            <a:ext cx="1203325" cy="376238"/>
          </a:xfrm>
          <a:prstGeom prst="rect">
            <a:avLst/>
          </a:prstGeom>
          <a:noFill/>
          <a:ln w="9525">
            <a:solidFill>
              <a:srgbClr val="808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Cr &gt; 124?</a:t>
            </a:r>
          </a:p>
        </p:txBody>
      </p:sp>
      <p:sp>
        <p:nvSpPr>
          <p:cNvPr id="11763" name="Text Box 663">
            <a:extLst>
              <a:ext uri="{FF2B5EF4-FFF2-40B4-BE49-F238E27FC236}">
                <a16:creationId xmlns:a16="http://schemas.microsoft.com/office/drawing/2014/main" id="{36D02E59-37AE-4B53-ADE3-42C7445BD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5738" y="1358900"/>
            <a:ext cx="1203325" cy="376238"/>
          </a:xfrm>
          <a:prstGeom prst="rect">
            <a:avLst/>
          </a:prstGeom>
          <a:noFill/>
          <a:ln w="9525">
            <a:solidFill>
              <a:srgbClr val="808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Cr &lt; 174?</a:t>
            </a:r>
          </a:p>
        </p:txBody>
      </p:sp>
      <p:sp>
        <p:nvSpPr>
          <p:cNvPr id="11764" name="Line 664">
            <a:extLst>
              <a:ext uri="{FF2B5EF4-FFF2-40B4-BE49-F238E27FC236}">
                <a16:creationId xmlns:a16="http://schemas.microsoft.com/office/drawing/2014/main" id="{1395E876-EB33-4AEF-BA78-B89D559F12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49938" y="579438"/>
            <a:ext cx="536575" cy="773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65" name="Line 665">
            <a:extLst>
              <a:ext uri="{FF2B5EF4-FFF2-40B4-BE49-F238E27FC236}">
                <a16:creationId xmlns:a16="http://schemas.microsoft.com/office/drawing/2014/main" id="{BC20566E-E07E-4DEC-99AD-916C01A2C73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5963" y="585788"/>
            <a:ext cx="536575" cy="773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66" name="Text Box 666">
            <a:extLst>
              <a:ext uri="{FF2B5EF4-FFF2-40B4-BE49-F238E27FC236}">
                <a16:creationId xmlns:a16="http://schemas.microsoft.com/office/drawing/2014/main" id="{6A5498B9-AD16-4D57-91F8-3AC08BC75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1200" y="1362075"/>
            <a:ext cx="1057275" cy="376238"/>
          </a:xfrm>
          <a:prstGeom prst="rect">
            <a:avLst/>
          </a:prstGeom>
          <a:noFill/>
          <a:ln w="9525">
            <a:solidFill>
              <a:srgbClr val="808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3333FF"/>
                </a:solidFill>
              </a:rPr>
              <a:t>Not Skin</a:t>
            </a:r>
          </a:p>
        </p:txBody>
      </p:sp>
      <p:sp>
        <p:nvSpPr>
          <p:cNvPr id="11767" name="Line 667">
            <a:extLst>
              <a:ext uri="{FF2B5EF4-FFF2-40B4-BE49-F238E27FC236}">
                <a16:creationId xmlns:a16="http://schemas.microsoft.com/office/drawing/2014/main" id="{B3C5F751-A6A7-4C52-8D89-5B37FF96E1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21263" y="1743075"/>
            <a:ext cx="536575" cy="773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68" name="Line 668">
            <a:extLst>
              <a:ext uri="{FF2B5EF4-FFF2-40B4-BE49-F238E27FC236}">
                <a16:creationId xmlns:a16="http://schemas.microsoft.com/office/drawing/2014/main" id="{2592B677-1526-41B2-9996-4D1EED1E164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37288" y="1749425"/>
            <a:ext cx="536575" cy="773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69" name="Text Box 669">
            <a:extLst>
              <a:ext uri="{FF2B5EF4-FFF2-40B4-BE49-F238E27FC236}">
                <a16:creationId xmlns:a16="http://schemas.microsoft.com/office/drawing/2014/main" id="{13F89668-CABC-4FFB-9FBF-73F2BC55D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1513" y="2514600"/>
            <a:ext cx="1127125" cy="376238"/>
          </a:xfrm>
          <a:prstGeom prst="rect">
            <a:avLst/>
          </a:prstGeom>
          <a:noFill/>
          <a:ln w="9525">
            <a:solidFill>
              <a:srgbClr val="808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Cb &lt; 90?</a:t>
            </a:r>
          </a:p>
        </p:txBody>
      </p:sp>
      <p:sp>
        <p:nvSpPr>
          <p:cNvPr id="11770" name="Text Box 670">
            <a:extLst>
              <a:ext uri="{FF2B5EF4-FFF2-40B4-BE49-F238E27FC236}">
                <a16:creationId xmlns:a16="http://schemas.microsoft.com/office/drawing/2014/main" id="{3F1F4E85-B062-463A-BAF3-7AF083588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6975" y="2525713"/>
            <a:ext cx="1057275" cy="376237"/>
          </a:xfrm>
          <a:prstGeom prst="rect">
            <a:avLst/>
          </a:prstGeom>
          <a:noFill/>
          <a:ln w="9525">
            <a:solidFill>
              <a:srgbClr val="808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3333FF"/>
                </a:solidFill>
              </a:rPr>
              <a:t>Not Skin</a:t>
            </a:r>
          </a:p>
        </p:txBody>
      </p:sp>
      <p:sp>
        <p:nvSpPr>
          <p:cNvPr id="11771" name="Line 672">
            <a:extLst>
              <a:ext uri="{FF2B5EF4-FFF2-40B4-BE49-F238E27FC236}">
                <a16:creationId xmlns:a16="http://schemas.microsoft.com/office/drawing/2014/main" id="{FE091BD0-C4AA-44C7-8275-85DE73B38C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44975" y="2890838"/>
            <a:ext cx="536575" cy="773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72" name="Line 673">
            <a:extLst>
              <a:ext uri="{FF2B5EF4-FFF2-40B4-BE49-F238E27FC236}">
                <a16:creationId xmlns:a16="http://schemas.microsoft.com/office/drawing/2014/main" id="{B448BD48-7ADA-48DC-823A-611F93400DF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1000" y="2897188"/>
            <a:ext cx="536575" cy="773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73" name="Text Box 674">
            <a:extLst>
              <a:ext uri="{FF2B5EF4-FFF2-40B4-BE49-F238E27FC236}">
                <a16:creationId xmlns:a16="http://schemas.microsoft.com/office/drawing/2014/main" id="{81667044-1B36-4631-9696-746617F71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5225" y="3662363"/>
            <a:ext cx="1254125" cy="376237"/>
          </a:xfrm>
          <a:prstGeom prst="rect">
            <a:avLst/>
          </a:prstGeom>
          <a:noFill/>
          <a:ln w="9525">
            <a:solidFill>
              <a:srgbClr val="808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Cb &gt; 140?</a:t>
            </a:r>
          </a:p>
        </p:txBody>
      </p:sp>
      <p:sp>
        <p:nvSpPr>
          <p:cNvPr id="11774" name="Text Box 675">
            <a:extLst>
              <a:ext uri="{FF2B5EF4-FFF2-40B4-BE49-F238E27FC236}">
                <a16:creationId xmlns:a16="http://schemas.microsoft.com/office/drawing/2014/main" id="{80D056F0-0DCC-4CE0-B3AB-B0B08C055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0688" y="3673475"/>
            <a:ext cx="1057275" cy="376238"/>
          </a:xfrm>
          <a:prstGeom prst="rect">
            <a:avLst/>
          </a:prstGeom>
          <a:noFill/>
          <a:ln w="9525">
            <a:solidFill>
              <a:srgbClr val="808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3333FF"/>
                </a:solidFill>
              </a:rPr>
              <a:t>Not Skin</a:t>
            </a:r>
          </a:p>
        </p:txBody>
      </p:sp>
      <p:sp>
        <p:nvSpPr>
          <p:cNvPr id="11775" name="Line 677">
            <a:extLst>
              <a:ext uri="{FF2B5EF4-FFF2-40B4-BE49-F238E27FC236}">
                <a16:creationId xmlns:a16="http://schemas.microsoft.com/office/drawing/2014/main" id="{4F2EA859-85C3-463D-A996-C9617BDFC5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54400" y="4032250"/>
            <a:ext cx="536575" cy="773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76" name="Line 678">
            <a:extLst>
              <a:ext uri="{FF2B5EF4-FFF2-40B4-BE49-F238E27FC236}">
                <a16:creationId xmlns:a16="http://schemas.microsoft.com/office/drawing/2014/main" id="{020C35B3-D327-4C2D-87E9-BE1DD5078691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0425" y="4038600"/>
            <a:ext cx="536575" cy="773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77" name="Text Box 679">
            <a:extLst>
              <a:ext uri="{FF2B5EF4-FFF2-40B4-BE49-F238E27FC236}">
                <a16:creationId xmlns:a16="http://schemas.microsoft.com/office/drawing/2014/main" id="{D2975523-ABBF-4FA5-9DCE-49D103F9E0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44838" y="4803775"/>
            <a:ext cx="638175" cy="376238"/>
          </a:xfrm>
          <a:prstGeom prst="rect">
            <a:avLst/>
          </a:prstGeom>
          <a:noFill/>
          <a:ln w="9525">
            <a:solidFill>
              <a:srgbClr val="808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</a:rPr>
              <a:t>Skin</a:t>
            </a:r>
          </a:p>
        </p:txBody>
      </p:sp>
      <p:sp>
        <p:nvSpPr>
          <p:cNvPr id="11778" name="Text Box 680">
            <a:extLst>
              <a:ext uri="{FF2B5EF4-FFF2-40B4-BE49-F238E27FC236}">
                <a16:creationId xmlns:a16="http://schemas.microsoft.com/office/drawing/2014/main" id="{1AD0CD9B-9B19-4092-B087-08F405BF7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0113" y="4814888"/>
            <a:ext cx="1057275" cy="376237"/>
          </a:xfrm>
          <a:prstGeom prst="rect">
            <a:avLst/>
          </a:prstGeom>
          <a:noFill/>
          <a:ln w="9525">
            <a:solidFill>
              <a:srgbClr val="80808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3333FF"/>
                </a:solidFill>
              </a:rPr>
              <a:t>Not Skin</a:t>
            </a:r>
          </a:p>
        </p:txBody>
      </p:sp>
      <p:sp>
        <p:nvSpPr>
          <p:cNvPr id="11779" name="Oval 682">
            <a:extLst>
              <a:ext uri="{FF2B5EF4-FFF2-40B4-BE49-F238E27FC236}">
                <a16:creationId xmlns:a16="http://schemas.microsoft.com/office/drawing/2014/main" id="{4577FE1D-8D62-4B86-A36A-E89DF6E15D8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54125" y="5999163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80" name="Oval 683">
            <a:extLst>
              <a:ext uri="{FF2B5EF4-FFF2-40B4-BE49-F238E27FC236}">
                <a16:creationId xmlns:a16="http://schemas.microsoft.com/office/drawing/2014/main" id="{97B14640-C375-46BA-8370-76E25EA2F5C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69950" y="5360988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81" name="Oval 684">
            <a:extLst>
              <a:ext uri="{FF2B5EF4-FFF2-40B4-BE49-F238E27FC236}">
                <a16:creationId xmlns:a16="http://schemas.microsoft.com/office/drawing/2014/main" id="{445A0E32-D804-48C4-84A0-5F1C388CE12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54125" y="5761038"/>
            <a:ext cx="115888" cy="1222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82" name="Oval 685">
            <a:extLst>
              <a:ext uri="{FF2B5EF4-FFF2-40B4-BE49-F238E27FC236}">
                <a16:creationId xmlns:a16="http://schemas.microsoft.com/office/drawing/2014/main" id="{EB1A9B57-CDB4-47AC-AAA7-6A5F68BE4E4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8300" y="6161088"/>
            <a:ext cx="115888" cy="1222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83" name="Oval 686">
            <a:extLst>
              <a:ext uri="{FF2B5EF4-FFF2-40B4-BE49-F238E27FC236}">
                <a16:creationId xmlns:a16="http://schemas.microsoft.com/office/drawing/2014/main" id="{2A48799A-8813-4408-ACEA-825B79C4519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9300" y="5448300"/>
            <a:ext cx="115888" cy="1222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84" name="Oval 687">
            <a:extLst>
              <a:ext uri="{FF2B5EF4-FFF2-40B4-BE49-F238E27FC236}">
                <a16:creationId xmlns:a16="http://schemas.microsoft.com/office/drawing/2014/main" id="{27F5F25A-7749-42C6-83BF-1D114D18BD3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33438" y="5661025"/>
            <a:ext cx="115887" cy="1222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85" name="Oval 688">
            <a:extLst>
              <a:ext uri="{FF2B5EF4-FFF2-40B4-BE49-F238E27FC236}">
                <a16:creationId xmlns:a16="http://schemas.microsoft.com/office/drawing/2014/main" id="{F70959A5-3802-4EDD-BBF0-B92210C1AB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275" y="5773738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86" name="Oval 689">
            <a:extLst>
              <a:ext uri="{FF2B5EF4-FFF2-40B4-BE49-F238E27FC236}">
                <a16:creationId xmlns:a16="http://schemas.microsoft.com/office/drawing/2014/main" id="{EEB63264-F63D-46A1-8306-2123F4F1C1B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014413" y="5424488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87" name="Oval 690">
            <a:extLst>
              <a:ext uri="{FF2B5EF4-FFF2-40B4-BE49-F238E27FC236}">
                <a16:creationId xmlns:a16="http://schemas.microsoft.com/office/drawing/2014/main" id="{CFD92C24-6711-4AEF-8607-303A4A476F8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098550" y="5761038"/>
            <a:ext cx="115888" cy="1222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88" name="Oval 691">
            <a:extLst>
              <a:ext uri="{FF2B5EF4-FFF2-40B4-BE49-F238E27FC236}">
                <a16:creationId xmlns:a16="http://schemas.microsoft.com/office/drawing/2014/main" id="{22DC59C1-0F37-42E1-B01E-F0694438A5E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90600" y="5499100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89" name="Oval 692">
            <a:extLst>
              <a:ext uri="{FF2B5EF4-FFF2-40B4-BE49-F238E27FC236}">
                <a16:creationId xmlns:a16="http://schemas.microsoft.com/office/drawing/2014/main" id="{C70D435A-C62E-4319-82CD-EB3A4D244E5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074738" y="5711825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90" name="Oval 693">
            <a:extLst>
              <a:ext uri="{FF2B5EF4-FFF2-40B4-BE49-F238E27FC236}">
                <a16:creationId xmlns:a16="http://schemas.microsoft.com/office/drawing/2014/main" id="{367AD5FA-C87B-44AA-BBBC-0A916A671CC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169988" y="5824538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91" name="Oval 694">
            <a:extLst>
              <a:ext uri="{FF2B5EF4-FFF2-40B4-BE49-F238E27FC236}">
                <a16:creationId xmlns:a16="http://schemas.microsoft.com/office/drawing/2014/main" id="{7867CDEF-593E-4F4E-BEBD-FA3CF69FA71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54125" y="5473700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92" name="Oval 695">
            <a:extLst>
              <a:ext uri="{FF2B5EF4-FFF2-40B4-BE49-F238E27FC236}">
                <a16:creationId xmlns:a16="http://schemas.microsoft.com/office/drawing/2014/main" id="{69B29AA5-45AB-44F2-B795-E8319AB0D16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38263" y="5811838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93" name="Oval 696">
            <a:extLst>
              <a:ext uri="{FF2B5EF4-FFF2-40B4-BE49-F238E27FC236}">
                <a16:creationId xmlns:a16="http://schemas.microsoft.com/office/drawing/2014/main" id="{6E332FE5-B429-4716-9D99-1806A22CC2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8300" y="6037263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94" name="Oval 697">
            <a:extLst>
              <a:ext uri="{FF2B5EF4-FFF2-40B4-BE49-F238E27FC236}">
                <a16:creationId xmlns:a16="http://schemas.microsoft.com/office/drawing/2014/main" id="{D1991CFE-0DE5-4508-9219-1F73A58479B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57325" y="6049963"/>
            <a:ext cx="117475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95" name="Oval 698">
            <a:extLst>
              <a:ext uri="{FF2B5EF4-FFF2-40B4-BE49-F238E27FC236}">
                <a16:creationId xmlns:a16="http://schemas.microsoft.com/office/drawing/2014/main" id="{EA111283-AF1E-4A76-BE6B-C91F7DD798B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33513" y="5773738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96" name="Oval 699">
            <a:extLst>
              <a:ext uri="{FF2B5EF4-FFF2-40B4-BE49-F238E27FC236}">
                <a16:creationId xmlns:a16="http://schemas.microsoft.com/office/drawing/2014/main" id="{AF2E0B19-C945-4159-9A7D-BFDF59C0510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4050" y="5561013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97" name="Oval 700">
            <a:extLst>
              <a:ext uri="{FF2B5EF4-FFF2-40B4-BE49-F238E27FC236}">
                <a16:creationId xmlns:a16="http://schemas.microsoft.com/office/drawing/2014/main" id="{F98B7BEB-7CF4-4A85-83CE-DEE7DBC6382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06538" y="6237288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98" name="Oval 701">
            <a:extLst>
              <a:ext uri="{FF2B5EF4-FFF2-40B4-BE49-F238E27FC236}">
                <a16:creationId xmlns:a16="http://schemas.microsoft.com/office/drawing/2014/main" id="{9F18C58D-BA1A-4744-AEFB-574A1606D9B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14450" y="6161088"/>
            <a:ext cx="115888" cy="1222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799" name="Oval 702">
            <a:extLst>
              <a:ext uri="{FF2B5EF4-FFF2-40B4-BE49-F238E27FC236}">
                <a16:creationId xmlns:a16="http://schemas.microsoft.com/office/drawing/2014/main" id="{23D3BF47-9CC2-4F64-B96E-80A6399EAE7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133475" y="5360988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00" name="Oval 703">
            <a:extLst>
              <a:ext uri="{FF2B5EF4-FFF2-40B4-BE49-F238E27FC236}">
                <a16:creationId xmlns:a16="http://schemas.microsoft.com/office/drawing/2014/main" id="{7E6F89DA-6225-44B5-B064-C5A38AAD09E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275" y="5160963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01" name="Oval 704">
            <a:extLst>
              <a:ext uri="{FF2B5EF4-FFF2-40B4-BE49-F238E27FC236}">
                <a16:creationId xmlns:a16="http://schemas.microsoft.com/office/drawing/2014/main" id="{BAC9EDE8-FE35-406B-A3D8-9BCD49AB98A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46250" y="6224588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02" name="Oval 705">
            <a:extLst>
              <a:ext uri="{FF2B5EF4-FFF2-40B4-BE49-F238E27FC236}">
                <a16:creationId xmlns:a16="http://schemas.microsoft.com/office/drawing/2014/main" id="{59AACE50-314E-4B5F-935C-A862318FF32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70025" y="5648325"/>
            <a:ext cx="115888" cy="1222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03" name="Oval 706">
            <a:extLst>
              <a:ext uri="{FF2B5EF4-FFF2-40B4-BE49-F238E27FC236}">
                <a16:creationId xmlns:a16="http://schemas.microsoft.com/office/drawing/2014/main" id="{4E57DD96-4C08-4F2E-B20F-C2F9F6E3348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30350" y="5911850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04" name="Oval 707">
            <a:extLst>
              <a:ext uri="{FF2B5EF4-FFF2-40B4-BE49-F238E27FC236}">
                <a16:creationId xmlns:a16="http://schemas.microsoft.com/office/drawing/2014/main" id="{5C09F8A2-B635-43CF-85C8-6DC590040EC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06500" y="5624513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05" name="Oval 708">
            <a:extLst>
              <a:ext uri="{FF2B5EF4-FFF2-40B4-BE49-F238E27FC236}">
                <a16:creationId xmlns:a16="http://schemas.microsoft.com/office/drawing/2014/main" id="{E3EC2770-11FC-4E93-AD9F-32B17041A1E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109663" y="5899150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06" name="Oval 709">
            <a:extLst>
              <a:ext uri="{FF2B5EF4-FFF2-40B4-BE49-F238E27FC236}">
                <a16:creationId xmlns:a16="http://schemas.microsoft.com/office/drawing/2014/main" id="{C732A0F4-00FA-427D-B638-C3F8211F3F7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33438" y="5761038"/>
            <a:ext cx="115887" cy="1222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07" name="Oval 710">
            <a:extLst>
              <a:ext uri="{FF2B5EF4-FFF2-40B4-BE49-F238E27FC236}">
                <a16:creationId xmlns:a16="http://schemas.microsoft.com/office/drawing/2014/main" id="{EA945EF6-71F4-4937-A617-9EB50AC0B3E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85888" y="5573713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08" name="Oval 711">
            <a:extLst>
              <a:ext uri="{FF2B5EF4-FFF2-40B4-BE49-F238E27FC236}">
                <a16:creationId xmlns:a16="http://schemas.microsoft.com/office/drawing/2014/main" id="{C37EFEA9-AF31-4277-B643-8EF5308D958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038225" y="5224463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09" name="Oval 712">
            <a:extLst>
              <a:ext uri="{FF2B5EF4-FFF2-40B4-BE49-F238E27FC236}">
                <a16:creationId xmlns:a16="http://schemas.microsoft.com/office/drawing/2014/main" id="{F57B6F93-EA41-4878-8776-8A0343AF96C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54163" y="5837238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10" name="Oval 713">
            <a:extLst>
              <a:ext uri="{FF2B5EF4-FFF2-40B4-BE49-F238E27FC236}">
                <a16:creationId xmlns:a16="http://schemas.microsoft.com/office/drawing/2014/main" id="{A07492E7-9BD6-4910-8E9F-3F9889DF491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2400" y="5999163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11" name="Oval 714">
            <a:extLst>
              <a:ext uri="{FF2B5EF4-FFF2-40B4-BE49-F238E27FC236}">
                <a16:creationId xmlns:a16="http://schemas.microsoft.com/office/drawing/2014/main" id="{0DCEEA7B-795A-42B9-9E40-E10915314D8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90563" y="5673725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12" name="Oval 715">
            <a:extLst>
              <a:ext uri="{FF2B5EF4-FFF2-40B4-BE49-F238E27FC236}">
                <a16:creationId xmlns:a16="http://schemas.microsoft.com/office/drawing/2014/main" id="{30F21127-DA42-46D2-98AF-2B65BEDC0D7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8300" y="6273800"/>
            <a:ext cx="115888" cy="1222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13" name="Oval 716">
            <a:extLst>
              <a:ext uri="{FF2B5EF4-FFF2-40B4-BE49-F238E27FC236}">
                <a16:creationId xmlns:a16="http://schemas.microsoft.com/office/drawing/2014/main" id="{84EB4777-3ADD-4CEE-ADB7-850BABF20D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085850" y="5586413"/>
            <a:ext cx="115888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14" name="Oval 717">
            <a:extLst>
              <a:ext uri="{FF2B5EF4-FFF2-40B4-BE49-F238E27FC236}">
                <a16:creationId xmlns:a16="http://schemas.microsoft.com/office/drawing/2014/main" id="{1635F8E2-BCF8-4008-A504-B8406C6D2D8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65200" y="5373688"/>
            <a:ext cx="117475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15" name="Oval 718">
            <a:extLst>
              <a:ext uri="{FF2B5EF4-FFF2-40B4-BE49-F238E27FC236}">
                <a16:creationId xmlns:a16="http://schemas.microsoft.com/office/drawing/2014/main" id="{7F4225ED-4EDA-48D1-9078-4448CA06684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25488" y="5437188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16" name="Oval 719">
            <a:extLst>
              <a:ext uri="{FF2B5EF4-FFF2-40B4-BE49-F238E27FC236}">
                <a16:creationId xmlns:a16="http://schemas.microsoft.com/office/drawing/2014/main" id="{A0A7F766-5C00-4EC8-BCC2-0551D0B463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122363" y="6037263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17" name="Oval 720">
            <a:extLst>
              <a:ext uri="{FF2B5EF4-FFF2-40B4-BE49-F238E27FC236}">
                <a16:creationId xmlns:a16="http://schemas.microsoft.com/office/drawing/2014/main" id="{5E7761C2-3032-46B9-AD34-3FBCA11B3F9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33438" y="5324475"/>
            <a:ext cx="115887" cy="1206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18" name="Oval 721">
            <a:extLst>
              <a:ext uri="{FF2B5EF4-FFF2-40B4-BE49-F238E27FC236}">
                <a16:creationId xmlns:a16="http://schemas.microsoft.com/office/drawing/2014/main" id="{65C6BFDB-B0F6-449C-A868-8C5DD2C1B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3938" y="5006975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19" name="Oval 722">
            <a:extLst>
              <a:ext uri="{FF2B5EF4-FFF2-40B4-BE49-F238E27FC236}">
                <a16:creationId xmlns:a16="http://schemas.microsoft.com/office/drawing/2014/main" id="{B070BE84-BB61-45AA-B2BF-1991D5F19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5340350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20" name="Oval 723">
            <a:extLst>
              <a:ext uri="{FF2B5EF4-FFF2-40B4-BE49-F238E27FC236}">
                <a16:creationId xmlns:a16="http://schemas.microsoft.com/office/drawing/2014/main" id="{01003F14-8BD7-4758-AD4E-F3835699F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513" y="533241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21" name="Oval 724">
            <a:extLst>
              <a:ext uri="{FF2B5EF4-FFF2-40B4-BE49-F238E27FC236}">
                <a16:creationId xmlns:a16="http://schemas.microsoft.com/office/drawing/2014/main" id="{B5D7A1ED-7C5A-4982-9483-1C2F887F2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1850" y="4827588"/>
            <a:ext cx="115888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22" name="Oval 725">
            <a:extLst>
              <a:ext uri="{FF2B5EF4-FFF2-40B4-BE49-F238E27FC236}">
                <a16:creationId xmlns:a16="http://schemas.microsoft.com/office/drawing/2014/main" id="{72A1B0DF-FD3C-4ECB-AE5C-1C52576FF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5437188"/>
            <a:ext cx="115887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23" name="Oval 726">
            <a:extLst>
              <a:ext uri="{FF2B5EF4-FFF2-40B4-BE49-F238E27FC236}">
                <a16:creationId xmlns:a16="http://schemas.microsoft.com/office/drawing/2014/main" id="{CF75347A-3237-4AC0-B734-86661B910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3938" y="5006975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24" name="Oval 727">
            <a:extLst>
              <a:ext uri="{FF2B5EF4-FFF2-40B4-BE49-F238E27FC236}">
                <a16:creationId xmlns:a16="http://schemas.microsoft.com/office/drawing/2014/main" id="{9F12E94F-12B1-4479-AC47-BCDF83C4E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4463" y="5078413"/>
            <a:ext cx="115887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25" name="Oval 728">
            <a:extLst>
              <a:ext uri="{FF2B5EF4-FFF2-40B4-BE49-F238E27FC236}">
                <a16:creationId xmlns:a16="http://schemas.microsoft.com/office/drawing/2014/main" id="{A1F3EFC5-A867-4FED-8781-60AEE2B9D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463" y="6673850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26" name="Oval 729">
            <a:extLst>
              <a:ext uri="{FF2B5EF4-FFF2-40B4-BE49-F238E27FC236}">
                <a16:creationId xmlns:a16="http://schemas.microsoft.com/office/drawing/2014/main" id="{D88A90D4-C6CB-43DE-A656-2014E8555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463" y="6673850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27" name="Oval 730">
            <a:extLst>
              <a:ext uri="{FF2B5EF4-FFF2-40B4-BE49-F238E27FC236}">
                <a16:creationId xmlns:a16="http://schemas.microsoft.com/office/drawing/2014/main" id="{04088110-FA12-4883-AD26-D89E968EA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5313" y="6719888"/>
            <a:ext cx="117475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28" name="Oval 731">
            <a:extLst>
              <a:ext uri="{FF2B5EF4-FFF2-40B4-BE49-F238E27FC236}">
                <a16:creationId xmlns:a16="http://schemas.microsoft.com/office/drawing/2014/main" id="{05752F2F-6E22-4373-A0C1-5B89ECD23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88" y="6045200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29" name="Oval 732">
            <a:extLst>
              <a:ext uri="{FF2B5EF4-FFF2-40B4-BE49-F238E27FC236}">
                <a16:creationId xmlns:a16="http://schemas.microsoft.com/office/drawing/2014/main" id="{7135A909-E214-4033-A422-E80EB504B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063" y="486886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30" name="Oval 733">
            <a:extLst>
              <a:ext uri="{FF2B5EF4-FFF2-40B4-BE49-F238E27FC236}">
                <a16:creationId xmlns:a16="http://schemas.microsoft.com/office/drawing/2014/main" id="{2F4E6488-3342-4608-8563-CFBBA68C7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425" y="5065713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31" name="Oval 734">
            <a:extLst>
              <a:ext uri="{FF2B5EF4-FFF2-40B4-BE49-F238E27FC236}">
                <a16:creationId xmlns:a16="http://schemas.microsoft.com/office/drawing/2014/main" id="{FE0FCF68-2571-4E2B-B62C-2B70BFBA8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7313" y="5427663"/>
            <a:ext cx="117475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32" name="Oval 735">
            <a:extLst>
              <a:ext uri="{FF2B5EF4-FFF2-40B4-BE49-F238E27FC236}">
                <a16:creationId xmlns:a16="http://schemas.microsoft.com/office/drawing/2014/main" id="{405FBB9B-DAD8-41BD-B966-02581A62F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925" y="4711700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33" name="Oval 736">
            <a:extLst>
              <a:ext uri="{FF2B5EF4-FFF2-40B4-BE49-F238E27FC236}">
                <a16:creationId xmlns:a16="http://schemas.microsoft.com/office/drawing/2014/main" id="{689A2B71-0FB1-49E5-B0B2-9940FCE07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5002213"/>
            <a:ext cx="115888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34" name="Oval 737">
            <a:extLst>
              <a:ext uri="{FF2B5EF4-FFF2-40B4-BE49-F238E27FC236}">
                <a16:creationId xmlns:a16="http://schemas.microsoft.com/office/drawing/2014/main" id="{2A1F6494-05D1-4234-BB42-96FE2B2A2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063" y="5068888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35" name="Oval 738">
            <a:extLst>
              <a:ext uri="{FF2B5EF4-FFF2-40B4-BE49-F238E27FC236}">
                <a16:creationId xmlns:a16="http://schemas.microsoft.com/office/drawing/2014/main" id="{1068F54E-F000-490E-8CF4-8B859A5B7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925" y="4711700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36" name="Oval 739">
            <a:extLst>
              <a:ext uri="{FF2B5EF4-FFF2-40B4-BE49-F238E27FC236}">
                <a16:creationId xmlns:a16="http://schemas.microsoft.com/office/drawing/2014/main" id="{D248E0BC-FA9B-4A5F-B116-3AD1D6065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313" y="5078413"/>
            <a:ext cx="115887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37" name="Oval 740">
            <a:extLst>
              <a:ext uri="{FF2B5EF4-FFF2-40B4-BE49-F238E27FC236}">
                <a16:creationId xmlns:a16="http://schemas.microsoft.com/office/drawing/2014/main" id="{0BF384A9-DCF7-4CBD-91E9-940D37B8D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625" y="4832350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38" name="Oval 741">
            <a:extLst>
              <a:ext uri="{FF2B5EF4-FFF2-40B4-BE49-F238E27FC236}">
                <a16:creationId xmlns:a16="http://schemas.microsoft.com/office/drawing/2014/main" id="{7EE3FC40-138A-46F5-BA3C-C5879E571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7975" y="4673600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39" name="Oval 742">
            <a:extLst>
              <a:ext uri="{FF2B5EF4-FFF2-40B4-BE49-F238E27FC236}">
                <a16:creationId xmlns:a16="http://schemas.microsoft.com/office/drawing/2014/main" id="{2EBCB472-DAD0-41F9-A2C8-8DDAF5AC1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4932363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40" name="Oval 743">
            <a:extLst>
              <a:ext uri="{FF2B5EF4-FFF2-40B4-BE49-F238E27FC236}">
                <a16:creationId xmlns:a16="http://schemas.microsoft.com/office/drawing/2014/main" id="{584AEB3B-AD68-4F9D-B0D7-0878B2E08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063" y="489426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41" name="Oval 744">
            <a:extLst>
              <a:ext uri="{FF2B5EF4-FFF2-40B4-BE49-F238E27FC236}">
                <a16:creationId xmlns:a16="http://schemas.microsoft.com/office/drawing/2014/main" id="{14AB3FC0-F16B-4EA3-B67C-897773CB5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7913" y="4752975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42" name="Oval 745">
            <a:extLst>
              <a:ext uri="{FF2B5EF4-FFF2-40B4-BE49-F238E27FC236}">
                <a16:creationId xmlns:a16="http://schemas.microsoft.com/office/drawing/2014/main" id="{B2373CE1-5F31-4C2A-ADF8-9DE6E242F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5950" y="4773613"/>
            <a:ext cx="115888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43" name="Oval 746">
            <a:extLst>
              <a:ext uri="{FF2B5EF4-FFF2-40B4-BE49-F238E27FC236}">
                <a16:creationId xmlns:a16="http://schemas.microsoft.com/office/drawing/2014/main" id="{28D862EF-F0BE-4DB9-A0A8-79D8DA098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5575" y="4694238"/>
            <a:ext cx="115888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44" name="Oval 747">
            <a:extLst>
              <a:ext uri="{FF2B5EF4-FFF2-40B4-BE49-F238E27FC236}">
                <a16:creationId xmlns:a16="http://schemas.microsoft.com/office/drawing/2014/main" id="{731FFC69-E485-4E8D-BD20-55CCE2FB7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0" y="4932363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45" name="Oval 748">
            <a:extLst>
              <a:ext uri="{FF2B5EF4-FFF2-40B4-BE49-F238E27FC236}">
                <a16:creationId xmlns:a16="http://schemas.microsoft.com/office/drawing/2014/main" id="{3D97EE61-62D9-417A-AD1A-6C7FA0C8E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063" y="489426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46" name="Oval 749">
            <a:extLst>
              <a:ext uri="{FF2B5EF4-FFF2-40B4-BE49-F238E27FC236}">
                <a16:creationId xmlns:a16="http://schemas.microsoft.com/office/drawing/2014/main" id="{223B9590-EB7B-428B-A0FF-CD366D903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7663" y="4873625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47" name="Oval 750">
            <a:extLst>
              <a:ext uri="{FF2B5EF4-FFF2-40B4-BE49-F238E27FC236}">
                <a16:creationId xmlns:a16="http://schemas.microsoft.com/office/drawing/2014/main" id="{CE125016-6C63-4505-9437-83D3E2464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5950" y="4794250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48" name="Oval 751">
            <a:extLst>
              <a:ext uri="{FF2B5EF4-FFF2-40B4-BE49-F238E27FC236}">
                <a16:creationId xmlns:a16="http://schemas.microsoft.com/office/drawing/2014/main" id="{66F781B6-07B7-408F-AE56-F799F25E0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6550" y="5194300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49" name="Oval 752">
            <a:extLst>
              <a:ext uri="{FF2B5EF4-FFF2-40B4-BE49-F238E27FC236}">
                <a16:creationId xmlns:a16="http://schemas.microsoft.com/office/drawing/2014/main" id="{D5600F36-93A3-4C2B-8AD5-F67D5FD8F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8350" y="5727700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50" name="Oval 753">
            <a:extLst>
              <a:ext uri="{FF2B5EF4-FFF2-40B4-BE49-F238E27FC236}">
                <a16:creationId xmlns:a16="http://schemas.microsoft.com/office/drawing/2014/main" id="{4AEB7126-6F08-4EBE-B263-1B1561749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5291138"/>
            <a:ext cx="115887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51" name="Oval 754">
            <a:extLst>
              <a:ext uri="{FF2B5EF4-FFF2-40B4-BE49-F238E27FC236}">
                <a16:creationId xmlns:a16="http://schemas.microsoft.com/office/drawing/2014/main" id="{8DE5AC0C-95F6-4705-9141-945DA3E87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7625" y="5299075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52" name="Oval 755">
            <a:extLst>
              <a:ext uri="{FF2B5EF4-FFF2-40B4-BE49-F238E27FC236}">
                <a16:creationId xmlns:a16="http://schemas.microsoft.com/office/drawing/2014/main" id="{C7444514-2ADF-4F08-B24D-2A453198C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554831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53" name="Oval 756">
            <a:extLst>
              <a:ext uri="{FF2B5EF4-FFF2-40B4-BE49-F238E27FC236}">
                <a16:creationId xmlns:a16="http://schemas.microsoft.com/office/drawing/2014/main" id="{52689ABF-D855-4169-97EC-6C53989A3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2150" y="5270500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54" name="Oval 757">
            <a:extLst>
              <a:ext uri="{FF2B5EF4-FFF2-40B4-BE49-F238E27FC236}">
                <a16:creationId xmlns:a16="http://schemas.microsoft.com/office/drawing/2014/main" id="{044B3D14-B84A-46AB-87F5-D6FF22099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5427663"/>
            <a:ext cx="115888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55" name="Oval 758">
            <a:extLst>
              <a:ext uri="{FF2B5EF4-FFF2-40B4-BE49-F238E27FC236}">
                <a16:creationId xmlns:a16="http://schemas.microsoft.com/office/drawing/2014/main" id="{E0C68E21-EB77-41DB-8683-4C7E18925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0363" y="5537200"/>
            <a:ext cx="115887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56" name="Oval 759">
            <a:extLst>
              <a:ext uri="{FF2B5EF4-FFF2-40B4-BE49-F238E27FC236}">
                <a16:creationId xmlns:a16="http://schemas.microsoft.com/office/drawing/2014/main" id="{932B4F8A-65BC-45E6-9137-867F144F2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8350" y="5727700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57" name="Oval 760">
            <a:extLst>
              <a:ext uri="{FF2B5EF4-FFF2-40B4-BE49-F238E27FC236}">
                <a16:creationId xmlns:a16="http://schemas.microsoft.com/office/drawing/2014/main" id="{A6F2B31A-9D20-4B45-8DD5-289C864D3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5291138"/>
            <a:ext cx="115887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58" name="Oval 761">
            <a:extLst>
              <a:ext uri="{FF2B5EF4-FFF2-40B4-BE49-F238E27FC236}">
                <a16:creationId xmlns:a16="http://schemas.microsoft.com/office/drawing/2014/main" id="{A44CD1F4-7184-4E49-8D67-948321B08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554831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59" name="Oval 762">
            <a:extLst>
              <a:ext uri="{FF2B5EF4-FFF2-40B4-BE49-F238E27FC236}">
                <a16:creationId xmlns:a16="http://schemas.microsoft.com/office/drawing/2014/main" id="{D54C2146-648C-4700-90F0-3FCBDACB1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0438" y="5949950"/>
            <a:ext cx="115887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60" name="Oval 763">
            <a:extLst>
              <a:ext uri="{FF2B5EF4-FFF2-40B4-BE49-F238E27FC236}">
                <a16:creationId xmlns:a16="http://schemas.microsoft.com/office/drawing/2014/main" id="{D6D72AC1-AC71-48F4-BAC4-963D2AAAF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0438" y="5191125"/>
            <a:ext cx="115887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61" name="Oval 764">
            <a:extLst>
              <a:ext uri="{FF2B5EF4-FFF2-40B4-BE49-F238E27FC236}">
                <a16:creationId xmlns:a16="http://schemas.microsoft.com/office/drawing/2014/main" id="{E691ED23-325D-4166-9A01-576BB4903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8038" y="5168900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62" name="Oval 765">
            <a:extLst>
              <a:ext uri="{FF2B5EF4-FFF2-40B4-BE49-F238E27FC236}">
                <a16:creationId xmlns:a16="http://schemas.microsoft.com/office/drawing/2014/main" id="{E51261EE-F206-4FC8-A80B-BDCD3EBF4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3" y="642461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63" name="Oval 766">
            <a:extLst>
              <a:ext uri="{FF2B5EF4-FFF2-40B4-BE49-F238E27FC236}">
                <a16:creationId xmlns:a16="http://schemas.microsoft.com/office/drawing/2014/main" id="{D031A182-3EA6-45B7-B238-512D4BAF0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" y="6245225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64" name="Oval 767">
            <a:extLst>
              <a:ext uri="{FF2B5EF4-FFF2-40B4-BE49-F238E27FC236}">
                <a16:creationId xmlns:a16="http://schemas.microsoft.com/office/drawing/2014/main" id="{FFEEC6C3-601B-4D68-BF1E-9D4DE3853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" y="6645275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65" name="Oval 768">
            <a:extLst>
              <a:ext uri="{FF2B5EF4-FFF2-40B4-BE49-F238E27FC236}">
                <a16:creationId xmlns:a16="http://schemas.microsoft.com/office/drawing/2014/main" id="{AE8DCB84-BB7B-4B4B-9F93-E472DA9F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8" y="6524625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66" name="Oval 769">
            <a:extLst>
              <a:ext uri="{FF2B5EF4-FFF2-40B4-BE49-F238E27FC236}">
                <a16:creationId xmlns:a16="http://schemas.microsoft.com/office/drawing/2014/main" id="{F820ACBE-7219-40AF-B10B-F43EE6AEF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563" y="6445250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67" name="Oval 770">
            <a:extLst>
              <a:ext uri="{FF2B5EF4-FFF2-40B4-BE49-F238E27FC236}">
                <a16:creationId xmlns:a16="http://schemas.microsoft.com/office/drawing/2014/main" id="{18195AC7-AD14-40F4-B23D-E9E8B2EBA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738" y="5886450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68" name="Oval 771">
            <a:extLst>
              <a:ext uri="{FF2B5EF4-FFF2-40B4-BE49-F238E27FC236}">
                <a16:creationId xmlns:a16="http://schemas.microsoft.com/office/drawing/2014/main" id="{D57D0270-E0EF-4552-8BEA-D0935017F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3" y="6249988"/>
            <a:ext cx="115887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69" name="Oval 772">
            <a:extLst>
              <a:ext uri="{FF2B5EF4-FFF2-40B4-BE49-F238E27FC236}">
                <a16:creationId xmlns:a16="http://schemas.microsoft.com/office/drawing/2014/main" id="{BD2F8066-2AD3-4AF0-A08B-2988E67EC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6686550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70" name="Oval 773">
            <a:extLst>
              <a:ext uri="{FF2B5EF4-FFF2-40B4-BE49-F238E27FC236}">
                <a16:creationId xmlns:a16="http://schemas.microsoft.com/office/drawing/2014/main" id="{6B49C59D-F5A2-46DB-9A8F-2C3714074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614521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71" name="Oval 774">
            <a:extLst>
              <a:ext uri="{FF2B5EF4-FFF2-40B4-BE49-F238E27FC236}">
                <a16:creationId xmlns:a16="http://schemas.microsoft.com/office/drawing/2014/main" id="{89B4A68A-8415-4778-B3A3-569D90E47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688" y="642461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72" name="Oval 775">
            <a:extLst>
              <a:ext uri="{FF2B5EF4-FFF2-40B4-BE49-F238E27FC236}">
                <a16:creationId xmlns:a16="http://schemas.microsoft.com/office/drawing/2014/main" id="{7F992457-9BA6-4BA6-A5E1-0B683661B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" y="6245225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73" name="Oval 776">
            <a:extLst>
              <a:ext uri="{FF2B5EF4-FFF2-40B4-BE49-F238E27FC236}">
                <a16:creationId xmlns:a16="http://schemas.microsoft.com/office/drawing/2014/main" id="{0B9E79C8-9585-450B-9F69-5DE6B82D0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050" y="6645275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74" name="Oval 777">
            <a:extLst>
              <a:ext uri="{FF2B5EF4-FFF2-40B4-BE49-F238E27FC236}">
                <a16:creationId xmlns:a16="http://schemas.microsoft.com/office/drawing/2014/main" id="{80979729-2DED-40CB-B8F9-D4AA58797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" y="6624638"/>
            <a:ext cx="115888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75" name="Oval 778">
            <a:extLst>
              <a:ext uri="{FF2B5EF4-FFF2-40B4-BE49-F238E27FC236}">
                <a16:creationId xmlns:a16="http://schemas.microsoft.com/office/drawing/2014/main" id="{F2E26A04-565D-4676-8AA4-50DF09FF0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6324600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76" name="Oval 779">
            <a:extLst>
              <a:ext uri="{FF2B5EF4-FFF2-40B4-BE49-F238E27FC236}">
                <a16:creationId xmlns:a16="http://schemas.microsoft.com/office/drawing/2014/main" id="{F20991A8-FD43-450A-9D00-1F1C49884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6407150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77" name="Oval 780">
            <a:extLst>
              <a:ext uri="{FF2B5EF4-FFF2-40B4-BE49-F238E27FC236}">
                <a16:creationId xmlns:a16="http://schemas.microsoft.com/office/drawing/2014/main" id="{2E94422B-1EA7-48F3-988F-525090BBC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6261100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78" name="Oval 781">
            <a:extLst>
              <a:ext uri="{FF2B5EF4-FFF2-40B4-BE49-F238E27FC236}">
                <a16:creationId xmlns:a16="http://schemas.microsoft.com/office/drawing/2014/main" id="{884F9332-ACE9-4A15-AD4B-F8591C533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6650038"/>
            <a:ext cx="117475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79" name="Oval 782">
            <a:extLst>
              <a:ext uri="{FF2B5EF4-FFF2-40B4-BE49-F238E27FC236}">
                <a16:creationId xmlns:a16="http://schemas.microsoft.com/office/drawing/2014/main" id="{E55D7B87-D79F-43DC-B978-B78F8885B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8" y="654526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80" name="Oval 783">
            <a:extLst>
              <a:ext uri="{FF2B5EF4-FFF2-40B4-BE49-F238E27FC236}">
                <a16:creationId xmlns:a16="http://schemas.microsoft.com/office/drawing/2014/main" id="{D41E3F1E-DAB8-4662-B9EA-0C4FF9020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569436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81" name="Oval 784">
            <a:extLst>
              <a:ext uri="{FF2B5EF4-FFF2-40B4-BE49-F238E27FC236}">
                <a16:creationId xmlns:a16="http://schemas.microsoft.com/office/drawing/2014/main" id="{CF1DAEE4-EEDD-4960-A696-7E87BDF4F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5573713"/>
            <a:ext cx="115888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82" name="Oval 785">
            <a:extLst>
              <a:ext uri="{FF2B5EF4-FFF2-40B4-BE49-F238E27FC236}">
                <a16:creationId xmlns:a16="http://schemas.microsoft.com/office/drawing/2014/main" id="{F38E7F93-34C6-4335-99A8-DCA6F6487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125" y="5194300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83" name="Oval 786">
            <a:extLst>
              <a:ext uri="{FF2B5EF4-FFF2-40B4-BE49-F238E27FC236}">
                <a16:creationId xmlns:a16="http://schemas.microsoft.com/office/drawing/2014/main" id="{17B0329C-7CED-4EF0-97EE-F6E9DDDC0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" y="5299075"/>
            <a:ext cx="117475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84" name="Oval 787">
            <a:extLst>
              <a:ext uri="{FF2B5EF4-FFF2-40B4-BE49-F238E27FC236}">
                <a16:creationId xmlns:a16="http://schemas.microsoft.com/office/drawing/2014/main" id="{E2F75727-9E5D-47B6-A450-BFA3B1B47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569436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85" name="Oval 788">
            <a:extLst>
              <a:ext uri="{FF2B5EF4-FFF2-40B4-BE49-F238E27FC236}">
                <a16:creationId xmlns:a16="http://schemas.microsoft.com/office/drawing/2014/main" id="{0DCEFE61-1805-4831-9C55-5DA889709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813" y="5373688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86" name="Oval 789">
            <a:extLst>
              <a:ext uri="{FF2B5EF4-FFF2-40B4-BE49-F238E27FC236}">
                <a16:creationId xmlns:a16="http://schemas.microsoft.com/office/drawing/2014/main" id="{501D4FB6-1980-48EE-A01F-D0440AEBE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8" y="5457825"/>
            <a:ext cx="115887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87" name="Oval 790">
            <a:extLst>
              <a:ext uri="{FF2B5EF4-FFF2-40B4-BE49-F238E27FC236}">
                <a16:creationId xmlns:a16="http://schemas.microsoft.com/office/drawing/2014/main" id="{37FEAC4F-CAF1-4879-97B8-B00728B32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5594350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88" name="Oval 791">
            <a:extLst>
              <a:ext uri="{FF2B5EF4-FFF2-40B4-BE49-F238E27FC236}">
                <a16:creationId xmlns:a16="http://schemas.microsoft.com/office/drawing/2014/main" id="{DF0D28DB-18B7-4E47-9B00-4E3DC1015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575" y="6332538"/>
            <a:ext cx="115888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89" name="Oval 792">
            <a:extLst>
              <a:ext uri="{FF2B5EF4-FFF2-40B4-BE49-F238E27FC236}">
                <a16:creationId xmlns:a16="http://schemas.microsoft.com/office/drawing/2014/main" id="{049A8BBA-F3E1-4045-8ABD-4ACBD4333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063" y="5894388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90" name="Oval 793">
            <a:extLst>
              <a:ext uri="{FF2B5EF4-FFF2-40B4-BE49-F238E27FC236}">
                <a16:creationId xmlns:a16="http://schemas.microsoft.com/office/drawing/2014/main" id="{EAE328EB-19F5-47ED-B350-8D5B11C24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6294438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91" name="Oval 794">
            <a:extLst>
              <a:ext uri="{FF2B5EF4-FFF2-40B4-BE49-F238E27FC236}">
                <a16:creationId xmlns:a16="http://schemas.microsoft.com/office/drawing/2014/main" id="{939EA9BB-574B-416B-8577-9A85B2DFC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6553200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92" name="Oval 795">
            <a:extLst>
              <a:ext uri="{FF2B5EF4-FFF2-40B4-BE49-F238E27FC236}">
                <a16:creationId xmlns:a16="http://schemas.microsoft.com/office/drawing/2014/main" id="{D31ADE09-D73C-4DDA-BE9C-8AD60901C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838" y="6273800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93" name="Oval 796">
            <a:extLst>
              <a:ext uri="{FF2B5EF4-FFF2-40B4-BE49-F238E27FC236}">
                <a16:creationId xmlns:a16="http://schemas.microsoft.com/office/drawing/2014/main" id="{36349817-A9E5-4590-8C0C-3E490CFF7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8038" y="597376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94" name="Oval 797">
            <a:extLst>
              <a:ext uri="{FF2B5EF4-FFF2-40B4-BE49-F238E27FC236}">
                <a16:creationId xmlns:a16="http://schemas.microsoft.com/office/drawing/2014/main" id="{791CE1D3-1CFF-4885-8E47-09E04A3AE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3925" y="6496050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95" name="Oval 798">
            <a:extLst>
              <a:ext uri="{FF2B5EF4-FFF2-40B4-BE49-F238E27FC236}">
                <a16:creationId xmlns:a16="http://schemas.microsoft.com/office/drawing/2014/main" id="{C7DD0FA9-886D-4EFE-98BF-F30DD7B3A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0125" y="6194425"/>
            <a:ext cx="115888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96" name="Oval 799">
            <a:extLst>
              <a:ext uri="{FF2B5EF4-FFF2-40B4-BE49-F238E27FC236}">
                <a16:creationId xmlns:a16="http://schemas.microsoft.com/office/drawing/2014/main" id="{910FD09C-4D03-40D2-B615-75AAD3E83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6294438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97" name="Oval 800">
            <a:extLst>
              <a:ext uri="{FF2B5EF4-FFF2-40B4-BE49-F238E27FC236}">
                <a16:creationId xmlns:a16="http://schemas.microsoft.com/office/drawing/2014/main" id="{99359EBF-8320-4511-9088-120F258D9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950" y="6770688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98" name="Oval 801">
            <a:extLst>
              <a:ext uri="{FF2B5EF4-FFF2-40B4-BE49-F238E27FC236}">
                <a16:creationId xmlns:a16="http://schemas.microsoft.com/office/drawing/2014/main" id="{EAC0FFBB-2AC6-4742-9C9F-09AF49D0A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900" y="6570663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899" name="Oval 802">
            <a:extLst>
              <a:ext uri="{FF2B5EF4-FFF2-40B4-BE49-F238E27FC236}">
                <a16:creationId xmlns:a16="http://schemas.microsoft.com/office/drawing/2014/main" id="{B9DD2ACA-3227-403C-9362-445922ED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6383338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900" name="Oval 803">
            <a:extLst>
              <a:ext uri="{FF2B5EF4-FFF2-40B4-BE49-F238E27FC236}">
                <a16:creationId xmlns:a16="http://schemas.microsoft.com/office/drawing/2014/main" id="{81CEF6AB-269E-4DF7-85F0-5BBB93CC7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4488" y="6499225"/>
            <a:ext cx="115887" cy="7143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901" name="Oval 804">
            <a:extLst>
              <a:ext uri="{FF2B5EF4-FFF2-40B4-BE49-F238E27FC236}">
                <a16:creationId xmlns:a16="http://schemas.microsoft.com/office/drawing/2014/main" id="{033F5431-597F-4073-BE0A-F46A16377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175" y="6762750"/>
            <a:ext cx="117475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902" name="Oval 805">
            <a:extLst>
              <a:ext uri="{FF2B5EF4-FFF2-40B4-BE49-F238E27FC236}">
                <a16:creationId xmlns:a16="http://schemas.microsoft.com/office/drawing/2014/main" id="{C7BA28A6-C265-4EF5-8B67-3F098B718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375" y="6462713"/>
            <a:ext cx="115888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903" name="Oval 806">
            <a:extLst>
              <a:ext uri="{FF2B5EF4-FFF2-40B4-BE49-F238E27FC236}">
                <a16:creationId xmlns:a16="http://schemas.microsoft.com/office/drawing/2014/main" id="{716C3590-2342-4B4B-B54A-ECA62FFFB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1438" y="6424613"/>
            <a:ext cx="115887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904" name="Oval 807">
            <a:extLst>
              <a:ext uri="{FF2B5EF4-FFF2-40B4-BE49-F238E27FC236}">
                <a16:creationId xmlns:a16="http://schemas.microsoft.com/office/drawing/2014/main" id="{CB5804F5-5F1A-4945-A88E-F3F802A43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600" y="6786563"/>
            <a:ext cx="115888" cy="7143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905" name="Oval 808">
            <a:extLst>
              <a:ext uri="{FF2B5EF4-FFF2-40B4-BE49-F238E27FC236}">
                <a16:creationId xmlns:a16="http://schemas.microsoft.com/office/drawing/2014/main" id="{74C980E1-45CB-4D00-8107-1E4775260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463" y="6683375"/>
            <a:ext cx="115887" cy="6985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906" name="Line 809">
            <a:extLst>
              <a:ext uri="{FF2B5EF4-FFF2-40B4-BE49-F238E27FC236}">
                <a16:creationId xmlns:a16="http://schemas.microsoft.com/office/drawing/2014/main" id="{CBB71628-9BB2-48DE-BEEE-FC626D1AC8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09538" y="6396038"/>
            <a:ext cx="2368550" cy="0"/>
          </a:xfrm>
          <a:prstGeom prst="line">
            <a:avLst/>
          </a:prstGeom>
          <a:noFill/>
          <a:ln w="19050">
            <a:solidFill>
              <a:srgbClr val="FF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07" name="Line 810">
            <a:extLst>
              <a:ext uri="{FF2B5EF4-FFF2-40B4-BE49-F238E27FC236}">
                <a16:creationId xmlns:a16="http://schemas.microsoft.com/office/drawing/2014/main" id="{1FCD2315-969B-4E25-8695-FE5B79AD647B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13" y="5160963"/>
            <a:ext cx="2400300" cy="0"/>
          </a:xfrm>
          <a:prstGeom prst="line">
            <a:avLst/>
          </a:prstGeom>
          <a:noFill/>
          <a:ln w="19050">
            <a:solidFill>
              <a:srgbClr val="FF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08" name="Line 811">
            <a:extLst>
              <a:ext uri="{FF2B5EF4-FFF2-40B4-BE49-F238E27FC236}">
                <a16:creationId xmlns:a16="http://schemas.microsoft.com/office/drawing/2014/main" id="{D7A9D8D7-0E52-4339-9646-866B0D82252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300" y="5164138"/>
            <a:ext cx="0" cy="1239837"/>
          </a:xfrm>
          <a:prstGeom prst="line">
            <a:avLst/>
          </a:prstGeom>
          <a:noFill/>
          <a:ln w="19050">
            <a:solidFill>
              <a:srgbClr val="FF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09" name="Line 812">
            <a:extLst>
              <a:ext uri="{FF2B5EF4-FFF2-40B4-BE49-F238E27FC236}">
                <a16:creationId xmlns:a16="http://schemas.microsoft.com/office/drawing/2014/main" id="{0D96427B-3C37-43B6-8D5A-CA40015C62A6}"/>
              </a:ext>
            </a:extLst>
          </p:cNvPr>
          <p:cNvSpPr>
            <a:spLocks noChangeShapeType="1"/>
          </p:cNvSpPr>
          <p:nvPr/>
        </p:nvSpPr>
        <p:spPr bwMode="auto">
          <a:xfrm>
            <a:off x="1870075" y="5149850"/>
            <a:ext cx="0" cy="1254125"/>
          </a:xfrm>
          <a:prstGeom prst="line">
            <a:avLst/>
          </a:prstGeom>
          <a:noFill/>
          <a:ln w="19050">
            <a:solidFill>
              <a:srgbClr val="FF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oup 660">
            <a:extLst>
              <a:ext uri="{FF2B5EF4-FFF2-40B4-BE49-F238E27FC236}">
                <a16:creationId xmlns:a16="http://schemas.microsoft.com/office/drawing/2014/main" id="{DB9222F7-590B-435B-9834-1697321AC2B7}"/>
              </a:ext>
            </a:extLst>
          </p:cNvPr>
          <p:cNvGrpSpPr>
            <a:grpSpLocks/>
          </p:cNvGrpSpPr>
          <p:nvPr/>
        </p:nvGrpSpPr>
        <p:grpSpPr bwMode="auto">
          <a:xfrm>
            <a:off x="1020763" y="3078163"/>
            <a:ext cx="2770187" cy="2174875"/>
            <a:chOff x="1093" y="1169"/>
            <a:chExt cx="1745" cy="1370"/>
          </a:xfrm>
        </p:grpSpPr>
        <p:sp>
          <p:nvSpPr>
            <p:cNvPr id="13342" name="Rectangle 661">
              <a:extLst>
                <a:ext uri="{FF2B5EF4-FFF2-40B4-BE49-F238E27FC236}">
                  <a16:creationId xmlns:a16="http://schemas.microsoft.com/office/drawing/2014/main" id="{9745AB2F-B6EA-4DB0-BFBE-957A19A3C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177"/>
              <a:ext cx="1641" cy="129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13343" name="Freeform 662">
              <a:extLst>
                <a:ext uri="{FF2B5EF4-FFF2-40B4-BE49-F238E27FC236}">
                  <a16:creationId xmlns:a16="http://schemas.microsoft.com/office/drawing/2014/main" id="{8A4B4FFB-DBD6-479D-AF68-F23263F3C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663">
              <a:extLst>
                <a:ext uri="{FF2B5EF4-FFF2-40B4-BE49-F238E27FC236}">
                  <a16:creationId xmlns:a16="http://schemas.microsoft.com/office/drawing/2014/main" id="{B6E16753-85C8-41FA-B960-F780F6FE7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664">
              <a:extLst>
                <a:ext uri="{FF2B5EF4-FFF2-40B4-BE49-F238E27FC236}">
                  <a16:creationId xmlns:a16="http://schemas.microsoft.com/office/drawing/2014/main" id="{B129BC27-D8DD-4206-BEB4-EB9842666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665">
              <a:extLst>
                <a:ext uri="{FF2B5EF4-FFF2-40B4-BE49-F238E27FC236}">
                  <a16:creationId xmlns:a16="http://schemas.microsoft.com/office/drawing/2014/main" id="{0B5C8AFF-93AF-4F2B-AE82-0E7552677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Freeform 666">
              <a:extLst>
                <a:ext uri="{FF2B5EF4-FFF2-40B4-BE49-F238E27FC236}">
                  <a16:creationId xmlns:a16="http://schemas.microsoft.com/office/drawing/2014/main" id="{45DC1E36-360A-4ABA-9FDA-2BE0DBECC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667">
              <a:extLst>
                <a:ext uri="{FF2B5EF4-FFF2-40B4-BE49-F238E27FC236}">
                  <a16:creationId xmlns:a16="http://schemas.microsoft.com/office/drawing/2014/main" id="{530C29D3-3F7F-45EE-92A9-7ED3229A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668">
              <a:extLst>
                <a:ext uri="{FF2B5EF4-FFF2-40B4-BE49-F238E27FC236}">
                  <a16:creationId xmlns:a16="http://schemas.microsoft.com/office/drawing/2014/main" id="{A18E49B0-1710-40E1-8C58-2BCC3FDA0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469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669">
              <a:extLst>
                <a:ext uri="{FF2B5EF4-FFF2-40B4-BE49-F238E27FC236}">
                  <a16:creationId xmlns:a16="http://schemas.microsoft.com/office/drawing/2014/main" id="{B8C7D34D-9217-40B5-A275-71AF45008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212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670">
              <a:extLst>
                <a:ext uri="{FF2B5EF4-FFF2-40B4-BE49-F238E27FC236}">
                  <a16:creationId xmlns:a16="http://schemas.microsoft.com/office/drawing/2014/main" id="{145F4991-63B5-4E17-B523-25890D0F2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959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671">
              <a:extLst>
                <a:ext uri="{FF2B5EF4-FFF2-40B4-BE49-F238E27FC236}">
                  <a16:creationId xmlns:a16="http://schemas.microsoft.com/office/drawing/2014/main" id="{C22B9413-5011-436B-B08E-E977BA866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706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672">
              <a:extLst>
                <a:ext uri="{FF2B5EF4-FFF2-40B4-BE49-F238E27FC236}">
                  <a16:creationId xmlns:a16="http://schemas.microsoft.com/office/drawing/2014/main" id="{AE3C9385-3E5A-4F2C-8302-9DA6F6C59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453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673">
              <a:extLst>
                <a:ext uri="{FF2B5EF4-FFF2-40B4-BE49-F238E27FC236}">
                  <a16:creationId xmlns:a16="http://schemas.microsoft.com/office/drawing/2014/main" id="{7A104991-3CDD-46F1-8CC6-795161F79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200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Line 674">
              <a:extLst>
                <a:ext uri="{FF2B5EF4-FFF2-40B4-BE49-F238E27FC236}">
                  <a16:creationId xmlns:a16="http://schemas.microsoft.com/office/drawing/2014/main" id="{B503C7BD-798B-49B0-87AB-F0260A110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Freeform 675">
              <a:extLst>
                <a:ext uri="{FF2B5EF4-FFF2-40B4-BE49-F238E27FC236}">
                  <a16:creationId xmlns:a16="http://schemas.microsoft.com/office/drawing/2014/main" id="{7BB0DD17-6854-400D-82DC-ED0D2F0F3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641" cy="1292"/>
            </a:xfrm>
            <a:custGeom>
              <a:avLst/>
              <a:gdLst>
                <a:gd name="T0" fmla="*/ 0 w 434"/>
                <a:gd name="T1" fmla="*/ 14187830 h 342"/>
                <a:gd name="T2" fmla="*/ 18132483 w 434"/>
                <a:gd name="T3" fmla="*/ 14187830 h 342"/>
                <a:gd name="T4" fmla="*/ 1813248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7" name="Line 676">
              <a:extLst>
                <a:ext uri="{FF2B5EF4-FFF2-40B4-BE49-F238E27FC236}">
                  <a16:creationId xmlns:a16="http://schemas.microsoft.com/office/drawing/2014/main" id="{9B8D567F-2FC3-41A4-BA61-8D060D79DD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Line 677">
              <a:extLst>
                <a:ext uri="{FF2B5EF4-FFF2-40B4-BE49-F238E27FC236}">
                  <a16:creationId xmlns:a16="http://schemas.microsoft.com/office/drawing/2014/main" id="{7441CFA6-A735-4221-91AF-83CFFF46AB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469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Line 678">
              <a:extLst>
                <a:ext uri="{FF2B5EF4-FFF2-40B4-BE49-F238E27FC236}">
                  <a16:creationId xmlns:a16="http://schemas.microsoft.com/office/drawing/2014/main" id="{8C7381A1-FB89-47BE-B9C5-0ECE639170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Line 679">
              <a:extLst>
                <a:ext uri="{FF2B5EF4-FFF2-40B4-BE49-F238E27FC236}">
                  <a16:creationId xmlns:a16="http://schemas.microsoft.com/office/drawing/2014/main" id="{997AD97B-603E-41C7-80F1-3F4091F7FB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Line 680">
              <a:extLst>
                <a:ext uri="{FF2B5EF4-FFF2-40B4-BE49-F238E27FC236}">
                  <a16:creationId xmlns:a16="http://schemas.microsoft.com/office/drawing/2014/main" id="{D2D991BA-9764-4375-A90A-1DFAEDD7E3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Rectangle 681">
              <a:extLst>
                <a:ext uri="{FF2B5EF4-FFF2-40B4-BE49-F238E27FC236}">
                  <a16:creationId xmlns:a16="http://schemas.microsoft.com/office/drawing/2014/main" id="{94464182-FF18-48FC-8D31-BF17A22F8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" y="2481"/>
              <a:ext cx="27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0</a:t>
              </a:r>
              <a:endParaRPr lang="en-US" altLang="en-US" sz="1800"/>
            </a:p>
          </p:txBody>
        </p:sp>
        <p:sp>
          <p:nvSpPr>
            <p:cNvPr id="13363" name="Line 682">
              <a:extLst>
                <a:ext uri="{FF2B5EF4-FFF2-40B4-BE49-F238E27FC236}">
                  <a16:creationId xmlns:a16="http://schemas.microsoft.com/office/drawing/2014/main" id="{5F974A87-BD59-4797-8497-19D50340B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9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Line 683">
              <a:extLst>
                <a:ext uri="{FF2B5EF4-FFF2-40B4-BE49-F238E27FC236}">
                  <a16:creationId xmlns:a16="http://schemas.microsoft.com/office/drawing/2014/main" id="{74D34192-4DCD-4BDA-90ED-DCCEA0BF89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9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Rectangle 684">
              <a:extLst>
                <a:ext uri="{FF2B5EF4-FFF2-40B4-BE49-F238E27FC236}">
                  <a16:creationId xmlns:a16="http://schemas.microsoft.com/office/drawing/2014/main" id="{30969B2A-2CDA-45B2-BFAB-FFC498785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2481"/>
              <a:ext cx="5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50</a:t>
              </a:r>
              <a:endParaRPr lang="en-US" altLang="en-US" sz="1800"/>
            </a:p>
          </p:txBody>
        </p:sp>
        <p:sp>
          <p:nvSpPr>
            <p:cNvPr id="13366" name="Line 685">
              <a:extLst>
                <a:ext uri="{FF2B5EF4-FFF2-40B4-BE49-F238E27FC236}">
                  <a16:creationId xmlns:a16="http://schemas.microsoft.com/office/drawing/2014/main" id="{10CA5349-6D20-4938-B521-11635D4181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1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Line 686">
              <a:extLst>
                <a:ext uri="{FF2B5EF4-FFF2-40B4-BE49-F238E27FC236}">
                  <a16:creationId xmlns:a16="http://schemas.microsoft.com/office/drawing/2014/main" id="{F8F01480-F92D-4106-B330-F892AC772B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1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Rectangle 687">
              <a:extLst>
                <a:ext uri="{FF2B5EF4-FFF2-40B4-BE49-F238E27FC236}">
                  <a16:creationId xmlns:a16="http://schemas.microsoft.com/office/drawing/2014/main" id="{CD63EC5C-A271-4E91-9D5C-144662FE1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100</a:t>
              </a:r>
              <a:endParaRPr lang="en-US" altLang="en-US" sz="1800"/>
            </a:p>
          </p:txBody>
        </p:sp>
        <p:sp>
          <p:nvSpPr>
            <p:cNvPr id="13369" name="Line 688">
              <a:extLst>
                <a:ext uri="{FF2B5EF4-FFF2-40B4-BE49-F238E27FC236}">
                  <a16:creationId xmlns:a16="http://schemas.microsoft.com/office/drawing/2014/main" id="{CC5D5007-5B81-4F44-8B20-0B514C9991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52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Line 689">
              <a:extLst>
                <a:ext uri="{FF2B5EF4-FFF2-40B4-BE49-F238E27FC236}">
                  <a16:creationId xmlns:a16="http://schemas.microsoft.com/office/drawing/2014/main" id="{88FB954A-B12E-4A03-BE88-05547BCB7D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2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Rectangle 690">
              <a:extLst>
                <a:ext uri="{FF2B5EF4-FFF2-40B4-BE49-F238E27FC236}">
                  <a16:creationId xmlns:a16="http://schemas.microsoft.com/office/drawing/2014/main" id="{1942DB94-9BFF-4804-AD4A-60DA017BE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150</a:t>
              </a:r>
              <a:endParaRPr lang="en-US" altLang="en-US" sz="1800"/>
            </a:p>
          </p:txBody>
        </p:sp>
        <p:sp>
          <p:nvSpPr>
            <p:cNvPr id="13372" name="Line 691">
              <a:extLst>
                <a:ext uri="{FF2B5EF4-FFF2-40B4-BE49-F238E27FC236}">
                  <a16:creationId xmlns:a16="http://schemas.microsoft.com/office/drawing/2014/main" id="{E5DC4000-ABB9-4CF6-A390-3A52C8820A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Line 692">
              <a:extLst>
                <a:ext uri="{FF2B5EF4-FFF2-40B4-BE49-F238E27FC236}">
                  <a16:creationId xmlns:a16="http://schemas.microsoft.com/office/drawing/2014/main" id="{0F04EC0B-80C2-43EE-8AD0-6330CE31BF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3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Rectangle 693">
              <a:extLst>
                <a:ext uri="{FF2B5EF4-FFF2-40B4-BE49-F238E27FC236}">
                  <a16:creationId xmlns:a16="http://schemas.microsoft.com/office/drawing/2014/main" id="{AD439E59-12D5-4F64-A599-ECF53CCA9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200</a:t>
              </a:r>
              <a:endParaRPr lang="en-US" altLang="en-US" sz="1800"/>
            </a:p>
          </p:txBody>
        </p:sp>
        <p:sp>
          <p:nvSpPr>
            <p:cNvPr id="13375" name="Line 694">
              <a:extLst>
                <a:ext uri="{FF2B5EF4-FFF2-40B4-BE49-F238E27FC236}">
                  <a16:creationId xmlns:a16="http://schemas.microsoft.com/office/drawing/2014/main" id="{B2A2AE3D-8838-4BBD-99FE-EA799AE899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5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6" name="Line 695">
              <a:extLst>
                <a:ext uri="{FF2B5EF4-FFF2-40B4-BE49-F238E27FC236}">
                  <a16:creationId xmlns:a16="http://schemas.microsoft.com/office/drawing/2014/main" id="{9EBBB7C1-B62C-4101-B830-A65B2C99A5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5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Rectangle 696">
              <a:extLst>
                <a:ext uri="{FF2B5EF4-FFF2-40B4-BE49-F238E27FC236}">
                  <a16:creationId xmlns:a16="http://schemas.microsoft.com/office/drawing/2014/main" id="{6FE470D3-AD33-4AFA-B802-307C48FA8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250</a:t>
              </a:r>
              <a:endParaRPr lang="en-US" altLang="en-US" sz="1800"/>
            </a:p>
          </p:txBody>
        </p:sp>
        <p:sp>
          <p:nvSpPr>
            <p:cNvPr id="13378" name="Line 697">
              <a:extLst>
                <a:ext uri="{FF2B5EF4-FFF2-40B4-BE49-F238E27FC236}">
                  <a16:creationId xmlns:a16="http://schemas.microsoft.com/office/drawing/2014/main" id="{DDBE7B25-982D-45C1-9993-AEDA3FFE33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46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Line 698">
              <a:extLst>
                <a:ext uri="{FF2B5EF4-FFF2-40B4-BE49-F238E27FC236}">
                  <a16:creationId xmlns:a16="http://schemas.microsoft.com/office/drawing/2014/main" id="{C4A89180-E192-4C04-9966-EDF2DAF0D4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2469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Rectangle 699">
              <a:extLst>
                <a:ext uri="{FF2B5EF4-FFF2-40B4-BE49-F238E27FC236}">
                  <a16:creationId xmlns:a16="http://schemas.microsoft.com/office/drawing/2014/main" id="{7ECBD672-6803-4F15-9149-C7D11BF5C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2439"/>
              <a:ext cx="27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0</a:t>
              </a:r>
              <a:endParaRPr lang="en-US" altLang="en-US" sz="1800"/>
            </a:p>
          </p:txBody>
        </p:sp>
        <p:sp>
          <p:nvSpPr>
            <p:cNvPr id="13381" name="Line 700">
              <a:extLst>
                <a:ext uri="{FF2B5EF4-FFF2-40B4-BE49-F238E27FC236}">
                  <a16:creationId xmlns:a16="http://schemas.microsoft.com/office/drawing/2014/main" id="{7A0A671C-38B9-43AA-B90F-9BE76E8584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212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2" name="Line 701">
              <a:extLst>
                <a:ext uri="{FF2B5EF4-FFF2-40B4-BE49-F238E27FC236}">
                  <a16:creationId xmlns:a16="http://schemas.microsoft.com/office/drawing/2014/main" id="{F525F4B4-16F4-48C2-A195-067E78FC84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2212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Rectangle 702">
              <a:extLst>
                <a:ext uri="{FF2B5EF4-FFF2-40B4-BE49-F238E27FC236}">
                  <a16:creationId xmlns:a16="http://schemas.microsoft.com/office/drawing/2014/main" id="{CA686129-ACCA-4211-9E97-462528BF4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2182"/>
              <a:ext cx="5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50</a:t>
              </a:r>
              <a:endParaRPr lang="en-US" altLang="en-US" sz="1800"/>
            </a:p>
          </p:txBody>
        </p:sp>
        <p:sp>
          <p:nvSpPr>
            <p:cNvPr id="13384" name="Line 703">
              <a:extLst>
                <a:ext uri="{FF2B5EF4-FFF2-40B4-BE49-F238E27FC236}">
                  <a16:creationId xmlns:a16="http://schemas.microsoft.com/office/drawing/2014/main" id="{1EC83560-F8EC-46DB-AAA7-52F7439F1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95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Line 704">
              <a:extLst>
                <a:ext uri="{FF2B5EF4-FFF2-40B4-BE49-F238E27FC236}">
                  <a16:creationId xmlns:a16="http://schemas.microsoft.com/office/drawing/2014/main" id="{2E6587BC-AD8A-4E30-8FC6-F87078D774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959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Rectangle 705">
              <a:extLst>
                <a:ext uri="{FF2B5EF4-FFF2-40B4-BE49-F238E27FC236}">
                  <a16:creationId xmlns:a16="http://schemas.microsoft.com/office/drawing/2014/main" id="{66B01501-2F1F-41E1-96FD-12A5EF14D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929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100</a:t>
              </a:r>
              <a:endParaRPr lang="en-US" altLang="en-US" sz="1800"/>
            </a:p>
          </p:txBody>
        </p:sp>
        <p:sp>
          <p:nvSpPr>
            <p:cNvPr id="13387" name="Line 706">
              <a:extLst>
                <a:ext uri="{FF2B5EF4-FFF2-40B4-BE49-F238E27FC236}">
                  <a16:creationId xmlns:a16="http://schemas.microsoft.com/office/drawing/2014/main" id="{D80732D7-4032-4ABB-9AC3-F78FF403B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706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Line 707">
              <a:extLst>
                <a:ext uri="{FF2B5EF4-FFF2-40B4-BE49-F238E27FC236}">
                  <a16:creationId xmlns:a16="http://schemas.microsoft.com/office/drawing/2014/main" id="{B8E2A34F-01B8-4344-BB99-6C185CD680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706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Rectangle 708">
              <a:extLst>
                <a:ext uri="{FF2B5EF4-FFF2-40B4-BE49-F238E27FC236}">
                  <a16:creationId xmlns:a16="http://schemas.microsoft.com/office/drawing/2014/main" id="{19C425C1-AB0E-443F-ACBF-3682A086E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676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150</a:t>
              </a:r>
              <a:endParaRPr lang="en-US" altLang="en-US" sz="1800"/>
            </a:p>
          </p:txBody>
        </p:sp>
        <p:sp>
          <p:nvSpPr>
            <p:cNvPr id="13390" name="Line 709">
              <a:extLst>
                <a:ext uri="{FF2B5EF4-FFF2-40B4-BE49-F238E27FC236}">
                  <a16:creationId xmlns:a16="http://schemas.microsoft.com/office/drawing/2014/main" id="{F0FF2776-682E-4B07-96EA-A253A726D1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453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Line 710">
              <a:extLst>
                <a:ext uri="{FF2B5EF4-FFF2-40B4-BE49-F238E27FC236}">
                  <a16:creationId xmlns:a16="http://schemas.microsoft.com/office/drawing/2014/main" id="{D44826B3-AACB-4831-B31A-3D10AC4585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453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2" name="Rectangle 711">
              <a:extLst>
                <a:ext uri="{FF2B5EF4-FFF2-40B4-BE49-F238E27FC236}">
                  <a16:creationId xmlns:a16="http://schemas.microsoft.com/office/drawing/2014/main" id="{4603E4E5-8270-4233-8EAC-35D60FDBE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423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200</a:t>
              </a:r>
              <a:endParaRPr lang="en-US" altLang="en-US" sz="1800"/>
            </a:p>
          </p:txBody>
        </p:sp>
        <p:sp>
          <p:nvSpPr>
            <p:cNvPr id="13393" name="Line 712">
              <a:extLst>
                <a:ext uri="{FF2B5EF4-FFF2-40B4-BE49-F238E27FC236}">
                  <a16:creationId xmlns:a16="http://schemas.microsoft.com/office/drawing/2014/main" id="{629459E2-663C-4DBE-96D6-A9AD22C203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200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Line 713">
              <a:extLst>
                <a:ext uri="{FF2B5EF4-FFF2-40B4-BE49-F238E27FC236}">
                  <a16:creationId xmlns:a16="http://schemas.microsoft.com/office/drawing/2014/main" id="{24318CD0-7939-41CC-8C45-91AAC84AA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200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5" name="Rectangle 714">
              <a:extLst>
                <a:ext uri="{FF2B5EF4-FFF2-40B4-BE49-F238E27FC236}">
                  <a16:creationId xmlns:a16="http://schemas.microsoft.com/office/drawing/2014/main" id="{E71EEA8E-A141-441E-9DF9-F6E8B672A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169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250</a:t>
              </a:r>
              <a:endParaRPr lang="en-US" altLang="en-US" sz="1800"/>
            </a:p>
          </p:txBody>
        </p:sp>
        <p:sp>
          <p:nvSpPr>
            <p:cNvPr id="13396" name="Line 715">
              <a:extLst>
                <a:ext uri="{FF2B5EF4-FFF2-40B4-BE49-F238E27FC236}">
                  <a16:creationId xmlns:a16="http://schemas.microsoft.com/office/drawing/2014/main" id="{1A37DA21-262A-4781-B4CF-265BBF1823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Freeform 716">
              <a:extLst>
                <a:ext uri="{FF2B5EF4-FFF2-40B4-BE49-F238E27FC236}">
                  <a16:creationId xmlns:a16="http://schemas.microsoft.com/office/drawing/2014/main" id="{7957695C-D701-4B08-9A12-2203D76D3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641" cy="1292"/>
            </a:xfrm>
            <a:custGeom>
              <a:avLst/>
              <a:gdLst>
                <a:gd name="T0" fmla="*/ 0 w 434"/>
                <a:gd name="T1" fmla="*/ 14187830 h 342"/>
                <a:gd name="T2" fmla="*/ 18132483 w 434"/>
                <a:gd name="T3" fmla="*/ 14187830 h 342"/>
                <a:gd name="T4" fmla="*/ 1813248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8" name="Line 717">
              <a:extLst>
                <a:ext uri="{FF2B5EF4-FFF2-40B4-BE49-F238E27FC236}">
                  <a16:creationId xmlns:a16="http://schemas.microsoft.com/office/drawing/2014/main" id="{24C057B2-A593-4BAC-95E0-A7AA4484C3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1" name="Text Box 718">
            <a:extLst>
              <a:ext uri="{FF2B5EF4-FFF2-40B4-BE49-F238E27FC236}">
                <a16:creationId xmlns:a16="http://schemas.microsoft.com/office/drawing/2014/main" id="{675B4FCA-16D7-48E5-AD3B-EDAA4F8FC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5" y="5162550"/>
            <a:ext cx="377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Cb</a:t>
            </a:r>
          </a:p>
        </p:txBody>
      </p:sp>
      <p:sp>
        <p:nvSpPr>
          <p:cNvPr id="12292" name="Text Box 719">
            <a:extLst>
              <a:ext uri="{FF2B5EF4-FFF2-40B4-BE49-F238E27FC236}">
                <a16:creationId xmlns:a16="http://schemas.microsoft.com/office/drawing/2014/main" id="{41204E74-5629-4899-A592-05DED5D391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588" y="3967163"/>
            <a:ext cx="3444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Cr</a:t>
            </a:r>
          </a:p>
        </p:txBody>
      </p:sp>
      <p:sp>
        <p:nvSpPr>
          <p:cNvPr id="12293" name="Oval 720">
            <a:extLst>
              <a:ext uri="{FF2B5EF4-FFF2-40B4-BE49-F238E27FC236}">
                <a16:creationId xmlns:a16="http://schemas.microsoft.com/office/drawing/2014/main" id="{7ADAD887-206D-46AB-8E7B-1F797471340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40195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294" name="Oval 721">
            <a:extLst>
              <a:ext uri="{FF2B5EF4-FFF2-40B4-BE49-F238E27FC236}">
                <a16:creationId xmlns:a16="http://schemas.microsoft.com/office/drawing/2014/main" id="{4FD6DEEA-94DA-48FE-B30A-0F017377489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62175" y="37766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295" name="Oval 722">
            <a:extLst>
              <a:ext uri="{FF2B5EF4-FFF2-40B4-BE49-F238E27FC236}">
                <a16:creationId xmlns:a16="http://schemas.microsoft.com/office/drawing/2014/main" id="{BEB967B2-C827-41C9-A38F-F4AC08B96E3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39290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296" name="Oval 723">
            <a:extLst>
              <a:ext uri="{FF2B5EF4-FFF2-40B4-BE49-F238E27FC236}">
                <a16:creationId xmlns:a16="http://schemas.microsoft.com/office/drawing/2014/main" id="{2E9DA02D-FD63-4343-A306-5B66EC14568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66975" y="40814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297" name="Oval 724">
            <a:extLst>
              <a:ext uri="{FF2B5EF4-FFF2-40B4-BE49-F238E27FC236}">
                <a16:creationId xmlns:a16="http://schemas.microsoft.com/office/drawing/2014/main" id="{2FC4C5B0-C78F-4133-AEAB-5B384074F07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4550" y="381000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298" name="Oval 725">
            <a:extLst>
              <a:ext uri="{FF2B5EF4-FFF2-40B4-BE49-F238E27FC236}">
                <a16:creationId xmlns:a16="http://schemas.microsoft.com/office/drawing/2014/main" id="{03548063-3CD4-4D43-BDCF-1D6F4DEC69D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47888" y="38909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299" name="Oval 726">
            <a:extLst>
              <a:ext uri="{FF2B5EF4-FFF2-40B4-BE49-F238E27FC236}">
                <a16:creationId xmlns:a16="http://schemas.microsoft.com/office/drawing/2014/main" id="{06617B99-EEFF-4610-A089-F2A9C4729C5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85988" y="39338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00" name="Oval 727">
            <a:extLst>
              <a:ext uri="{FF2B5EF4-FFF2-40B4-BE49-F238E27FC236}">
                <a16:creationId xmlns:a16="http://schemas.microsoft.com/office/drawing/2014/main" id="{158EE224-D199-4D0A-8C27-07EDACCC69A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19325" y="38004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01" name="Oval 728">
            <a:extLst>
              <a:ext uri="{FF2B5EF4-FFF2-40B4-BE49-F238E27FC236}">
                <a16:creationId xmlns:a16="http://schemas.microsoft.com/office/drawing/2014/main" id="{D005B37C-7FC4-425E-8E2B-EDF88886693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52663" y="39290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02" name="Oval 729">
            <a:extLst>
              <a:ext uri="{FF2B5EF4-FFF2-40B4-BE49-F238E27FC236}">
                <a16:creationId xmlns:a16="http://schemas.microsoft.com/office/drawing/2014/main" id="{D10AF6A0-13BF-4921-9705-C9F3882E0D8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09800" y="38290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03" name="Oval 730">
            <a:extLst>
              <a:ext uri="{FF2B5EF4-FFF2-40B4-BE49-F238E27FC236}">
                <a16:creationId xmlns:a16="http://schemas.microsoft.com/office/drawing/2014/main" id="{52D5DEE9-7162-484E-979C-20F94B70D4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43138" y="39100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04" name="Oval 731">
            <a:extLst>
              <a:ext uri="{FF2B5EF4-FFF2-40B4-BE49-F238E27FC236}">
                <a16:creationId xmlns:a16="http://schemas.microsoft.com/office/drawing/2014/main" id="{4A6520EB-E42C-4A52-B647-DFBBF3CBC7F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81238" y="39528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05" name="Oval 732">
            <a:extLst>
              <a:ext uri="{FF2B5EF4-FFF2-40B4-BE49-F238E27FC236}">
                <a16:creationId xmlns:a16="http://schemas.microsoft.com/office/drawing/2014/main" id="{F62961DC-53CD-42A2-9517-CD17A129010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38195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06" name="Oval 733">
            <a:extLst>
              <a:ext uri="{FF2B5EF4-FFF2-40B4-BE49-F238E27FC236}">
                <a16:creationId xmlns:a16="http://schemas.microsoft.com/office/drawing/2014/main" id="{8ADEDB5C-7F80-4ED3-A545-65EA97F38F6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47913" y="39481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07" name="Oval 734">
            <a:extLst>
              <a:ext uri="{FF2B5EF4-FFF2-40B4-BE49-F238E27FC236}">
                <a16:creationId xmlns:a16="http://schemas.microsoft.com/office/drawing/2014/main" id="{D8E7B780-1C7B-44EF-AAE6-F9F3DF38DC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66975" y="40338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08" name="Oval 735">
            <a:extLst>
              <a:ext uri="{FF2B5EF4-FFF2-40B4-BE49-F238E27FC236}">
                <a16:creationId xmlns:a16="http://schemas.microsoft.com/office/drawing/2014/main" id="{0D08A78D-FFE8-4ACE-B746-2921F9F368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95538" y="403860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09" name="Oval 736">
            <a:extLst>
              <a:ext uri="{FF2B5EF4-FFF2-40B4-BE49-F238E27FC236}">
                <a16:creationId xmlns:a16="http://schemas.microsoft.com/office/drawing/2014/main" id="{3D52ED2C-D08F-4295-B14D-2583362CD3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86013" y="39338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10" name="Oval 737">
            <a:extLst>
              <a:ext uri="{FF2B5EF4-FFF2-40B4-BE49-F238E27FC236}">
                <a16:creationId xmlns:a16="http://schemas.microsoft.com/office/drawing/2014/main" id="{67301052-AD49-4B92-B34C-902EDDBF47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76450" y="38528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11" name="Oval 738">
            <a:extLst>
              <a:ext uri="{FF2B5EF4-FFF2-40B4-BE49-F238E27FC236}">
                <a16:creationId xmlns:a16="http://schemas.microsoft.com/office/drawing/2014/main" id="{62FB73D4-9A86-41EF-97A2-A59DFD0822A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14588" y="41100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12" name="Oval 739">
            <a:extLst>
              <a:ext uri="{FF2B5EF4-FFF2-40B4-BE49-F238E27FC236}">
                <a16:creationId xmlns:a16="http://schemas.microsoft.com/office/drawing/2014/main" id="{F9CD2717-DB57-48B0-85E5-0168B7A0F76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8388" y="40814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13" name="Oval 740">
            <a:extLst>
              <a:ext uri="{FF2B5EF4-FFF2-40B4-BE49-F238E27FC236}">
                <a16:creationId xmlns:a16="http://schemas.microsoft.com/office/drawing/2014/main" id="{8B5D340E-F70F-4180-A8BC-48D35144245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66950" y="37766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14" name="Oval 741">
            <a:extLst>
              <a:ext uri="{FF2B5EF4-FFF2-40B4-BE49-F238E27FC236}">
                <a16:creationId xmlns:a16="http://schemas.microsoft.com/office/drawing/2014/main" id="{21D8CAEF-2F76-4FFD-8A95-7591A2E0BE4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85988" y="37004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15" name="Oval 742">
            <a:extLst>
              <a:ext uri="{FF2B5EF4-FFF2-40B4-BE49-F238E27FC236}">
                <a16:creationId xmlns:a16="http://schemas.microsoft.com/office/drawing/2014/main" id="{5FEB2733-C55E-44D3-A136-59DA58BF427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9838" y="41052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16" name="Oval 743">
            <a:extLst>
              <a:ext uri="{FF2B5EF4-FFF2-40B4-BE49-F238E27FC236}">
                <a16:creationId xmlns:a16="http://schemas.microsoft.com/office/drawing/2014/main" id="{3F389F3E-B0F5-4225-A7A2-837216CBA60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00300" y="388620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17" name="Oval 744">
            <a:extLst>
              <a:ext uri="{FF2B5EF4-FFF2-40B4-BE49-F238E27FC236}">
                <a16:creationId xmlns:a16="http://schemas.microsoft.com/office/drawing/2014/main" id="{F0F33F3E-B560-4DEA-80DB-8A775CE03EF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24113" y="39862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18" name="Oval 745">
            <a:extLst>
              <a:ext uri="{FF2B5EF4-FFF2-40B4-BE49-F238E27FC236}">
                <a16:creationId xmlns:a16="http://schemas.microsoft.com/office/drawing/2014/main" id="{06D1BDB5-E619-4DC7-8D56-0D4F3A387DE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95525" y="38766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19" name="Oval 746">
            <a:extLst>
              <a:ext uri="{FF2B5EF4-FFF2-40B4-BE49-F238E27FC236}">
                <a16:creationId xmlns:a16="http://schemas.microsoft.com/office/drawing/2014/main" id="{684E8FDE-B499-4A3B-B8FD-3D56EBE6FD1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57425" y="39814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20" name="Oval 747">
            <a:extLst>
              <a:ext uri="{FF2B5EF4-FFF2-40B4-BE49-F238E27FC236}">
                <a16:creationId xmlns:a16="http://schemas.microsoft.com/office/drawing/2014/main" id="{F9441BE1-A5ED-4018-9F0C-6ABE537E6A7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47888" y="39290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21" name="Oval 748">
            <a:extLst>
              <a:ext uri="{FF2B5EF4-FFF2-40B4-BE49-F238E27FC236}">
                <a16:creationId xmlns:a16="http://schemas.microsoft.com/office/drawing/2014/main" id="{543D982C-F6B5-40C0-8B38-79562DAE2DF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66963" y="38576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22" name="Oval 749">
            <a:extLst>
              <a:ext uri="{FF2B5EF4-FFF2-40B4-BE49-F238E27FC236}">
                <a16:creationId xmlns:a16="http://schemas.microsoft.com/office/drawing/2014/main" id="{8997CD0C-3B61-4D13-8EFE-9F98DB44172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28850" y="37242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23" name="Oval 750">
            <a:extLst>
              <a:ext uri="{FF2B5EF4-FFF2-40B4-BE49-F238E27FC236}">
                <a16:creationId xmlns:a16="http://schemas.microsoft.com/office/drawing/2014/main" id="{4D52FF23-10FA-4CE8-92A9-FC80472BF7E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33638" y="39576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24" name="Oval 751">
            <a:extLst>
              <a:ext uri="{FF2B5EF4-FFF2-40B4-BE49-F238E27FC236}">
                <a16:creationId xmlns:a16="http://schemas.microsoft.com/office/drawing/2014/main" id="{182DD52E-3BF2-4DB7-B6C2-CFACCC31A91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81250" y="40195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25" name="Oval 752">
            <a:extLst>
              <a:ext uri="{FF2B5EF4-FFF2-40B4-BE49-F238E27FC236}">
                <a16:creationId xmlns:a16="http://schemas.microsoft.com/office/drawing/2014/main" id="{F37A0A56-5798-4F6F-9AA3-2F576BFFCEF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90738" y="38957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26" name="Oval 753">
            <a:extLst>
              <a:ext uri="{FF2B5EF4-FFF2-40B4-BE49-F238E27FC236}">
                <a16:creationId xmlns:a16="http://schemas.microsoft.com/office/drawing/2014/main" id="{EF427CE2-743C-4382-A0FF-0625D98D698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66975" y="41243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27" name="Oval 754">
            <a:extLst>
              <a:ext uri="{FF2B5EF4-FFF2-40B4-BE49-F238E27FC236}">
                <a16:creationId xmlns:a16="http://schemas.microsoft.com/office/drawing/2014/main" id="{9889A742-5528-4CE5-9169-3A5EA770B5F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47900" y="386238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28" name="Oval 755">
            <a:extLst>
              <a:ext uri="{FF2B5EF4-FFF2-40B4-BE49-F238E27FC236}">
                <a16:creationId xmlns:a16="http://schemas.microsoft.com/office/drawing/2014/main" id="{8520B806-14CE-4C78-94A3-483A357B461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00275" y="37814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29" name="Oval 756">
            <a:extLst>
              <a:ext uri="{FF2B5EF4-FFF2-40B4-BE49-F238E27FC236}">
                <a16:creationId xmlns:a16="http://schemas.microsoft.com/office/drawing/2014/main" id="{C3978B06-2248-4238-937F-DD816882D1F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5025" y="38052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30" name="Oval 757">
            <a:extLst>
              <a:ext uri="{FF2B5EF4-FFF2-40B4-BE49-F238E27FC236}">
                <a16:creationId xmlns:a16="http://schemas.microsoft.com/office/drawing/2014/main" id="{626831BB-1F2C-44C8-A1A1-A9FC6489F9B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62188" y="40338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31" name="Oval 758">
            <a:extLst>
              <a:ext uri="{FF2B5EF4-FFF2-40B4-BE49-F238E27FC236}">
                <a16:creationId xmlns:a16="http://schemas.microsoft.com/office/drawing/2014/main" id="{D2A63105-4D2A-4006-952C-0DA6BEB1531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47888" y="37623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32" name="Oval 759">
            <a:extLst>
              <a:ext uri="{FF2B5EF4-FFF2-40B4-BE49-F238E27FC236}">
                <a16:creationId xmlns:a16="http://schemas.microsoft.com/office/drawing/2014/main" id="{D47DB72C-FA4C-452E-A545-AFEAB8FD5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4925" y="348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33" name="Oval 760">
            <a:extLst>
              <a:ext uri="{FF2B5EF4-FFF2-40B4-BE49-F238E27FC236}">
                <a16:creationId xmlns:a16="http://schemas.microsoft.com/office/drawing/2014/main" id="{C266D647-DAB9-4D1E-B26D-1C13E2438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34" name="Oval 761">
            <a:extLst>
              <a:ext uri="{FF2B5EF4-FFF2-40B4-BE49-F238E27FC236}">
                <a16:creationId xmlns:a16="http://schemas.microsoft.com/office/drawing/2014/main" id="{B2B592C4-9FC2-4115-9F19-D2E1EF4B9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717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35" name="Oval 762">
            <a:extLst>
              <a:ext uri="{FF2B5EF4-FFF2-40B4-BE49-F238E27FC236}">
                <a16:creationId xmlns:a16="http://schemas.microsoft.com/office/drawing/2014/main" id="{2A51E7C9-6763-4E95-B643-D99649D2B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3702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36" name="Oval 763">
            <a:extLst>
              <a:ext uri="{FF2B5EF4-FFF2-40B4-BE49-F238E27FC236}">
                <a16:creationId xmlns:a16="http://schemas.microsoft.com/office/drawing/2014/main" id="{AF29CC7C-B4A8-4122-888E-FE7A40B9A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42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37" name="Oval 764">
            <a:extLst>
              <a:ext uri="{FF2B5EF4-FFF2-40B4-BE49-F238E27FC236}">
                <a16:creationId xmlns:a16="http://schemas.microsoft.com/office/drawing/2014/main" id="{0778D176-2205-489B-B71D-B9FFCB5C3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138" y="3768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38" name="Oval 765">
            <a:extLst>
              <a:ext uri="{FF2B5EF4-FFF2-40B4-BE49-F238E27FC236}">
                <a16:creationId xmlns:a16="http://schemas.microsoft.com/office/drawing/2014/main" id="{4D5B122E-AB6F-43DC-B000-83B59C12D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37655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39" name="Oval 766">
            <a:extLst>
              <a:ext uri="{FF2B5EF4-FFF2-40B4-BE49-F238E27FC236}">
                <a16:creationId xmlns:a16="http://schemas.microsoft.com/office/drawing/2014/main" id="{7194861F-2666-4CC7-91E3-78FC157DA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968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40" name="Oval 767">
            <a:extLst>
              <a:ext uri="{FF2B5EF4-FFF2-40B4-BE49-F238E27FC236}">
                <a16:creationId xmlns:a16="http://schemas.microsoft.com/office/drawing/2014/main" id="{63F3233A-2887-4C67-B4E1-EAB661945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6213" y="337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41" name="Oval 768">
            <a:extLst>
              <a:ext uri="{FF2B5EF4-FFF2-40B4-BE49-F238E27FC236}">
                <a16:creationId xmlns:a16="http://schemas.microsoft.com/office/drawing/2014/main" id="{82F3DC80-ADEA-44D7-A8EF-9A06B764E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42" name="Oval 769">
            <a:extLst>
              <a:ext uri="{FF2B5EF4-FFF2-40B4-BE49-F238E27FC236}">
                <a16:creationId xmlns:a16="http://schemas.microsoft.com/office/drawing/2014/main" id="{9DFFA265-BD9C-41BE-A5EB-EAD255EB3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43" name="Oval 770">
            <a:extLst>
              <a:ext uri="{FF2B5EF4-FFF2-40B4-BE49-F238E27FC236}">
                <a16:creationId xmlns:a16="http://schemas.microsoft.com/office/drawing/2014/main" id="{97D48201-14B3-432D-A7EE-D1CDE1AB7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3573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44" name="Oval 771">
            <a:extLst>
              <a:ext uri="{FF2B5EF4-FFF2-40B4-BE49-F238E27FC236}">
                <a16:creationId xmlns:a16="http://schemas.microsoft.com/office/drawing/2014/main" id="{C215AE5F-FE91-44CC-B57A-A6C3BAB11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649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45" name="Oval 772">
            <a:extLst>
              <a:ext uri="{FF2B5EF4-FFF2-40B4-BE49-F238E27FC236}">
                <a16:creationId xmlns:a16="http://schemas.microsoft.com/office/drawing/2014/main" id="{CC8712A6-4796-4693-872C-C015EC501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46" name="Oval 773">
            <a:extLst>
              <a:ext uri="{FF2B5EF4-FFF2-40B4-BE49-F238E27FC236}">
                <a16:creationId xmlns:a16="http://schemas.microsoft.com/office/drawing/2014/main" id="{EE4F463F-245B-490B-8A6E-57991F712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954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47" name="Oval 774">
            <a:extLst>
              <a:ext uri="{FF2B5EF4-FFF2-40B4-BE49-F238E27FC236}">
                <a16:creationId xmlns:a16="http://schemas.microsoft.com/office/drawing/2014/main" id="{77333156-D731-4916-BD51-74171583B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4106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48" name="Oval 775">
            <a:extLst>
              <a:ext uri="{FF2B5EF4-FFF2-40B4-BE49-F238E27FC236}">
                <a16:creationId xmlns:a16="http://schemas.microsoft.com/office/drawing/2014/main" id="{5F02E628-0851-41FA-8A56-0A1521AEA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3208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49" name="Oval 776">
            <a:extLst>
              <a:ext uri="{FF2B5EF4-FFF2-40B4-BE49-F238E27FC236}">
                <a16:creationId xmlns:a16="http://schemas.microsoft.com/office/drawing/2014/main" id="{519493CE-F7A8-44F3-8FCC-ED350585C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50" name="Oval 777">
            <a:extLst>
              <a:ext uri="{FF2B5EF4-FFF2-40B4-BE49-F238E27FC236}">
                <a16:creationId xmlns:a16="http://schemas.microsoft.com/office/drawing/2014/main" id="{D7C17146-DA81-4757-A725-9F3C3BF1F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51" name="Oval 778">
            <a:extLst>
              <a:ext uri="{FF2B5EF4-FFF2-40B4-BE49-F238E27FC236}">
                <a16:creationId xmlns:a16="http://schemas.microsoft.com/office/drawing/2014/main" id="{2471F070-DF32-4974-AE49-42C467F40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52" name="Oval 779">
            <a:extLst>
              <a:ext uri="{FF2B5EF4-FFF2-40B4-BE49-F238E27FC236}">
                <a16:creationId xmlns:a16="http://schemas.microsoft.com/office/drawing/2014/main" id="{1AA8E7AA-A7A0-4255-A9BF-3860ABD42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53" name="Oval 780">
            <a:extLst>
              <a:ext uri="{FF2B5EF4-FFF2-40B4-BE49-F238E27FC236}">
                <a16:creationId xmlns:a16="http://schemas.microsoft.com/office/drawing/2014/main" id="{70944E90-8C7B-4B40-815B-D00DB21F3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3894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54" name="Oval 781">
            <a:extLst>
              <a:ext uri="{FF2B5EF4-FFF2-40B4-BE49-F238E27FC236}">
                <a16:creationId xmlns:a16="http://schemas.microsoft.com/office/drawing/2014/main" id="{1C7896EF-FAD1-482D-845B-E74352DCA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138" y="38052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55" name="Oval 782">
            <a:extLst>
              <a:ext uri="{FF2B5EF4-FFF2-40B4-BE49-F238E27FC236}">
                <a16:creationId xmlns:a16="http://schemas.microsoft.com/office/drawing/2014/main" id="{0BCB9849-8026-4330-B02B-E1D4CCDAB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900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56" name="Oval 783">
            <a:extLst>
              <a:ext uri="{FF2B5EF4-FFF2-40B4-BE49-F238E27FC236}">
                <a16:creationId xmlns:a16="http://schemas.microsoft.com/office/drawing/2014/main" id="{8B089832-A518-43AE-B94D-C6AFDA2C2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288" y="3459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57" name="Oval 784">
            <a:extLst>
              <a:ext uri="{FF2B5EF4-FFF2-40B4-BE49-F238E27FC236}">
                <a16:creationId xmlns:a16="http://schemas.microsoft.com/office/drawing/2014/main" id="{1A0D5D76-18A3-40EA-8942-7B4D00BD8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58" name="Oval 785">
            <a:extLst>
              <a:ext uri="{FF2B5EF4-FFF2-40B4-BE49-F238E27FC236}">
                <a16:creationId xmlns:a16="http://schemas.microsoft.com/office/drawing/2014/main" id="{EB441CBA-ED32-4673-8792-EB8385A09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1963" y="3467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59" name="Oval 786">
            <a:extLst>
              <a:ext uri="{FF2B5EF4-FFF2-40B4-BE49-F238E27FC236}">
                <a16:creationId xmlns:a16="http://schemas.microsoft.com/office/drawing/2014/main" id="{7F93416D-2AF7-47E0-BA11-7DC38BC69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352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60" name="Oval 787">
            <a:extLst>
              <a:ext uri="{FF2B5EF4-FFF2-40B4-BE49-F238E27FC236}">
                <a16:creationId xmlns:a16="http://schemas.microsoft.com/office/drawing/2014/main" id="{468F77AA-300D-4E4A-A795-47AA3ACE1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61" name="Oval 788">
            <a:extLst>
              <a:ext uri="{FF2B5EF4-FFF2-40B4-BE49-F238E27FC236}">
                <a16:creationId xmlns:a16="http://schemas.microsoft.com/office/drawing/2014/main" id="{B5B3E453-4802-4BF9-A762-37EC1304D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3238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62" name="Oval 789">
            <a:extLst>
              <a:ext uri="{FF2B5EF4-FFF2-40B4-BE49-F238E27FC236}">
                <a16:creationId xmlns:a16="http://schemas.microsoft.com/office/drawing/2014/main" id="{D2564D6A-55E4-41E7-8E64-DE30F8471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63" name="Oval 790">
            <a:extLst>
              <a:ext uri="{FF2B5EF4-FFF2-40B4-BE49-F238E27FC236}">
                <a16:creationId xmlns:a16="http://schemas.microsoft.com/office/drawing/2014/main" id="{E7F811AE-FD49-45A0-B212-4919EA254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64" name="Oval 791">
            <a:extLst>
              <a:ext uri="{FF2B5EF4-FFF2-40B4-BE49-F238E27FC236}">
                <a16:creationId xmlns:a16="http://schemas.microsoft.com/office/drawing/2014/main" id="{0CF9DBBF-D23D-483B-AB92-2A495ADE9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65" name="Oval 792">
            <a:extLst>
              <a:ext uri="{FF2B5EF4-FFF2-40B4-BE49-F238E27FC236}">
                <a16:creationId xmlns:a16="http://schemas.microsoft.com/office/drawing/2014/main" id="{D8FC2648-D9C3-4AD4-96DB-90E7A1076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224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66" name="Oval 793">
            <a:extLst>
              <a:ext uri="{FF2B5EF4-FFF2-40B4-BE49-F238E27FC236}">
                <a16:creationId xmlns:a16="http://schemas.microsoft.com/office/drawing/2014/main" id="{57F40BC1-1938-4A08-9813-77694ECC3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376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67" name="Oval 794">
            <a:extLst>
              <a:ext uri="{FF2B5EF4-FFF2-40B4-BE49-F238E27FC236}">
                <a16:creationId xmlns:a16="http://schemas.microsoft.com/office/drawing/2014/main" id="{690E2F90-A8B8-4C01-9AA6-34B4BCCF8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68" name="Oval 795">
            <a:extLst>
              <a:ext uri="{FF2B5EF4-FFF2-40B4-BE49-F238E27FC236}">
                <a16:creationId xmlns:a16="http://schemas.microsoft.com/office/drawing/2014/main" id="{2A528257-8837-4054-B403-7B5B47C8F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3322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69" name="Oval 796">
            <a:extLst>
              <a:ext uri="{FF2B5EF4-FFF2-40B4-BE49-F238E27FC236}">
                <a16:creationId xmlns:a16="http://schemas.microsoft.com/office/drawing/2014/main" id="{F654D706-891E-49CD-97FF-6A0F95B76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70" name="Oval 797">
            <a:extLst>
              <a:ext uri="{FF2B5EF4-FFF2-40B4-BE49-F238E27FC236}">
                <a16:creationId xmlns:a16="http://schemas.microsoft.com/office/drawing/2014/main" id="{BB27C442-B8E1-454D-A07B-F341DF86A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794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71" name="Oval 798">
            <a:extLst>
              <a:ext uri="{FF2B5EF4-FFF2-40B4-BE49-F238E27FC236}">
                <a16:creationId xmlns:a16="http://schemas.microsoft.com/office/drawing/2014/main" id="{C7A02B78-9281-488E-BBA2-FAA22FEFD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3870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72" name="Oval 799">
            <a:extLst>
              <a:ext uri="{FF2B5EF4-FFF2-40B4-BE49-F238E27FC236}">
                <a16:creationId xmlns:a16="http://schemas.microsoft.com/office/drawing/2014/main" id="{C9ABC847-840A-4C2E-9F85-4E8ECA896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3854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73" name="Oval 800">
            <a:extLst>
              <a:ext uri="{FF2B5EF4-FFF2-40B4-BE49-F238E27FC236}">
                <a16:creationId xmlns:a16="http://schemas.microsoft.com/office/drawing/2014/main" id="{3A0F5FDD-FE59-4AD2-829F-A7AABB4D6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3581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74" name="Oval 801">
            <a:extLst>
              <a:ext uri="{FF2B5EF4-FFF2-40B4-BE49-F238E27FC236}">
                <a16:creationId xmlns:a16="http://schemas.microsoft.com/office/drawing/2014/main" id="{FF7302DA-19BB-4B95-9705-70F921EEE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3895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75" name="Oval 802">
            <a:extLst>
              <a:ext uri="{FF2B5EF4-FFF2-40B4-BE49-F238E27FC236}">
                <a16:creationId xmlns:a16="http://schemas.microsoft.com/office/drawing/2014/main" id="{4A2D67B2-C376-4BCF-B95E-C7A7B517E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968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76" name="Oval 803">
            <a:extLst>
              <a:ext uri="{FF2B5EF4-FFF2-40B4-BE49-F238E27FC236}">
                <a16:creationId xmlns:a16="http://schemas.microsoft.com/office/drawing/2014/main" id="{B298D0B3-9624-4DD6-B967-E527BD1D5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41211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77" name="Oval 804">
            <a:extLst>
              <a:ext uri="{FF2B5EF4-FFF2-40B4-BE49-F238E27FC236}">
                <a16:creationId xmlns:a16="http://schemas.microsoft.com/office/drawing/2014/main" id="{5CAFA7DE-7C99-48BA-8ED0-48EF568BD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78" name="Oval 805">
            <a:extLst>
              <a:ext uri="{FF2B5EF4-FFF2-40B4-BE49-F238E27FC236}">
                <a16:creationId xmlns:a16="http://schemas.microsoft.com/office/drawing/2014/main" id="{2E97D6D7-5A00-49FF-9C01-06D7B672E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679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79" name="Oval 806">
            <a:extLst>
              <a:ext uri="{FF2B5EF4-FFF2-40B4-BE49-F238E27FC236}">
                <a16:creationId xmlns:a16="http://schemas.microsoft.com/office/drawing/2014/main" id="{F5B1933A-8D7C-4A21-AAE3-762800256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3756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80" name="Oval 807">
            <a:extLst>
              <a:ext uri="{FF2B5EF4-FFF2-40B4-BE49-F238E27FC236}">
                <a16:creationId xmlns:a16="http://schemas.microsoft.com/office/drawing/2014/main" id="{A12F489A-DB1E-48B6-91AA-C888CFABA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3668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81" name="Oval 808">
            <a:extLst>
              <a:ext uri="{FF2B5EF4-FFF2-40B4-BE49-F238E27FC236}">
                <a16:creationId xmlns:a16="http://schemas.microsoft.com/office/drawing/2014/main" id="{9C3CC65F-5321-489B-94CE-481F5A052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82" name="Oval 809">
            <a:extLst>
              <a:ext uri="{FF2B5EF4-FFF2-40B4-BE49-F238E27FC236}">
                <a16:creationId xmlns:a16="http://schemas.microsoft.com/office/drawing/2014/main" id="{C9284604-B8DE-4FF0-94C5-BBCE82D4C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954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83" name="Oval 810">
            <a:extLst>
              <a:ext uri="{FF2B5EF4-FFF2-40B4-BE49-F238E27FC236}">
                <a16:creationId xmlns:a16="http://schemas.microsoft.com/office/drawing/2014/main" id="{9F2CD674-9902-4E92-A18C-558852203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4106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84" name="Oval 811">
            <a:extLst>
              <a:ext uri="{FF2B5EF4-FFF2-40B4-BE49-F238E27FC236}">
                <a16:creationId xmlns:a16="http://schemas.microsoft.com/office/drawing/2014/main" id="{4E58A021-7501-42AB-B449-ED2727E6D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4259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85" name="Oval 812">
            <a:extLst>
              <a:ext uri="{FF2B5EF4-FFF2-40B4-BE49-F238E27FC236}">
                <a16:creationId xmlns:a16="http://schemas.microsoft.com/office/drawing/2014/main" id="{1113938C-A40E-40DC-836F-F79D4DDDF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86" name="Oval 813">
            <a:extLst>
              <a:ext uri="{FF2B5EF4-FFF2-40B4-BE49-F238E27FC236}">
                <a16:creationId xmlns:a16="http://schemas.microsoft.com/office/drawing/2014/main" id="{E216C91D-EE8B-4C3E-B57B-A130BE41A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87" name="Oval 814">
            <a:extLst>
              <a:ext uri="{FF2B5EF4-FFF2-40B4-BE49-F238E27FC236}">
                <a16:creationId xmlns:a16="http://schemas.microsoft.com/office/drawing/2014/main" id="{B2C2D071-55F2-4D77-B53A-5B33EAD70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665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88" name="Oval 815">
            <a:extLst>
              <a:ext uri="{FF2B5EF4-FFF2-40B4-BE49-F238E27FC236}">
                <a16:creationId xmlns:a16="http://schemas.microsoft.com/office/drawing/2014/main" id="{C1D86E81-32DC-4B2C-A882-4456A9037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89" name="Oval 816">
            <a:extLst>
              <a:ext uri="{FF2B5EF4-FFF2-40B4-BE49-F238E27FC236}">
                <a16:creationId xmlns:a16="http://schemas.microsoft.com/office/drawing/2014/main" id="{88D6C827-8A41-40A7-B30F-7DF372C30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3894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90" name="Oval 817">
            <a:extLst>
              <a:ext uri="{FF2B5EF4-FFF2-40B4-BE49-F238E27FC236}">
                <a16:creationId xmlns:a16="http://schemas.microsoft.com/office/drawing/2014/main" id="{D98ED766-51BD-4F1B-A25B-FABF08B7B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5525" y="4046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91" name="Oval 818">
            <a:extLst>
              <a:ext uri="{FF2B5EF4-FFF2-40B4-BE49-F238E27FC236}">
                <a16:creationId xmlns:a16="http://schemas.microsoft.com/office/drawing/2014/main" id="{FE154913-BD9E-4F51-849F-0438B1759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900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92" name="Oval 819">
            <a:extLst>
              <a:ext uri="{FF2B5EF4-FFF2-40B4-BE49-F238E27FC236}">
                <a16:creationId xmlns:a16="http://schemas.microsoft.com/office/drawing/2014/main" id="{0DD90F56-45B1-4C7C-ACC9-F0118563F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40528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93" name="Oval 820">
            <a:extLst>
              <a:ext uri="{FF2B5EF4-FFF2-40B4-BE49-F238E27FC236}">
                <a16:creationId xmlns:a16="http://schemas.microsoft.com/office/drawing/2014/main" id="{C311F3E8-2710-45C3-AB48-87BF9E87A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94" name="Oval 821">
            <a:extLst>
              <a:ext uri="{FF2B5EF4-FFF2-40B4-BE49-F238E27FC236}">
                <a16:creationId xmlns:a16="http://schemas.microsoft.com/office/drawing/2014/main" id="{2AC3FFF3-5AF2-4759-A31B-6A6871554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37639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95" name="Oval 822">
            <a:extLst>
              <a:ext uri="{FF2B5EF4-FFF2-40B4-BE49-F238E27FC236}">
                <a16:creationId xmlns:a16="http://schemas.microsoft.com/office/drawing/2014/main" id="{4225640E-E579-45DC-846E-936A25297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8488" y="3840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96" name="Oval 823">
            <a:extLst>
              <a:ext uri="{FF2B5EF4-FFF2-40B4-BE49-F238E27FC236}">
                <a16:creationId xmlns:a16="http://schemas.microsoft.com/office/drawing/2014/main" id="{6F345FFF-7AF9-49EA-B78B-73AB344EA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50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97" name="Oval 824">
            <a:extLst>
              <a:ext uri="{FF2B5EF4-FFF2-40B4-BE49-F238E27FC236}">
                <a16:creationId xmlns:a16="http://schemas.microsoft.com/office/drawing/2014/main" id="{8A5F3106-39D8-4215-A002-B3C0AAB8A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3756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98" name="Oval 825">
            <a:extLst>
              <a:ext uri="{FF2B5EF4-FFF2-40B4-BE49-F238E27FC236}">
                <a16:creationId xmlns:a16="http://schemas.microsoft.com/office/drawing/2014/main" id="{4BC422F0-6C58-43F5-B57E-9A27E8732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3390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399" name="Oval 826">
            <a:extLst>
              <a:ext uri="{FF2B5EF4-FFF2-40B4-BE49-F238E27FC236}">
                <a16:creationId xmlns:a16="http://schemas.microsoft.com/office/drawing/2014/main" id="{6E5A463D-4CB8-49B2-A806-6510C2543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00" name="Oval 827">
            <a:extLst>
              <a:ext uri="{FF2B5EF4-FFF2-40B4-BE49-F238E27FC236}">
                <a16:creationId xmlns:a16="http://schemas.microsoft.com/office/drawing/2014/main" id="{F495E6A6-6C05-4F2C-B207-EE5DD7D80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01" name="Oval 828">
            <a:extLst>
              <a:ext uri="{FF2B5EF4-FFF2-40B4-BE49-F238E27FC236}">
                <a16:creationId xmlns:a16="http://schemas.microsoft.com/office/drawing/2014/main" id="{F05FAFD9-35DB-44C7-82BE-F3E52FEE8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808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02" name="Oval 829">
            <a:extLst>
              <a:ext uri="{FF2B5EF4-FFF2-40B4-BE49-F238E27FC236}">
                <a16:creationId xmlns:a16="http://schemas.microsoft.com/office/drawing/2014/main" id="{84B18EEF-03D1-4D83-BA55-3215DF71B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3422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03" name="Oval 830">
            <a:extLst>
              <a:ext uri="{FF2B5EF4-FFF2-40B4-BE49-F238E27FC236}">
                <a16:creationId xmlns:a16="http://schemas.microsoft.com/office/drawing/2014/main" id="{CD3C9D36-3633-44F2-8D6A-4460CAC13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04" name="Oval 831">
            <a:extLst>
              <a:ext uri="{FF2B5EF4-FFF2-40B4-BE49-F238E27FC236}">
                <a16:creationId xmlns:a16="http://schemas.microsoft.com/office/drawing/2014/main" id="{7BC92683-34DC-4C2B-8A16-75338944C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3681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05" name="Oval 832">
            <a:extLst>
              <a:ext uri="{FF2B5EF4-FFF2-40B4-BE49-F238E27FC236}">
                <a16:creationId xmlns:a16="http://schemas.microsoft.com/office/drawing/2014/main" id="{F6172496-EBEE-4930-8EE0-0117C15C1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1963" y="3475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06" name="Oval 833">
            <a:extLst>
              <a:ext uri="{FF2B5EF4-FFF2-40B4-BE49-F238E27FC236}">
                <a16:creationId xmlns:a16="http://schemas.microsoft.com/office/drawing/2014/main" id="{6D2349FC-D5A1-485B-93C0-F79E793E9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389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07" name="Oval 834">
            <a:extLst>
              <a:ext uri="{FF2B5EF4-FFF2-40B4-BE49-F238E27FC236}">
                <a16:creationId xmlns:a16="http://schemas.microsoft.com/office/drawing/2014/main" id="{8BF7D30B-DA7B-4757-AB67-0AE514217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08" name="Oval 835">
            <a:extLst>
              <a:ext uri="{FF2B5EF4-FFF2-40B4-BE49-F238E27FC236}">
                <a16:creationId xmlns:a16="http://schemas.microsoft.com/office/drawing/2014/main" id="{6B8BFC7F-DE7F-40D1-8C7E-43CE2DA86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4449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09" name="Oval 836">
            <a:extLst>
              <a:ext uri="{FF2B5EF4-FFF2-40B4-BE49-F238E27FC236}">
                <a16:creationId xmlns:a16="http://schemas.microsoft.com/office/drawing/2014/main" id="{BAEBB84E-9544-4C2A-9506-B0F130B10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176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10" name="Oval 837">
            <a:extLst>
              <a:ext uri="{FF2B5EF4-FFF2-40B4-BE49-F238E27FC236}">
                <a16:creationId xmlns:a16="http://schemas.microsoft.com/office/drawing/2014/main" id="{5314CEF4-5E61-4E55-914E-1E677459F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8" y="4513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11" name="Oval 838">
            <a:extLst>
              <a:ext uri="{FF2B5EF4-FFF2-40B4-BE49-F238E27FC236}">
                <a16:creationId xmlns:a16="http://schemas.microsoft.com/office/drawing/2014/main" id="{56DE8571-1D04-4DE1-952C-DF4EA20BF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71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12" name="Oval 839">
            <a:extLst>
              <a:ext uri="{FF2B5EF4-FFF2-40B4-BE49-F238E27FC236}">
                <a16:creationId xmlns:a16="http://schemas.microsoft.com/office/drawing/2014/main" id="{7D500A4F-DA5B-4350-93E9-CC6ECA8D9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122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13" name="Oval 840">
            <a:extLst>
              <a:ext uri="{FF2B5EF4-FFF2-40B4-BE49-F238E27FC236}">
                <a16:creationId xmlns:a16="http://schemas.microsoft.com/office/drawing/2014/main" id="{145E3B5F-2576-49C7-AFBE-C10E44346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4275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14" name="Oval 841">
            <a:extLst>
              <a:ext uri="{FF2B5EF4-FFF2-40B4-BE49-F238E27FC236}">
                <a16:creationId xmlns:a16="http://schemas.microsoft.com/office/drawing/2014/main" id="{8698987A-21B4-46D0-9048-834C824E3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351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15" name="Oval 842">
            <a:extLst>
              <a:ext uri="{FF2B5EF4-FFF2-40B4-BE49-F238E27FC236}">
                <a16:creationId xmlns:a16="http://schemas.microsoft.com/office/drawing/2014/main" id="{F07B548C-7295-4E17-B72E-4D8DB83FB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4321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16" name="Oval 843">
            <a:extLst>
              <a:ext uri="{FF2B5EF4-FFF2-40B4-BE49-F238E27FC236}">
                <a16:creationId xmlns:a16="http://schemas.microsoft.com/office/drawing/2014/main" id="{9210E259-845A-441F-858D-208D89B4F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3973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17" name="Oval 844">
            <a:extLst>
              <a:ext uri="{FF2B5EF4-FFF2-40B4-BE49-F238E27FC236}">
                <a16:creationId xmlns:a16="http://schemas.microsoft.com/office/drawing/2014/main" id="{FDC6E225-D86D-4188-BDEE-4374559DE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549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18" name="Oval 845">
            <a:extLst>
              <a:ext uri="{FF2B5EF4-FFF2-40B4-BE49-F238E27FC236}">
                <a16:creationId xmlns:a16="http://schemas.microsoft.com/office/drawing/2014/main" id="{CBB9F77B-BD5E-44F9-8BFD-EADBFEB2C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702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19" name="Oval 846">
            <a:extLst>
              <a:ext uri="{FF2B5EF4-FFF2-40B4-BE49-F238E27FC236}">
                <a16:creationId xmlns:a16="http://schemas.microsoft.com/office/drawing/2014/main" id="{AF70A344-FC2B-46D2-AF4F-7EA993F79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854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20" name="Oval 847">
            <a:extLst>
              <a:ext uri="{FF2B5EF4-FFF2-40B4-BE49-F238E27FC236}">
                <a16:creationId xmlns:a16="http://schemas.microsoft.com/office/drawing/2014/main" id="{825CFB45-9DF5-468F-AB7A-A76BA7548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3956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21" name="Oval 848">
            <a:extLst>
              <a:ext uri="{FF2B5EF4-FFF2-40B4-BE49-F238E27FC236}">
                <a16:creationId xmlns:a16="http://schemas.microsoft.com/office/drawing/2014/main" id="{C57F7BC3-1345-449A-AC92-D4C81DAF4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108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22" name="Oval 849">
            <a:extLst>
              <a:ext uri="{FF2B5EF4-FFF2-40B4-BE49-F238E27FC236}">
                <a16:creationId xmlns:a16="http://schemas.microsoft.com/office/drawing/2014/main" id="{054ED414-8BF9-4332-BD4D-5DD100607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260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23" name="Oval 850">
            <a:extLst>
              <a:ext uri="{FF2B5EF4-FFF2-40B4-BE49-F238E27FC236}">
                <a16:creationId xmlns:a16="http://schemas.microsoft.com/office/drawing/2014/main" id="{0E7E0753-EE1A-4148-925C-DF09FA18B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24" name="Oval 851">
            <a:extLst>
              <a:ext uri="{FF2B5EF4-FFF2-40B4-BE49-F238E27FC236}">
                <a16:creationId xmlns:a16="http://schemas.microsoft.com/office/drawing/2014/main" id="{C79A5572-3F6E-491B-ADEA-92DD6D0D47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25" name="Oval 852">
            <a:extLst>
              <a:ext uri="{FF2B5EF4-FFF2-40B4-BE49-F238E27FC236}">
                <a16:creationId xmlns:a16="http://schemas.microsoft.com/office/drawing/2014/main" id="{7E9E2D66-946E-4F48-8FBE-882BD972C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641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26" name="Oval 853">
            <a:extLst>
              <a:ext uri="{FF2B5EF4-FFF2-40B4-BE49-F238E27FC236}">
                <a16:creationId xmlns:a16="http://schemas.microsoft.com/office/drawing/2014/main" id="{C7509CCE-AFED-4A01-BEDD-FED6DC4AE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64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27" name="Oval 854">
            <a:extLst>
              <a:ext uri="{FF2B5EF4-FFF2-40B4-BE49-F238E27FC236}">
                <a16:creationId xmlns:a16="http://schemas.microsoft.com/office/drawing/2014/main" id="{E6DAC77D-978B-40E7-8EE1-73B3D66C8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38" y="4206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28" name="Oval 855">
            <a:extLst>
              <a:ext uri="{FF2B5EF4-FFF2-40B4-BE49-F238E27FC236}">
                <a16:creationId xmlns:a16="http://schemas.microsoft.com/office/drawing/2014/main" id="{42C01B66-8C4A-4132-AC39-13830C842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3592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29" name="Oval 856">
            <a:extLst>
              <a:ext uri="{FF2B5EF4-FFF2-40B4-BE49-F238E27FC236}">
                <a16:creationId xmlns:a16="http://schemas.microsoft.com/office/drawing/2014/main" id="{F1CFC1C4-50CA-49FB-963C-B2C2C3904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4214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30" name="Oval 857">
            <a:extLst>
              <a:ext uri="{FF2B5EF4-FFF2-40B4-BE49-F238E27FC236}">
                <a16:creationId xmlns:a16="http://schemas.microsoft.com/office/drawing/2014/main" id="{61238BC1-4241-4AEA-B38B-53142C0BD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0" y="4100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31" name="Oval 858">
            <a:extLst>
              <a:ext uri="{FF2B5EF4-FFF2-40B4-BE49-F238E27FC236}">
                <a16:creationId xmlns:a16="http://schemas.microsoft.com/office/drawing/2014/main" id="{D95514F3-96DE-4131-9AEA-A86E4CDBE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4351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32" name="Oval 859">
            <a:extLst>
              <a:ext uri="{FF2B5EF4-FFF2-40B4-BE49-F238E27FC236}">
                <a16:creationId xmlns:a16="http://schemas.microsoft.com/office/drawing/2014/main" id="{2D0BBC02-BCFA-4F3E-80E4-40ABC4698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3986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33" name="Oval 860">
            <a:extLst>
              <a:ext uri="{FF2B5EF4-FFF2-40B4-BE49-F238E27FC236}">
                <a16:creationId xmlns:a16="http://schemas.microsoft.com/office/drawing/2014/main" id="{90B872C3-5C5B-4110-8820-D9C470AD3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450" y="4184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34" name="Oval 861">
            <a:extLst>
              <a:ext uri="{FF2B5EF4-FFF2-40B4-BE49-F238E27FC236}">
                <a16:creationId xmlns:a16="http://schemas.microsoft.com/office/drawing/2014/main" id="{22F0B7F2-B8F1-4E72-A414-2D0E35ABE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35" name="Oval 862">
            <a:extLst>
              <a:ext uri="{FF2B5EF4-FFF2-40B4-BE49-F238E27FC236}">
                <a16:creationId xmlns:a16="http://schemas.microsoft.com/office/drawing/2014/main" id="{903B3F84-DCC2-4A58-A2EA-2CC7DFC6B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36" name="Oval 863">
            <a:extLst>
              <a:ext uri="{FF2B5EF4-FFF2-40B4-BE49-F238E27FC236}">
                <a16:creationId xmlns:a16="http://schemas.microsoft.com/office/drawing/2014/main" id="{BFC2C274-BDFA-4B57-990F-FE7AFD887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3971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37" name="Oval 864">
            <a:extLst>
              <a:ext uri="{FF2B5EF4-FFF2-40B4-BE49-F238E27FC236}">
                <a16:creationId xmlns:a16="http://schemas.microsoft.com/office/drawing/2014/main" id="{04F6C422-DB87-4E18-9AC3-E2120F55F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124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38" name="Oval 865">
            <a:extLst>
              <a:ext uri="{FF2B5EF4-FFF2-40B4-BE49-F238E27FC236}">
                <a16:creationId xmlns:a16="http://schemas.microsoft.com/office/drawing/2014/main" id="{62F3DC8B-EE4D-42F8-B87B-DF6551783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4276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39" name="Oval 866">
            <a:extLst>
              <a:ext uri="{FF2B5EF4-FFF2-40B4-BE49-F238E27FC236}">
                <a16:creationId xmlns:a16="http://schemas.microsoft.com/office/drawing/2014/main" id="{21E29D33-2B5F-4BE0-BF70-4F0B95783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8613" y="40703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40" name="Oval 867">
            <a:extLst>
              <a:ext uri="{FF2B5EF4-FFF2-40B4-BE49-F238E27FC236}">
                <a16:creationId xmlns:a16="http://schemas.microsoft.com/office/drawing/2014/main" id="{79382318-AEDF-4F7D-8D0A-FD36638B5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389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41" name="Oval 868">
            <a:extLst>
              <a:ext uri="{FF2B5EF4-FFF2-40B4-BE49-F238E27FC236}">
                <a16:creationId xmlns:a16="http://schemas.microsoft.com/office/drawing/2014/main" id="{7A22329D-4CFB-4B5D-AD69-300CAD107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541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42" name="Oval 869">
            <a:extLst>
              <a:ext uri="{FF2B5EF4-FFF2-40B4-BE49-F238E27FC236}">
                <a16:creationId xmlns:a16="http://schemas.microsoft.com/office/drawing/2014/main" id="{98566781-0CBB-441F-87C1-1A69FC552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43" name="Oval 870">
            <a:extLst>
              <a:ext uri="{FF2B5EF4-FFF2-40B4-BE49-F238E27FC236}">
                <a16:creationId xmlns:a16="http://schemas.microsoft.com/office/drawing/2014/main" id="{4317735D-930D-42D5-B9B7-B50B54374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602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44" name="Oval 871">
            <a:extLst>
              <a:ext uri="{FF2B5EF4-FFF2-40B4-BE49-F238E27FC236}">
                <a16:creationId xmlns:a16="http://schemas.microsoft.com/office/drawing/2014/main" id="{6A5A2B47-2C2A-4461-9F2B-1F703D505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4329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45" name="Oval 872">
            <a:extLst>
              <a:ext uri="{FF2B5EF4-FFF2-40B4-BE49-F238E27FC236}">
                <a16:creationId xmlns:a16="http://schemas.microsoft.com/office/drawing/2014/main" id="{143EBEEF-74CE-42FF-A13F-B8FB9A398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7013" y="46434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46" name="Oval 873">
            <a:extLst>
              <a:ext uri="{FF2B5EF4-FFF2-40B4-BE49-F238E27FC236}">
                <a16:creationId xmlns:a16="http://schemas.microsoft.com/office/drawing/2014/main" id="{E3738870-DF64-4F9D-8496-E12A4DE9C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71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47" name="Oval 874">
            <a:extLst>
              <a:ext uri="{FF2B5EF4-FFF2-40B4-BE49-F238E27FC236}">
                <a16:creationId xmlns:a16="http://schemas.microsoft.com/office/drawing/2014/main" id="{E2A0F8D3-7E89-410F-A5CF-0EAD04EE1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1338" y="486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48" name="Oval 875">
            <a:extLst>
              <a:ext uri="{FF2B5EF4-FFF2-40B4-BE49-F238E27FC236}">
                <a16:creationId xmlns:a16="http://schemas.microsoft.com/office/drawing/2014/main" id="{3CDED12B-74BF-42AB-8690-84483432F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4275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49" name="Oval 876">
            <a:extLst>
              <a:ext uri="{FF2B5EF4-FFF2-40B4-BE49-F238E27FC236}">
                <a16:creationId xmlns:a16="http://schemas.microsoft.com/office/drawing/2014/main" id="{A71937B6-9FA0-4C0A-AC50-2CBDDB1B0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427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50" name="Oval 877">
            <a:extLst>
              <a:ext uri="{FF2B5EF4-FFF2-40B4-BE49-F238E27FC236}">
                <a16:creationId xmlns:a16="http://schemas.microsoft.com/office/drawing/2014/main" id="{8AF8DE38-C73E-424B-A8AE-3E682ED49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1338" y="4503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51" name="Oval 878">
            <a:extLst>
              <a:ext uri="{FF2B5EF4-FFF2-40B4-BE49-F238E27FC236}">
                <a16:creationId xmlns:a16="http://schemas.microsoft.com/office/drawing/2014/main" id="{D93E3D80-87B2-4A47-87CC-403B552EC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473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52" name="Oval 879">
            <a:extLst>
              <a:ext uri="{FF2B5EF4-FFF2-40B4-BE49-F238E27FC236}">
                <a16:creationId xmlns:a16="http://schemas.microsoft.com/office/drawing/2014/main" id="{4682EA37-FC8A-475A-A2EA-44105A808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549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53" name="Oval 880">
            <a:extLst>
              <a:ext uri="{FF2B5EF4-FFF2-40B4-BE49-F238E27FC236}">
                <a16:creationId xmlns:a16="http://schemas.microsoft.com/office/drawing/2014/main" id="{A2835916-2C54-4C20-B416-C33416745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702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54" name="Oval 881">
            <a:extLst>
              <a:ext uri="{FF2B5EF4-FFF2-40B4-BE49-F238E27FC236}">
                <a16:creationId xmlns:a16="http://schemas.microsoft.com/office/drawing/2014/main" id="{D4939980-7F11-4537-881A-69A187DD6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854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55" name="Oval 882">
            <a:extLst>
              <a:ext uri="{FF2B5EF4-FFF2-40B4-BE49-F238E27FC236}">
                <a16:creationId xmlns:a16="http://schemas.microsoft.com/office/drawing/2014/main" id="{10CB6ECF-2E24-4713-9303-E47C3C47E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50069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56" name="Oval 883">
            <a:extLst>
              <a:ext uri="{FF2B5EF4-FFF2-40B4-BE49-F238E27FC236}">
                <a16:creationId xmlns:a16="http://schemas.microsoft.com/office/drawing/2014/main" id="{7A4024B2-B16D-4334-B8D9-C4629A860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108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57" name="Oval 884">
            <a:extLst>
              <a:ext uri="{FF2B5EF4-FFF2-40B4-BE49-F238E27FC236}">
                <a16:creationId xmlns:a16="http://schemas.microsoft.com/office/drawing/2014/main" id="{394833B2-594B-45DF-8FE3-7434BD8FB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260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58" name="Oval 885">
            <a:extLst>
              <a:ext uri="{FF2B5EF4-FFF2-40B4-BE49-F238E27FC236}">
                <a16:creationId xmlns:a16="http://schemas.microsoft.com/office/drawing/2014/main" id="{59EC7612-AB36-4DDD-B614-0B2995F55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413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59" name="Oval 886">
            <a:extLst>
              <a:ext uri="{FF2B5EF4-FFF2-40B4-BE49-F238E27FC236}">
                <a16:creationId xmlns:a16="http://schemas.microsoft.com/office/drawing/2014/main" id="{0B07F664-3E2A-4B42-9429-6894B79EF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60" name="Oval 887">
            <a:extLst>
              <a:ext uri="{FF2B5EF4-FFF2-40B4-BE49-F238E27FC236}">
                <a16:creationId xmlns:a16="http://schemas.microsoft.com/office/drawing/2014/main" id="{6B440F2E-B2E6-4474-9E6D-986890E20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641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61" name="Oval 888">
            <a:extLst>
              <a:ext uri="{FF2B5EF4-FFF2-40B4-BE49-F238E27FC236}">
                <a16:creationId xmlns:a16="http://schemas.microsoft.com/office/drawing/2014/main" id="{C0DAF845-9A16-49D5-8C6E-20E61F30B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4794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62" name="Oval 889">
            <a:extLst>
              <a:ext uri="{FF2B5EF4-FFF2-40B4-BE49-F238E27FC236}">
                <a16:creationId xmlns:a16="http://schemas.microsoft.com/office/drawing/2014/main" id="{DC5BEB8D-657D-41A4-82A5-C2A3929CD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64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63" name="Oval 890">
            <a:extLst>
              <a:ext uri="{FF2B5EF4-FFF2-40B4-BE49-F238E27FC236}">
                <a16:creationId xmlns:a16="http://schemas.microsoft.com/office/drawing/2014/main" id="{582266D4-A813-4374-8F1A-023F2CA6E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4800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64" name="Oval 891">
            <a:extLst>
              <a:ext uri="{FF2B5EF4-FFF2-40B4-BE49-F238E27FC236}">
                <a16:creationId xmlns:a16="http://schemas.microsoft.com/office/drawing/2014/main" id="{E1BB151E-9A74-49BB-AD05-BE8980FB8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3592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65" name="Oval 892">
            <a:extLst>
              <a:ext uri="{FF2B5EF4-FFF2-40B4-BE49-F238E27FC236}">
                <a16:creationId xmlns:a16="http://schemas.microsoft.com/office/drawing/2014/main" id="{CBE18C8E-F2F1-4563-B424-3F7166765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4511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66" name="Oval 893">
            <a:extLst>
              <a:ext uri="{FF2B5EF4-FFF2-40B4-BE49-F238E27FC236}">
                <a16:creationId xmlns:a16="http://schemas.microsoft.com/office/drawing/2014/main" id="{0B143645-1CDB-4B4F-95A9-E394EF840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7538" y="4587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67" name="Oval 894">
            <a:extLst>
              <a:ext uri="{FF2B5EF4-FFF2-40B4-BE49-F238E27FC236}">
                <a16:creationId xmlns:a16="http://schemas.microsoft.com/office/drawing/2014/main" id="{D8C307C7-5616-43F1-9EC4-0AF7B92EA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252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68" name="Oval 895">
            <a:extLst>
              <a:ext uri="{FF2B5EF4-FFF2-40B4-BE49-F238E27FC236}">
                <a16:creationId xmlns:a16="http://schemas.microsoft.com/office/drawing/2014/main" id="{9E850B5A-7A44-4520-89B0-0755EFC87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503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69" name="Oval 896">
            <a:extLst>
              <a:ext uri="{FF2B5EF4-FFF2-40B4-BE49-F238E27FC236}">
                <a16:creationId xmlns:a16="http://schemas.microsoft.com/office/drawing/2014/main" id="{0BC99102-F758-49F1-AF7B-C0B503967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049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70" name="Oval 897">
            <a:extLst>
              <a:ext uri="{FF2B5EF4-FFF2-40B4-BE49-F238E27FC236}">
                <a16:creationId xmlns:a16="http://schemas.microsoft.com/office/drawing/2014/main" id="{39B07E97-0B71-46B0-8F78-773EE4F1D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71" name="Oval 898">
            <a:extLst>
              <a:ext uri="{FF2B5EF4-FFF2-40B4-BE49-F238E27FC236}">
                <a16:creationId xmlns:a16="http://schemas.microsoft.com/office/drawing/2014/main" id="{7687C37A-DCD1-45F6-B7B3-4359DEC0B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72" name="Oval 899">
            <a:extLst>
              <a:ext uri="{FF2B5EF4-FFF2-40B4-BE49-F238E27FC236}">
                <a16:creationId xmlns:a16="http://schemas.microsoft.com/office/drawing/2014/main" id="{2D61BA17-7640-4C78-99A3-87F53CE13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4556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73" name="Oval 900">
            <a:extLst>
              <a:ext uri="{FF2B5EF4-FFF2-40B4-BE49-F238E27FC236}">
                <a16:creationId xmlns:a16="http://schemas.microsoft.com/office/drawing/2014/main" id="{97DAD9D3-4A80-453A-9F50-177897A4A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4170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74" name="Oval 901">
            <a:extLst>
              <a:ext uri="{FF2B5EF4-FFF2-40B4-BE49-F238E27FC236}">
                <a16:creationId xmlns:a16="http://schemas.microsoft.com/office/drawing/2014/main" id="{C200AA12-91C3-432C-A3DC-6EE7DB2D4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4276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75" name="Oval 902">
            <a:extLst>
              <a:ext uri="{FF2B5EF4-FFF2-40B4-BE49-F238E27FC236}">
                <a16:creationId xmlns:a16="http://schemas.microsoft.com/office/drawing/2014/main" id="{DF2E53CA-9473-452B-A027-05404D071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4429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76" name="Oval 903">
            <a:extLst>
              <a:ext uri="{FF2B5EF4-FFF2-40B4-BE49-F238E27FC236}">
                <a16:creationId xmlns:a16="http://schemas.microsoft.com/office/drawing/2014/main" id="{E60E7E97-71DC-450E-981C-5E48D4A0B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4222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77" name="Oval 904">
            <a:extLst>
              <a:ext uri="{FF2B5EF4-FFF2-40B4-BE49-F238E27FC236}">
                <a16:creationId xmlns:a16="http://schemas.microsoft.com/office/drawing/2014/main" id="{AB857B3D-81C7-4F93-8D23-F0EB6B8CE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1263" y="4575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78" name="Oval 905">
            <a:extLst>
              <a:ext uri="{FF2B5EF4-FFF2-40B4-BE49-F238E27FC236}">
                <a16:creationId xmlns:a16="http://schemas.microsoft.com/office/drawing/2014/main" id="{BE2DA418-6AE6-4A86-A394-BC31412B9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3663" y="4727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79" name="Oval 906">
            <a:extLst>
              <a:ext uri="{FF2B5EF4-FFF2-40B4-BE49-F238E27FC236}">
                <a16:creationId xmlns:a16="http://schemas.microsoft.com/office/drawing/2014/main" id="{6CD25240-90FA-475A-A1C4-215D2D2A1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6063" y="48037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80" name="Oval 907">
            <a:extLst>
              <a:ext uri="{FF2B5EF4-FFF2-40B4-BE49-F238E27FC236}">
                <a16:creationId xmlns:a16="http://schemas.microsoft.com/office/drawing/2014/main" id="{8A76CC84-5F5C-4184-81DD-0F0169AB7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4150" y="4787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81" name="Oval 908">
            <a:extLst>
              <a:ext uri="{FF2B5EF4-FFF2-40B4-BE49-F238E27FC236}">
                <a16:creationId xmlns:a16="http://schemas.microsoft.com/office/drawing/2014/main" id="{654F5AFB-3515-4335-9B82-4F87A45B8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6063" y="451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82" name="Oval 909">
            <a:extLst>
              <a:ext uri="{FF2B5EF4-FFF2-40B4-BE49-F238E27FC236}">
                <a16:creationId xmlns:a16="http://schemas.microsoft.com/office/drawing/2014/main" id="{F9E3A925-9B8F-48C2-91F3-A9CE02DE0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794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83" name="Oval 910">
            <a:extLst>
              <a:ext uri="{FF2B5EF4-FFF2-40B4-BE49-F238E27FC236}">
                <a16:creationId xmlns:a16="http://schemas.microsoft.com/office/drawing/2014/main" id="{5E7B41D9-28CF-4265-A875-BE7237D21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2550" y="44608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84" name="Oval 911">
            <a:extLst>
              <a:ext uri="{FF2B5EF4-FFF2-40B4-BE49-F238E27FC236}">
                <a16:creationId xmlns:a16="http://schemas.microsoft.com/office/drawing/2014/main" id="{339BB201-AFC1-4CCE-92C8-2046E86F1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4613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85" name="Oval 912">
            <a:extLst>
              <a:ext uri="{FF2B5EF4-FFF2-40B4-BE49-F238E27FC236}">
                <a16:creationId xmlns:a16="http://schemas.microsoft.com/office/drawing/2014/main" id="{26B5D611-3133-4792-B644-6752E6514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4689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86" name="Oval 913">
            <a:extLst>
              <a:ext uri="{FF2B5EF4-FFF2-40B4-BE49-F238E27FC236}">
                <a16:creationId xmlns:a16="http://schemas.microsoft.com/office/drawing/2014/main" id="{C9F49649-22BE-4A72-B3DE-9CF49BAF8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4659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87" name="Oval 914">
            <a:extLst>
              <a:ext uri="{FF2B5EF4-FFF2-40B4-BE49-F238E27FC236}">
                <a16:creationId xmlns:a16="http://schemas.microsoft.com/office/drawing/2014/main" id="{75BBB528-6E70-4C06-B499-9E8D4158B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73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88" name="Oval 915">
            <a:extLst>
              <a:ext uri="{FF2B5EF4-FFF2-40B4-BE49-F238E27FC236}">
                <a16:creationId xmlns:a16="http://schemas.microsoft.com/office/drawing/2014/main" id="{88C49D24-CCBE-4EC6-910D-337FD298A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4294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89" name="Oval 916">
            <a:extLst>
              <a:ext uri="{FF2B5EF4-FFF2-40B4-BE49-F238E27FC236}">
                <a16:creationId xmlns:a16="http://schemas.microsoft.com/office/drawing/2014/main" id="{81360288-40BB-424D-B1A7-AAF707455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44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90" name="Oval 917">
            <a:extLst>
              <a:ext uri="{FF2B5EF4-FFF2-40B4-BE49-F238E27FC236}">
                <a16:creationId xmlns:a16="http://schemas.microsoft.com/office/drawing/2014/main" id="{49C6ECFA-2C22-4B98-9455-498D0C447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59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91" name="Oval 918">
            <a:extLst>
              <a:ext uri="{FF2B5EF4-FFF2-40B4-BE49-F238E27FC236}">
                <a16:creationId xmlns:a16="http://schemas.microsoft.com/office/drawing/2014/main" id="{E349A162-3328-4B63-8073-291A42706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467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92" name="Oval 919">
            <a:extLst>
              <a:ext uri="{FF2B5EF4-FFF2-40B4-BE49-F238E27FC236}">
                <a16:creationId xmlns:a16="http://schemas.microsoft.com/office/drawing/2014/main" id="{639CD09B-3F10-4837-9B41-230C0B34B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7625" y="4545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93" name="Oval 920">
            <a:extLst>
              <a:ext uri="{FF2B5EF4-FFF2-40B4-BE49-F238E27FC236}">
                <a16:creationId xmlns:a16="http://schemas.microsoft.com/office/drawing/2014/main" id="{629EDAD4-9C1B-4E7F-B34E-FF60BCEBB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4697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94" name="Oval 921">
            <a:extLst>
              <a:ext uri="{FF2B5EF4-FFF2-40B4-BE49-F238E27FC236}">
                <a16:creationId xmlns:a16="http://schemas.microsoft.com/office/drawing/2014/main" id="{25A830E0-4949-4633-9047-54FB22D3D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45529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95" name="Oval 922">
            <a:extLst>
              <a:ext uri="{FF2B5EF4-FFF2-40B4-BE49-F238E27FC236}">
                <a16:creationId xmlns:a16="http://schemas.microsoft.com/office/drawing/2014/main" id="{5034A012-5C89-4ADF-915D-C7DAD3C72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4381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96" name="Oval 923">
            <a:extLst>
              <a:ext uri="{FF2B5EF4-FFF2-40B4-BE49-F238E27FC236}">
                <a16:creationId xmlns:a16="http://schemas.microsoft.com/office/drawing/2014/main" id="{30D26F7B-173D-4EF2-A5E1-5B184525A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4689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97" name="Oval 924">
            <a:extLst>
              <a:ext uri="{FF2B5EF4-FFF2-40B4-BE49-F238E27FC236}">
                <a16:creationId xmlns:a16="http://schemas.microsoft.com/office/drawing/2014/main" id="{0797C079-61FB-489B-9A20-5A8847388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43243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98" name="Oval 925">
            <a:extLst>
              <a:ext uri="{FF2B5EF4-FFF2-40B4-BE49-F238E27FC236}">
                <a16:creationId xmlns:a16="http://schemas.microsoft.com/office/drawing/2014/main" id="{1C8CEF0A-D5EB-4B18-AD49-6A9C2EAF4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5738" y="45227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499" name="Oval 926">
            <a:extLst>
              <a:ext uri="{FF2B5EF4-FFF2-40B4-BE49-F238E27FC236}">
                <a16:creationId xmlns:a16="http://schemas.microsoft.com/office/drawing/2014/main" id="{6AD26C50-3569-4210-8DB3-A90E16E11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67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00" name="Oval 927">
            <a:extLst>
              <a:ext uri="{FF2B5EF4-FFF2-40B4-BE49-F238E27FC236}">
                <a16:creationId xmlns:a16="http://schemas.microsoft.com/office/drawing/2014/main" id="{10FD8EC3-8F5A-485B-864B-B03BFE979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310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01" name="Oval 928">
            <a:extLst>
              <a:ext uri="{FF2B5EF4-FFF2-40B4-BE49-F238E27FC236}">
                <a16:creationId xmlns:a16="http://schemas.microsoft.com/office/drawing/2014/main" id="{0BF8F5FD-322D-42C4-9E08-1BF57075D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4462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02" name="Oval 929">
            <a:extLst>
              <a:ext uri="{FF2B5EF4-FFF2-40B4-BE49-F238E27FC236}">
                <a16:creationId xmlns:a16="http://schemas.microsoft.com/office/drawing/2014/main" id="{0C10DA0B-C457-42CA-94B0-E8856B0E7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614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03" name="Oval 930">
            <a:extLst>
              <a:ext uri="{FF2B5EF4-FFF2-40B4-BE49-F238E27FC236}">
                <a16:creationId xmlns:a16="http://schemas.microsoft.com/office/drawing/2014/main" id="{875783F8-53EB-449E-BABA-66671C95A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4408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04" name="Oval 931">
            <a:extLst>
              <a:ext uri="{FF2B5EF4-FFF2-40B4-BE49-F238E27FC236}">
                <a16:creationId xmlns:a16="http://schemas.microsoft.com/office/drawing/2014/main" id="{BCF018DD-3696-40A3-8C9A-BD1E7DADB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3663" y="4727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05" name="Oval 932">
            <a:extLst>
              <a:ext uri="{FF2B5EF4-FFF2-40B4-BE49-F238E27FC236}">
                <a16:creationId xmlns:a16="http://schemas.microsoft.com/office/drawing/2014/main" id="{21A430EE-F128-48D4-8D64-2DDF21327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466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06" name="Oval 933">
            <a:extLst>
              <a:ext uri="{FF2B5EF4-FFF2-40B4-BE49-F238E27FC236}">
                <a16:creationId xmlns:a16="http://schemas.microsoft.com/office/drawing/2014/main" id="{2B8D42D8-6374-45CC-9CC0-8BCE0B36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4613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07" name="Oval 934">
            <a:extLst>
              <a:ext uri="{FF2B5EF4-FFF2-40B4-BE49-F238E27FC236}">
                <a16:creationId xmlns:a16="http://schemas.microsoft.com/office/drawing/2014/main" id="{9A92E45F-9E83-4BCA-8148-A0084A7A5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4765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08" name="Oval 935">
            <a:extLst>
              <a:ext uri="{FF2B5EF4-FFF2-40B4-BE49-F238E27FC236}">
                <a16:creationId xmlns:a16="http://schemas.microsoft.com/office/drawing/2014/main" id="{DB932D26-69CE-41FB-A4F9-5C6C2CFB0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811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09" name="Oval 936">
            <a:extLst>
              <a:ext uri="{FF2B5EF4-FFF2-40B4-BE49-F238E27FC236}">
                <a16:creationId xmlns:a16="http://schemas.microsoft.com/office/drawing/2014/main" id="{92466498-4C6C-4868-B8E1-93F77CF62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44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10" name="Oval 937">
            <a:extLst>
              <a:ext uri="{FF2B5EF4-FFF2-40B4-BE49-F238E27FC236}">
                <a16:creationId xmlns:a16="http://schemas.microsoft.com/office/drawing/2014/main" id="{8FBED723-EC8E-423B-B32C-9EF2DB413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59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11" name="Oval 938">
            <a:extLst>
              <a:ext uri="{FF2B5EF4-FFF2-40B4-BE49-F238E27FC236}">
                <a16:creationId xmlns:a16="http://schemas.microsoft.com/office/drawing/2014/main" id="{61C8100E-CB7E-4582-8119-3C3C25CDC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47513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12" name="Oval 939">
            <a:extLst>
              <a:ext uri="{FF2B5EF4-FFF2-40B4-BE49-F238E27FC236}">
                <a16:creationId xmlns:a16="http://schemas.microsoft.com/office/drawing/2014/main" id="{B228F32A-BE81-4796-A87B-EF7EFA87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4697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13" name="Oval 940">
            <a:extLst>
              <a:ext uri="{FF2B5EF4-FFF2-40B4-BE49-F238E27FC236}">
                <a16:creationId xmlns:a16="http://schemas.microsoft.com/office/drawing/2014/main" id="{1C3AE90D-0154-446B-9A4D-22EF399E3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1938" y="4591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14" name="Oval 941">
            <a:extLst>
              <a:ext uri="{FF2B5EF4-FFF2-40B4-BE49-F238E27FC236}">
                <a16:creationId xmlns:a16="http://schemas.microsoft.com/office/drawing/2014/main" id="{30847065-0417-45FB-8241-A5E276237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4476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15" name="Oval 942">
            <a:extLst>
              <a:ext uri="{FF2B5EF4-FFF2-40B4-BE49-F238E27FC236}">
                <a16:creationId xmlns:a16="http://schemas.microsoft.com/office/drawing/2014/main" id="{EAC2661E-3E6D-465D-8922-E4FDE0BC9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67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16" name="Oval 943">
            <a:extLst>
              <a:ext uri="{FF2B5EF4-FFF2-40B4-BE49-F238E27FC236}">
                <a16:creationId xmlns:a16="http://schemas.microsoft.com/office/drawing/2014/main" id="{27F06E3F-24A3-47F9-9FE1-59A4A91FA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508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17" name="Oval 944">
            <a:extLst>
              <a:ext uri="{FF2B5EF4-FFF2-40B4-BE49-F238E27FC236}">
                <a16:creationId xmlns:a16="http://schemas.microsoft.com/office/drawing/2014/main" id="{87467C8C-8854-4513-9B2D-D342DF1D4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4456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18" name="Oval 945">
            <a:extLst>
              <a:ext uri="{FF2B5EF4-FFF2-40B4-BE49-F238E27FC236}">
                <a16:creationId xmlns:a16="http://schemas.microsoft.com/office/drawing/2014/main" id="{C45BD97A-83AD-4122-B23E-B9F72681B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4560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19" name="Oval 946">
            <a:extLst>
              <a:ext uri="{FF2B5EF4-FFF2-40B4-BE49-F238E27FC236}">
                <a16:creationId xmlns:a16="http://schemas.microsoft.com/office/drawing/2014/main" id="{4E5F13A8-E4B0-48B5-BE66-06321FAF9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125" y="348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20" name="Oval 947">
            <a:extLst>
              <a:ext uri="{FF2B5EF4-FFF2-40B4-BE49-F238E27FC236}">
                <a16:creationId xmlns:a16="http://schemas.microsoft.com/office/drawing/2014/main" id="{9BDB30E9-5570-4296-8CA3-30ED45E44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21" name="Oval 948">
            <a:extLst>
              <a:ext uri="{FF2B5EF4-FFF2-40B4-BE49-F238E27FC236}">
                <a16:creationId xmlns:a16="http://schemas.microsoft.com/office/drawing/2014/main" id="{8602C4A8-73BF-4A8C-8FC8-8759761EA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3717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22" name="Oval 949">
            <a:extLst>
              <a:ext uri="{FF2B5EF4-FFF2-40B4-BE49-F238E27FC236}">
                <a16:creationId xmlns:a16="http://schemas.microsoft.com/office/drawing/2014/main" id="{8A5AE18A-83DA-48D0-90D9-CF8951A49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702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23" name="Oval 950">
            <a:extLst>
              <a:ext uri="{FF2B5EF4-FFF2-40B4-BE49-F238E27FC236}">
                <a16:creationId xmlns:a16="http://schemas.microsoft.com/office/drawing/2014/main" id="{87707D0C-7E17-415B-AC8D-A09AD6442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342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24" name="Oval 951">
            <a:extLst>
              <a:ext uri="{FF2B5EF4-FFF2-40B4-BE49-F238E27FC236}">
                <a16:creationId xmlns:a16="http://schemas.microsoft.com/office/drawing/2014/main" id="{E43D6FBD-596F-4F1D-A773-150F687BD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0813" y="3708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25" name="Oval 952">
            <a:extLst>
              <a:ext uri="{FF2B5EF4-FFF2-40B4-BE49-F238E27FC236}">
                <a16:creationId xmlns:a16="http://schemas.microsoft.com/office/drawing/2014/main" id="{2993B8A7-1FF7-4B0F-9F69-F12003707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337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26" name="Oval 953">
            <a:extLst>
              <a:ext uri="{FF2B5EF4-FFF2-40B4-BE49-F238E27FC236}">
                <a16:creationId xmlns:a16="http://schemas.microsoft.com/office/drawing/2014/main" id="{928F8419-A950-43D2-A43A-77F3CE0D3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27" name="Oval 954">
            <a:extLst>
              <a:ext uri="{FF2B5EF4-FFF2-40B4-BE49-F238E27FC236}">
                <a16:creationId xmlns:a16="http://schemas.microsoft.com/office/drawing/2014/main" id="{3FEB2F78-CDB0-4111-8B1C-0DF3689A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28" name="Oval 955">
            <a:extLst>
              <a:ext uri="{FF2B5EF4-FFF2-40B4-BE49-F238E27FC236}">
                <a16:creationId xmlns:a16="http://schemas.microsoft.com/office/drawing/2014/main" id="{0DA83BE1-26DB-446C-865F-6B88F2F35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7325" y="3573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29" name="Oval 956">
            <a:extLst>
              <a:ext uri="{FF2B5EF4-FFF2-40B4-BE49-F238E27FC236}">
                <a16:creationId xmlns:a16="http://schemas.microsoft.com/office/drawing/2014/main" id="{51E22A8B-B5FC-49BF-89B8-B994212DA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649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30" name="Oval 957">
            <a:extLst>
              <a:ext uri="{FF2B5EF4-FFF2-40B4-BE49-F238E27FC236}">
                <a16:creationId xmlns:a16="http://schemas.microsoft.com/office/drawing/2014/main" id="{F0DE9DE2-E685-4FA6-9459-CAFE7E0BE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4225" y="4037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31" name="Oval 958">
            <a:extLst>
              <a:ext uri="{FF2B5EF4-FFF2-40B4-BE49-F238E27FC236}">
                <a16:creationId xmlns:a16="http://schemas.microsoft.com/office/drawing/2014/main" id="{3FB6D7EB-A28B-40CF-AA76-38BC54EAA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32" name="Oval 959">
            <a:extLst>
              <a:ext uri="{FF2B5EF4-FFF2-40B4-BE49-F238E27FC236}">
                <a16:creationId xmlns:a16="http://schemas.microsoft.com/office/drawing/2014/main" id="{3205849A-FDE6-4AFF-9741-1EC6958A5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33" name="Oval 960">
            <a:extLst>
              <a:ext uri="{FF2B5EF4-FFF2-40B4-BE49-F238E27FC236}">
                <a16:creationId xmlns:a16="http://schemas.microsoft.com/office/drawing/2014/main" id="{4D30D675-CE9E-4A84-9D4A-41565EE7C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34" name="Oval 961">
            <a:extLst>
              <a:ext uri="{FF2B5EF4-FFF2-40B4-BE49-F238E27FC236}">
                <a16:creationId xmlns:a16="http://schemas.microsoft.com/office/drawing/2014/main" id="{DD30E7CB-BC74-4130-9D0B-5015E7161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8" y="3459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35" name="Oval 962">
            <a:extLst>
              <a:ext uri="{FF2B5EF4-FFF2-40B4-BE49-F238E27FC236}">
                <a16:creationId xmlns:a16="http://schemas.microsoft.com/office/drawing/2014/main" id="{7FB1EFB0-D6C0-4657-BB71-A9D672022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36" name="Oval 963">
            <a:extLst>
              <a:ext uri="{FF2B5EF4-FFF2-40B4-BE49-F238E27FC236}">
                <a16:creationId xmlns:a16="http://schemas.microsoft.com/office/drawing/2014/main" id="{06405BC5-1F74-46F4-8B32-FC5180B8C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3467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37" name="Oval 964">
            <a:extLst>
              <a:ext uri="{FF2B5EF4-FFF2-40B4-BE49-F238E27FC236}">
                <a16:creationId xmlns:a16="http://schemas.microsoft.com/office/drawing/2014/main" id="{1C8E4E3F-C72C-4213-8168-CF14A98F1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9400" y="3352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38" name="Oval 965">
            <a:extLst>
              <a:ext uri="{FF2B5EF4-FFF2-40B4-BE49-F238E27FC236}">
                <a16:creationId xmlns:a16="http://schemas.microsoft.com/office/drawing/2014/main" id="{C6E75E05-9C2A-456D-AB38-8B6B35B08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39" name="Oval 966">
            <a:extLst>
              <a:ext uri="{FF2B5EF4-FFF2-40B4-BE49-F238E27FC236}">
                <a16:creationId xmlns:a16="http://schemas.microsoft.com/office/drawing/2014/main" id="{00B120C2-A79E-45B1-97ED-5C74D3079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36639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40" name="Oval 967">
            <a:extLst>
              <a:ext uri="{FF2B5EF4-FFF2-40B4-BE49-F238E27FC236}">
                <a16:creationId xmlns:a16="http://schemas.microsoft.com/office/drawing/2014/main" id="{A202971B-25BC-46A5-8F20-00C346D96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41" name="Oval 968">
            <a:extLst>
              <a:ext uri="{FF2B5EF4-FFF2-40B4-BE49-F238E27FC236}">
                <a16:creationId xmlns:a16="http://schemas.microsoft.com/office/drawing/2014/main" id="{6F94E77A-07A3-4D56-B748-82A0F68CA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42" name="Oval 969">
            <a:extLst>
              <a:ext uri="{FF2B5EF4-FFF2-40B4-BE49-F238E27FC236}">
                <a16:creationId xmlns:a16="http://schemas.microsoft.com/office/drawing/2014/main" id="{7A8B2B85-CF9B-4167-8D26-4EB36BE83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5850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43" name="Oval 970">
            <a:extLst>
              <a:ext uri="{FF2B5EF4-FFF2-40B4-BE49-F238E27FC236}">
                <a16:creationId xmlns:a16="http://schemas.microsoft.com/office/drawing/2014/main" id="{AF41B796-4F42-4F32-8F8E-B6AB84B21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3490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44" name="Oval 971">
            <a:extLst>
              <a:ext uri="{FF2B5EF4-FFF2-40B4-BE49-F238E27FC236}">
                <a16:creationId xmlns:a16="http://schemas.microsoft.com/office/drawing/2014/main" id="{EA8B2A18-6243-4BB4-AE96-B8D7EDF81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28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45" name="Oval 972">
            <a:extLst>
              <a:ext uri="{FF2B5EF4-FFF2-40B4-BE49-F238E27FC236}">
                <a16:creationId xmlns:a16="http://schemas.microsoft.com/office/drawing/2014/main" id="{DA8A5C0B-05C2-4CD0-B281-E9BBA7601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3322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46" name="Oval 973">
            <a:extLst>
              <a:ext uri="{FF2B5EF4-FFF2-40B4-BE49-F238E27FC236}">
                <a16:creationId xmlns:a16="http://schemas.microsoft.com/office/drawing/2014/main" id="{81064F2B-E037-4F91-A7CB-10FF5202D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47" name="Oval 974">
            <a:extLst>
              <a:ext uri="{FF2B5EF4-FFF2-40B4-BE49-F238E27FC236}">
                <a16:creationId xmlns:a16="http://schemas.microsoft.com/office/drawing/2014/main" id="{7DF2F779-8B37-4498-8630-ED65652A9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8325" y="3581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48" name="Oval 975">
            <a:extLst>
              <a:ext uri="{FF2B5EF4-FFF2-40B4-BE49-F238E27FC236}">
                <a16:creationId xmlns:a16="http://schemas.microsoft.com/office/drawing/2014/main" id="{087831B6-D3F4-40E7-A6DA-87C5687DC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49" name="Oval 976">
            <a:extLst>
              <a:ext uri="{FF2B5EF4-FFF2-40B4-BE49-F238E27FC236}">
                <a16:creationId xmlns:a16="http://schemas.microsoft.com/office/drawing/2014/main" id="{EA5B7875-6A18-43A5-9F8C-3C725B7B2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3679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50" name="Oval 977">
            <a:extLst>
              <a:ext uri="{FF2B5EF4-FFF2-40B4-BE49-F238E27FC236}">
                <a16:creationId xmlns:a16="http://schemas.microsoft.com/office/drawing/2014/main" id="{D8383406-9AAF-48E8-8D8B-38FA6573A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725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51" name="Oval 978">
            <a:extLst>
              <a:ext uri="{FF2B5EF4-FFF2-40B4-BE49-F238E27FC236}">
                <a16:creationId xmlns:a16="http://schemas.microsoft.com/office/drawing/2014/main" id="{0595E5D0-05FF-4352-83B4-0349AFA43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52" name="Oval 979">
            <a:extLst>
              <a:ext uri="{FF2B5EF4-FFF2-40B4-BE49-F238E27FC236}">
                <a16:creationId xmlns:a16="http://schemas.microsoft.com/office/drawing/2014/main" id="{293CA1C5-AB8A-4908-ABDC-7FE59AD3D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825" y="3640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53" name="Oval 980">
            <a:extLst>
              <a:ext uri="{FF2B5EF4-FFF2-40B4-BE49-F238E27FC236}">
                <a16:creationId xmlns:a16="http://schemas.microsoft.com/office/drawing/2014/main" id="{4BE94E18-ECBC-4C6A-B35A-B1EBFE46D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3665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54" name="Oval 981">
            <a:extLst>
              <a:ext uri="{FF2B5EF4-FFF2-40B4-BE49-F238E27FC236}">
                <a16:creationId xmlns:a16="http://schemas.microsoft.com/office/drawing/2014/main" id="{321FE28C-18C9-46D8-AB01-6216B9C26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55" name="Oval 982">
            <a:extLst>
              <a:ext uri="{FF2B5EF4-FFF2-40B4-BE49-F238E27FC236}">
                <a16:creationId xmlns:a16="http://schemas.microsoft.com/office/drawing/2014/main" id="{4149EAB2-207B-48B4-9991-A722BB20B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350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56" name="Oval 983">
            <a:extLst>
              <a:ext uri="{FF2B5EF4-FFF2-40B4-BE49-F238E27FC236}">
                <a16:creationId xmlns:a16="http://schemas.microsoft.com/office/drawing/2014/main" id="{DE4EBE4B-5CF0-4884-8536-E03876EF5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3" y="3390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57" name="Oval 984">
            <a:extLst>
              <a:ext uri="{FF2B5EF4-FFF2-40B4-BE49-F238E27FC236}">
                <a16:creationId xmlns:a16="http://schemas.microsoft.com/office/drawing/2014/main" id="{C52BF224-0A27-4D80-BC4F-4F4B7AE74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58" name="Oval 985">
            <a:extLst>
              <a:ext uri="{FF2B5EF4-FFF2-40B4-BE49-F238E27FC236}">
                <a16:creationId xmlns:a16="http://schemas.microsoft.com/office/drawing/2014/main" id="{7933791A-5D31-4F55-8A1A-0DC7038F6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250" y="3286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59" name="Oval 986">
            <a:extLst>
              <a:ext uri="{FF2B5EF4-FFF2-40B4-BE49-F238E27FC236}">
                <a16:creationId xmlns:a16="http://schemas.microsoft.com/office/drawing/2014/main" id="{0D1521B2-C8A2-4A14-A7DC-2CB675118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28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60" name="Oval 987">
            <a:extLst>
              <a:ext uri="{FF2B5EF4-FFF2-40B4-BE49-F238E27FC236}">
                <a16:creationId xmlns:a16="http://schemas.microsoft.com/office/drawing/2014/main" id="{344289B1-E466-4A6F-82B2-ADC80F2AA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3438" y="3668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61" name="Oval 988">
            <a:extLst>
              <a:ext uri="{FF2B5EF4-FFF2-40B4-BE49-F238E27FC236}">
                <a16:creationId xmlns:a16="http://schemas.microsoft.com/office/drawing/2014/main" id="{C0AF6A71-E1F9-44A2-A376-ED71641BA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8363" y="3575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62" name="Oval 989">
            <a:extLst>
              <a:ext uri="{FF2B5EF4-FFF2-40B4-BE49-F238E27FC236}">
                <a16:creationId xmlns:a16="http://schemas.microsoft.com/office/drawing/2014/main" id="{E839240E-B0F9-46D6-B40C-E855DFDF8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3163" y="351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63" name="Oval 990">
            <a:extLst>
              <a:ext uri="{FF2B5EF4-FFF2-40B4-BE49-F238E27FC236}">
                <a16:creationId xmlns:a16="http://schemas.microsoft.com/office/drawing/2014/main" id="{DA726A2E-3CE9-43E7-A073-C2B65A357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6150" y="3460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64" name="Oval 991">
            <a:extLst>
              <a:ext uri="{FF2B5EF4-FFF2-40B4-BE49-F238E27FC236}">
                <a16:creationId xmlns:a16="http://schemas.microsoft.com/office/drawing/2014/main" id="{AA75FF59-9AD3-4988-A3D9-75C59AB90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0925" y="3613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65" name="Oval 992">
            <a:extLst>
              <a:ext uri="{FF2B5EF4-FFF2-40B4-BE49-F238E27FC236}">
                <a16:creationId xmlns:a16="http://schemas.microsoft.com/office/drawing/2014/main" id="{B9C33ED8-45BB-4C5C-B9A6-D81ECCB17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4713" y="3478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66" name="Oval 993">
            <a:extLst>
              <a:ext uri="{FF2B5EF4-FFF2-40B4-BE49-F238E27FC236}">
                <a16:creationId xmlns:a16="http://schemas.microsoft.com/office/drawing/2014/main" id="{33B31441-F21E-48B8-B638-F55D4EB7D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344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67" name="Oval 994">
            <a:extLst>
              <a:ext uri="{FF2B5EF4-FFF2-40B4-BE49-F238E27FC236}">
                <a16:creationId xmlns:a16="http://schemas.microsoft.com/office/drawing/2014/main" id="{3EAA94C1-737B-4661-80D6-D97E0E94E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68" name="Oval 995">
            <a:extLst>
              <a:ext uri="{FF2B5EF4-FFF2-40B4-BE49-F238E27FC236}">
                <a16:creationId xmlns:a16="http://schemas.microsoft.com/office/drawing/2014/main" id="{ACB468E7-2831-49C6-9206-E7F098993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4725" y="3544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69" name="Oval 996">
            <a:extLst>
              <a:ext uri="{FF2B5EF4-FFF2-40B4-BE49-F238E27FC236}">
                <a16:creationId xmlns:a16="http://schemas.microsoft.com/office/drawing/2014/main" id="{7C48B8C1-5EE2-4A13-9C33-92F23D65E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5400" y="3552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70" name="Oval 997">
            <a:extLst>
              <a:ext uri="{FF2B5EF4-FFF2-40B4-BE49-F238E27FC236}">
                <a16:creationId xmlns:a16="http://schemas.microsoft.com/office/drawing/2014/main" id="{EC4141D2-645C-45E8-9D07-7300CE19F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6638" y="3438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71" name="Oval 998">
            <a:extLst>
              <a:ext uri="{FF2B5EF4-FFF2-40B4-BE49-F238E27FC236}">
                <a16:creationId xmlns:a16="http://schemas.microsoft.com/office/drawing/2014/main" id="{B9B28F57-722D-407F-9AF0-D03DC777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6800" y="3324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72" name="Oval 999">
            <a:extLst>
              <a:ext uri="{FF2B5EF4-FFF2-40B4-BE49-F238E27FC236}">
                <a16:creationId xmlns:a16="http://schemas.microsoft.com/office/drawing/2014/main" id="{646413AF-C508-432D-86BD-9D44D865E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2838" y="3522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73" name="Oval 1000">
            <a:extLst>
              <a:ext uri="{FF2B5EF4-FFF2-40B4-BE49-F238E27FC236}">
                <a16:creationId xmlns:a16="http://schemas.microsoft.com/office/drawing/2014/main" id="{4165DAD3-9208-482A-9933-B7E2EA55C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5238" y="3309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74" name="Oval 1001">
            <a:extLst>
              <a:ext uri="{FF2B5EF4-FFF2-40B4-BE49-F238E27FC236}">
                <a16:creationId xmlns:a16="http://schemas.microsoft.com/office/drawing/2014/main" id="{BA6AA239-FEB0-4006-8400-7EDA2F475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3408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75" name="Oval 1002">
            <a:extLst>
              <a:ext uri="{FF2B5EF4-FFF2-40B4-BE49-F238E27FC236}">
                <a16:creationId xmlns:a16="http://schemas.microsoft.com/office/drawing/2014/main" id="{E921A503-60DB-4847-85C7-E1F14839A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0925" y="3613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76" name="Oval 1003">
            <a:extLst>
              <a:ext uri="{FF2B5EF4-FFF2-40B4-BE49-F238E27FC236}">
                <a16:creationId xmlns:a16="http://schemas.microsoft.com/office/drawing/2014/main" id="{C901DB4A-45D6-44E7-9135-A8A93C25B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344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77" name="Oval 1004">
            <a:extLst>
              <a:ext uri="{FF2B5EF4-FFF2-40B4-BE49-F238E27FC236}">
                <a16:creationId xmlns:a16="http://schemas.microsoft.com/office/drawing/2014/main" id="{9CB75FBE-37EB-418B-A214-804C019B8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78" name="Oval 1005">
            <a:extLst>
              <a:ext uri="{FF2B5EF4-FFF2-40B4-BE49-F238E27FC236}">
                <a16:creationId xmlns:a16="http://schemas.microsoft.com/office/drawing/2014/main" id="{85C6198B-8DD9-4EF8-B7B4-2F895699A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35909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79" name="Oval 1006">
            <a:extLst>
              <a:ext uri="{FF2B5EF4-FFF2-40B4-BE49-F238E27FC236}">
                <a16:creationId xmlns:a16="http://schemas.microsoft.com/office/drawing/2014/main" id="{7F6606FC-A120-4A60-BC62-6D50E2DD1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9200" y="3476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80" name="Oval 1007">
            <a:extLst>
              <a:ext uri="{FF2B5EF4-FFF2-40B4-BE49-F238E27FC236}">
                <a16:creationId xmlns:a16="http://schemas.microsoft.com/office/drawing/2014/main" id="{4D57BB94-34A1-470C-AAEE-5855CE48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5400" y="3560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81" name="Oval 1008">
            <a:extLst>
              <a:ext uri="{FF2B5EF4-FFF2-40B4-BE49-F238E27FC236}">
                <a16:creationId xmlns:a16="http://schemas.microsoft.com/office/drawing/2014/main" id="{9F2F4577-8CF9-48D5-825A-30AEFA2E1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489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82" name="Oval 1009">
            <a:extLst>
              <a:ext uri="{FF2B5EF4-FFF2-40B4-BE49-F238E27FC236}">
                <a16:creationId xmlns:a16="http://schemas.microsoft.com/office/drawing/2014/main" id="{276B5DCE-32B5-4357-BE49-85B8E334C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8050" y="4838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83" name="Oval 1010">
            <a:extLst>
              <a:ext uri="{FF2B5EF4-FFF2-40B4-BE49-F238E27FC236}">
                <a16:creationId xmlns:a16="http://schemas.microsoft.com/office/drawing/2014/main" id="{FAEE1C6F-FCA6-4FD8-ABE7-12F422527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478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84" name="Oval 1011">
            <a:extLst>
              <a:ext uri="{FF2B5EF4-FFF2-40B4-BE49-F238E27FC236}">
                <a16:creationId xmlns:a16="http://schemas.microsoft.com/office/drawing/2014/main" id="{1005C4EA-8DD1-45D5-98AA-ED4221CB2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493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85" name="Oval 1012">
            <a:extLst>
              <a:ext uri="{FF2B5EF4-FFF2-40B4-BE49-F238E27FC236}">
                <a16:creationId xmlns:a16="http://schemas.microsoft.com/office/drawing/2014/main" id="{AFF9753C-65B4-46F2-81FE-E55DEC4C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0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86" name="Oval 1013">
            <a:extLst>
              <a:ext uri="{FF2B5EF4-FFF2-40B4-BE49-F238E27FC236}">
                <a16:creationId xmlns:a16="http://schemas.microsoft.com/office/drawing/2014/main" id="{32A0277E-41D2-4FA2-BE48-E8C2E0E9A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0" y="4770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87" name="Oval 1014">
            <a:extLst>
              <a:ext uri="{FF2B5EF4-FFF2-40B4-BE49-F238E27FC236}">
                <a16:creationId xmlns:a16="http://schemas.microsoft.com/office/drawing/2014/main" id="{8FB20AA5-B85D-441F-B251-4DE307D67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4922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88" name="Oval 1015">
            <a:extLst>
              <a:ext uri="{FF2B5EF4-FFF2-40B4-BE49-F238E27FC236}">
                <a16:creationId xmlns:a16="http://schemas.microsoft.com/office/drawing/2014/main" id="{2C648047-0423-48DA-A70C-D0FD330D4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9613" y="486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89" name="Oval 1016">
            <a:extLst>
              <a:ext uri="{FF2B5EF4-FFF2-40B4-BE49-F238E27FC236}">
                <a16:creationId xmlns:a16="http://schemas.microsoft.com/office/drawing/2014/main" id="{77EEA064-9720-4D56-AE58-740EA9151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4876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90" name="Oval 1017">
            <a:extLst>
              <a:ext uri="{FF2B5EF4-FFF2-40B4-BE49-F238E27FC236}">
                <a16:creationId xmlns:a16="http://schemas.microsoft.com/office/drawing/2014/main" id="{21F008B0-A9D3-4189-B6AB-D13DDDC743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525" y="4762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91" name="Oval 1018">
            <a:extLst>
              <a:ext uri="{FF2B5EF4-FFF2-40B4-BE49-F238E27FC236}">
                <a16:creationId xmlns:a16="http://schemas.microsoft.com/office/drawing/2014/main" id="{B7DC3005-16CF-49CD-AFFC-3ECD7DECF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1688" y="464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92" name="Oval 1019">
            <a:extLst>
              <a:ext uri="{FF2B5EF4-FFF2-40B4-BE49-F238E27FC236}">
                <a16:creationId xmlns:a16="http://schemas.microsoft.com/office/drawing/2014/main" id="{D03E605A-E494-4D01-9424-7FEFBBC02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846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93" name="Oval 1020">
            <a:extLst>
              <a:ext uri="{FF2B5EF4-FFF2-40B4-BE49-F238E27FC236}">
                <a16:creationId xmlns:a16="http://schemas.microsoft.com/office/drawing/2014/main" id="{D246A969-3E6F-4597-9DE7-75FC277F4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25" y="4633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94" name="Oval 1021">
            <a:extLst>
              <a:ext uri="{FF2B5EF4-FFF2-40B4-BE49-F238E27FC236}">
                <a16:creationId xmlns:a16="http://schemas.microsoft.com/office/drawing/2014/main" id="{8D0D193A-A137-4C2F-92FF-F648242DB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7888" y="4732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95" name="Oval 1022">
            <a:extLst>
              <a:ext uri="{FF2B5EF4-FFF2-40B4-BE49-F238E27FC236}">
                <a16:creationId xmlns:a16="http://schemas.microsoft.com/office/drawing/2014/main" id="{D7930EA3-BE29-474B-88C8-801B2D9D8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493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96" name="Oval 1023">
            <a:extLst>
              <a:ext uri="{FF2B5EF4-FFF2-40B4-BE49-F238E27FC236}">
                <a16:creationId xmlns:a16="http://schemas.microsoft.com/office/drawing/2014/main" id="{5C547745-F8A6-4993-A3AE-109BC3AC6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0" y="4770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97" name="Oval 1024">
            <a:extLst>
              <a:ext uri="{FF2B5EF4-FFF2-40B4-BE49-F238E27FC236}">
                <a16:creationId xmlns:a16="http://schemas.microsoft.com/office/drawing/2014/main" id="{FD528E12-43BE-49EE-A73C-D4FBD4154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4922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98" name="Oval 1025">
            <a:extLst>
              <a:ext uri="{FF2B5EF4-FFF2-40B4-BE49-F238E27FC236}">
                <a16:creationId xmlns:a16="http://schemas.microsoft.com/office/drawing/2014/main" id="{B801EB53-7E06-47A8-A2A2-550F54D09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4914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599" name="Oval 1026">
            <a:extLst>
              <a:ext uri="{FF2B5EF4-FFF2-40B4-BE49-F238E27FC236}">
                <a16:creationId xmlns:a16="http://schemas.microsoft.com/office/drawing/2014/main" id="{B412DC83-0BEA-48D2-B4E6-6845F9D1A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4800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00" name="Oval 1027">
            <a:extLst>
              <a:ext uri="{FF2B5EF4-FFF2-40B4-BE49-F238E27FC236}">
                <a16:creationId xmlns:a16="http://schemas.microsoft.com/office/drawing/2014/main" id="{C75FD69A-3679-4822-97C1-8614A2A94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4884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01" name="Oval 1028">
            <a:extLst>
              <a:ext uri="{FF2B5EF4-FFF2-40B4-BE49-F238E27FC236}">
                <a16:creationId xmlns:a16="http://schemas.microsoft.com/office/drawing/2014/main" id="{0C449AF8-5F84-47F7-9F39-B63CA6BDA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3713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02" name="Oval 1029">
            <a:extLst>
              <a:ext uri="{FF2B5EF4-FFF2-40B4-BE49-F238E27FC236}">
                <a16:creationId xmlns:a16="http://schemas.microsoft.com/office/drawing/2014/main" id="{0311CBCA-A347-4C80-9821-84172DB5C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5725" y="3916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03" name="Oval 1030">
            <a:extLst>
              <a:ext uri="{FF2B5EF4-FFF2-40B4-BE49-F238E27FC236}">
                <a16:creationId xmlns:a16="http://schemas.microsoft.com/office/drawing/2014/main" id="{E4E5C1E5-A51D-439D-9CB5-2FAFF3DFE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3749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04" name="Oval 1031">
            <a:extLst>
              <a:ext uri="{FF2B5EF4-FFF2-40B4-BE49-F238E27FC236}">
                <a16:creationId xmlns:a16="http://schemas.microsoft.com/office/drawing/2014/main" id="{69CBCC9E-12CA-4B19-A570-F71DA334B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39020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05" name="Oval 1032">
            <a:extLst>
              <a:ext uri="{FF2B5EF4-FFF2-40B4-BE49-F238E27FC236}">
                <a16:creationId xmlns:a16="http://schemas.microsoft.com/office/drawing/2014/main" id="{0708C80B-29C1-4172-85C1-33F75FCD9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3752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06" name="Oval 1033">
            <a:extLst>
              <a:ext uri="{FF2B5EF4-FFF2-40B4-BE49-F238E27FC236}">
                <a16:creationId xmlns:a16="http://schemas.microsoft.com/office/drawing/2014/main" id="{756DB880-7512-4F5C-94F7-B390844DC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3848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07" name="Oval 1034">
            <a:extLst>
              <a:ext uri="{FF2B5EF4-FFF2-40B4-BE49-F238E27FC236}">
                <a16:creationId xmlns:a16="http://schemas.microsoft.com/office/drawing/2014/main" id="{CBE71F47-6ACD-4F60-AB46-F414332EF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5563" y="3741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08" name="Oval 1035">
            <a:extLst>
              <a:ext uri="{FF2B5EF4-FFF2-40B4-BE49-F238E27FC236}">
                <a16:creationId xmlns:a16="http://schemas.microsoft.com/office/drawing/2014/main" id="{B5E94E52-E0FE-44BA-9CBF-E720CAACD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3817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09" name="Oval 1036">
            <a:extLst>
              <a:ext uri="{FF2B5EF4-FFF2-40B4-BE49-F238E27FC236}">
                <a16:creationId xmlns:a16="http://schemas.microsoft.com/office/drawing/2014/main" id="{CACC1CF4-80B4-403B-8B1C-FAA5BA0C6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10" name="Oval 1037">
            <a:extLst>
              <a:ext uri="{FF2B5EF4-FFF2-40B4-BE49-F238E27FC236}">
                <a16:creationId xmlns:a16="http://schemas.microsoft.com/office/drawing/2014/main" id="{516C9879-26F5-4CAE-820D-CC581CA08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3800" y="3843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11" name="Oval 1038">
            <a:extLst>
              <a:ext uri="{FF2B5EF4-FFF2-40B4-BE49-F238E27FC236}">
                <a16:creationId xmlns:a16="http://schemas.microsoft.com/office/drawing/2014/main" id="{00483B3D-43CF-4279-9201-D1397F221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5725" y="3916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12" name="Oval 1039">
            <a:extLst>
              <a:ext uri="{FF2B5EF4-FFF2-40B4-BE49-F238E27FC236}">
                <a16:creationId xmlns:a16="http://schemas.microsoft.com/office/drawing/2014/main" id="{9F17FDD4-B533-4F7B-AA92-B0DA2E12A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8125" y="4068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13" name="Oval 1040">
            <a:extLst>
              <a:ext uri="{FF2B5EF4-FFF2-40B4-BE49-F238E27FC236}">
                <a16:creationId xmlns:a16="http://schemas.microsoft.com/office/drawing/2014/main" id="{CDFE2288-5835-4220-B15D-AD2A856BE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8125" y="3703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14" name="Oval 1041">
            <a:extLst>
              <a:ext uri="{FF2B5EF4-FFF2-40B4-BE49-F238E27FC236}">
                <a16:creationId xmlns:a16="http://schemas.microsoft.com/office/drawing/2014/main" id="{A0464191-BE54-4D2A-B041-8ABD83AC1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3749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15" name="Oval 1042">
            <a:extLst>
              <a:ext uri="{FF2B5EF4-FFF2-40B4-BE49-F238E27FC236}">
                <a16:creationId xmlns:a16="http://schemas.microsoft.com/office/drawing/2014/main" id="{752FDDFE-E2AA-4420-807E-7A50CBE73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39020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16" name="Oval 1043">
            <a:extLst>
              <a:ext uri="{FF2B5EF4-FFF2-40B4-BE49-F238E27FC236}">
                <a16:creationId xmlns:a16="http://schemas.microsoft.com/office/drawing/2014/main" id="{C0D2AC6A-125D-4BE1-8D64-3A889D1C8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3848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17" name="Oval 1044">
            <a:extLst>
              <a:ext uri="{FF2B5EF4-FFF2-40B4-BE49-F238E27FC236}">
                <a16:creationId xmlns:a16="http://schemas.microsoft.com/office/drawing/2014/main" id="{93F157D8-D9B6-4E46-BF2F-B2D2DAEBE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1925" y="4000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18" name="Oval 1045">
            <a:extLst>
              <a:ext uri="{FF2B5EF4-FFF2-40B4-BE49-F238E27FC236}">
                <a16:creationId xmlns:a16="http://schemas.microsoft.com/office/drawing/2014/main" id="{B2A534FE-4178-41AF-BF80-F1A7676A0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1925" y="3711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19" name="Oval 1046">
            <a:extLst>
              <a:ext uri="{FF2B5EF4-FFF2-40B4-BE49-F238E27FC236}">
                <a16:creationId xmlns:a16="http://schemas.microsoft.com/office/drawing/2014/main" id="{A6329370-18D3-4BC6-A956-4D2A26282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3787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20" name="Oval 1047">
            <a:extLst>
              <a:ext uri="{FF2B5EF4-FFF2-40B4-BE49-F238E27FC236}">
                <a16:creationId xmlns:a16="http://schemas.microsoft.com/office/drawing/2014/main" id="{1A0CEC82-7431-46E4-80CF-2C128F682A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600" y="3703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21" name="Oval 1048">
            <a:extLst>
              <a:ext uri="{FF2B5EF4-FFF2-40B4-BE49-F238E27FC236}">
                <a16:creationId xmlns:a16="http://schemas.microsoft.com/office/drawing/2014/main" id="{5129ECAA-C3C7-4698-9554-34AE0B6BC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250" y="4181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22" name="Oval 1049">
            <a:extLst>
              <a:ext uri="{FF2B5EF4-FFF2-40B4-BE49-F238E27FC236}">
                <a16:creationId xmlns:a16="http://schemas.microsoft.com/office/drawing/2014/main" id="{6F2B486B-D6CC-4BC5-B411-3EF1A5823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6738" y="4127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23" name="Oval 1050">
            <a:extLst>
              <a:ext uri="{FF2B5EF4-FFF2-40B4-BE49-F238E27FC236}">
                <a16:creationId xmlns:a16="http://schemas.microsoft.com/office/drawing/2014/main" id="{81175991-3D08-476B-9974-9AE0733A5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8013" y="427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24" name="Oval 1051">
            <a:extLst>
              <a:ext uri="{FF2B5EF4-FFF2-40B4-BE49-F238E27FC236}">
                <a16:creationId xmlns:a16="http://schemas.microsoft.com/office/drawing/2014/main" id="{5D8219C5-176B-460F-A4AE-0C267EBD2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0413" y="4356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25" name="Oval 1052">
            <a:extLst>
              <a:ext uri="{FF2B5EF4-FFF2-40B4-BE49-F238E27FC236}">
                <a16:creationId xmlns:a16="http://schemas.microsoft.com/office/drawing/2014/main" id="{56FF39EE-CAD8-4144-98DF-EB43E9529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4325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26" name="Oval 1053">
            <a:extLst>
              <a:ext uri="{FF2B5EF4-FFF2-40B4-BE49-F238E27FC236}">
                <a16:creationId xmlns:a16="http://schemas.microsoft.com/office/drawing/2014/main" id="{48571007-77BF-4FD5-9759-535A8128C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3960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27" name="Oval 1054">
            <a:extLst>
              <a:ext uri="{FF2B5EF4-FFF2-40B4-BE49-F238E27FC236}">
                <a16:creationId xmlns:a16="http://schemas.microsoft.com/office/drawing/2014/main" id="{2999467C-24D1-40B6-805A-58ED42844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113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28" name="Oval 1055">
            <a:extLst>
              <a:ext uri="{FF2B5EF4-FFF2-40B4-BE49-F238E27FC236}">
                <a16:creationId xmlns:a16="http://schemas.microsoft.com/office/drawing/2014/main" id="{5EF7E934-766F-4FBB-86FE-23EC2BD98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265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29" name="Oval 1056">
            <a:extLst>
              <a:ext uri="{FF2B5EF4-FFF2-40B4-BE49-F238E27FC236}">
                <a16:creationId xmlns:a16="http://schemas.microsoft.com/office/drawing/2014/main" id="{215F9CB6-E971-4ADD-B093-417888CC7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8850" y="4341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30" name="Oval 1057">
            <a:extLst>
              <a:ext uri="{FF2B5EF4-FFF2-40B4-BE49-F238E27FC236}">
                <a16:creationId xmlns:a16="http://schemas.microsoft.com/office/drawing/2014/main" id="{A94F6950-FE85-4366-99BA-D8CBAB4EC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4211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31" name="Oval 1058">
            <a:extLst>
              <a:ext uri="{FF2B5EF4-FFF2-40B4-BE49-F238E27FC236}">
                <a16:creationId xmlns:a16="http://schemas.microsoft.com/office/drawing/2014/main" id="{14397C94-11B1-4C94-9667-FC561460F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213" y="4364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32" name="Oval 1059">
            <a:extLst>
              <a:ext uri="{FF2B5EF4-FFF2-40B4-BE49-F238E27FC236}">
                <a16:creationId xmlns:a16="http://schemas.microsoft.com/office/drawing/2014/main" id="{A93A4AE4-2FDB-4E48-A85F-072C3F1B1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488" y="4219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33" name="Oval 1060">
            <a:extLst>
              <a:ext uri="{FF2B5EF4-FFF2-40B4-BE49-F238E27FC236}">
                <a16:creationId xmlns:a16="http://schemas.microsoft.com/office/drawing/2014/main" id="{69300DCB-52DF-4B3B-848E-347AF9984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3675" y="3794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34" name="Oval 1061">
            <a:extLst>
              <a:ext uri="{FF2B5EF4-FFF2-40B4-BE49-F238E27FC236}">
                <a16:creationId xmlns:a16="http://schemas.microsoft.com/office/drawing/2014/main" id="{64062A48-02AC-4A19-ABD0-58D879603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3888" y="4356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35" name="Oval 1062">
            <a:extLst>
              <a:ext uri="{FF2B5EF4-FFF2-40B4-BE49-F238E27FC236}">
                <a16:creationId xmlns:a16="http://schemas.microsoft.com/office/drawing/2014/main" id="{41DDED33-AF58-48EC-AA35-02B91AFA6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3888" y="39909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36" name="Oval 1063">
            <a:extLst>
              <a:ext uri="{FF2B5EF4-FFF2-40B4-BE49-F238E27FC236}">
                <a16:creationId xmlns:a16="http://schemas.microsoft.com/office/drawing/2014/main" id="{944BD634-0139-4D16-86A9-DE73E0FC5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4189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37" name="Oval 1064">
            <a:extLst>
              <a:ext uri="{FF2B5EF4-FFF2-40B4-BE49-F238E27FC236}">
                <a16:creationId xmlns:a16="http://schemas.microsoft.com/office/drawing/2014/main" id="{24A52F7A-F30A-49CE-A778-95AB83792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4341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38" name="Oval 1065">
            <a:extLst>
              <a:ext uri="{FF2B5EF4-FFF2-40B4-BE49-F238E27FC236}">
                <a16:creationId xmlns:a16="http://schemas.microsoft.com/office/drawing/2014/main" id="{484248C1-D01A-45E7-9A6C-95FDB5A1F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3976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39" name="Oval 1066">
            <a:extLst>
              <a:ext uri="{FF2B5EF4-FFF2-40B4-BE49-F238E27FC236}">
                <a16:creationId xmlns:a16="http://schemas.microsoft.com/office/drawing/2014/main" id="{5C1A57A9-098B-4FF9-9725-0867A82E6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4114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40" name="Oval 1067">
            <a:extLst>
              <a:ext uri="{FF2B5EF4-FFF2-40B4-BE49-F238E27FC236}">
                <a16:creationId xmlns:a16="http://schemas.microsoft.com/office/drawing/2014/main" id="{98E0FF80-092C-465B-BED0-6F6E62427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4281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41" name="Oval 1068">
            <a:extLst>
              <a:ext uri="{FF2B5EF4-FFF2-40B4-BE49-F238E27FC236}">
                <a16:creationId xmlns:a16="http://schemas.microsoft.com/office/drawing/2014/main" id="{9E5A2E94-B3A7-4AE4-9889-668CC2098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0088" y="4075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42" name="Oval 1069">
            <a:extLst>
              <a:ext uri="{FF2B5EF4-FFF2-40B4-BE49-F238E27FC236}">
                <a16:creationId xmlns:a16="http://schemas.microsoft.com/office/drawing/2014/main" id="{9FF2D3D6-700A-4886-A3A8-B2E3088C7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81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43" name="Oval 1070">
            <a:extLst>
              <a:ext uri="{FF2B5EF4-FFF2-40B4-BE49-F238E27FC236}">
                <a16:creationId xmlns:a16="http://schemas.microsoft.com/office/drawing/2014/main" id="{0F006F27-371E-493B-84C4-D2CD4F084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8013" y="427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44" name="Oval 1071">
            <a:extLst>
              <a:ext uri="{FF2B5EF4-FFF2-40B4-BE49-F238E27FC236}">
                <a16:creationId xmlns:a16="http://schemas.microsoft.com/office/drawing/2014/main" id="{218037F7-5FBC-4940-9A3C-150A15DAD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113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45" name="Oval 1072">
            <a:extLst>
              <a:ext uri="{FF2B5EF4-FFF2-40B4-BE49-F238E27FC236}">
                <a16:creationId xmlns:a16="http://schemas.microsoft.com/office/drawing/2014/main" id="{DFE96A85-A298-44CC-84FE-66200CC5C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265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46" name="Oval 1073">
            <a:extLst>
              <a:ext uri="{FF2B5EF4-FFF2-40B4-BE49-F238E27FC236}">
                <a16:creationId xmlns:a16="http://schemas.microsoft.com/office/drawing/2014/main" id="{8594EBBD-9767-4F3F-9709-C0456B821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213" y="4364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47" name="Oval 1074">
            <a:extLst>
              <a:ext uri="{FF2B5EF4-FFF2-40B4-BE49-F238E27FC236}">
                <a16:creationId xmlns:a16="http://schemas.microsoft.com/office/drawing/2014/main" id="{2EA11330-08C7-49C7-9724-88739EECC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4257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48" name="Oval 1075">
            <a:extLst>
              <a:ext uri="{FF2B5EF4-FFF2-40B4-BE49-F238E27FC236}">
                <a16:creationId xmlns:a16="http://schemas.microsoft.com/office/drawing/2014/main" id="{7E598872-5507-4D5D-BDF9-AE23C0E7C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41433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49" name="Oval 1076">
            <a:extLst>
              <a:ext uri="{FF2B5EF4-FFF2-40B4-BE49-F238E27FC236}">
                <a16:creationId xmlns:a16="http://schemas.microsoft.com/office/drawing/2014/main" id="{27D765A6-2EF7-46A2-B696-10225C40A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4341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50" name="Oval 1077">
            <a:extLst>
              <a:ext uri="{FF2B5EF4-FFF2-40B4-BE49-F238E27FC236}">
                <a16:creationId xmlns:a16="http://schemas.microsoft.com/office/drawing/2014/main" id="{536FC79D-7128-4AED-BB3D-3B2B0C4E2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525" y="4175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51" name="Oval 1078">
            <a:extLst>
              <a:ext uri="{FF2B5EF4-FFF2-40B4-BE49-F238E27FC236}">
                <a16:creationId xmlns:a16="http://schemas.microsoft.com/office/drawing/2014/main" id="{F3738D14-E998-4B46-BB81-3BE3E36DB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0438" y="4119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52" name="Oval 1079">
            <a:extLst>
              <a:ext uri="{FF2B5EF4-FFF2-40B4-BE49-F238E27FC236}">
                <a16:creationId xmlns:a16="http://schemas.microsoft.com/office/drawing/2014/main" id="{D71BEAC2-F5A8-4D4F-9627-60F8A0E49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963" y="4267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53" name="Oval 1080">
            <a:extLst>
              <a:ext uri="{FF2B5EF4-FFF2-40B4-BE49-F238E27FC236}">
                <a16:creationId xmlns:a16="http://schemas.microsoft.com/office/drawing/2014/main" id="{E0003B5F-5F2A-40E0-9700-D40D3E2A0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488" y="4227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54" name="Oval 1081">
            <a:extLst>
              <a:ext uri="{FF2B5EF4-FFF2-40B4-BE49-F238E27FC236}">
                <a16:creationId xmlns:a16="http://schemas.microsoft.com/office/drawing/2014/main" id="{7B803FDC-7DF7-4350-BB6F-AF2D5A437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1188" y="3819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55" name="Oval 1082">
            <a:extLst>
              <a:ext uri="{FF2B5EF4-FFF2-40B4-BE49-F238E27FC236}">
                <a16:creationId xmlns:a16="http://schemas.microsoft.com/office/drawing/2014/main" id="{44A01CF5-CE08-4998-AB5F-7B5847E27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3765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56" name="Oval 1083">
            <a:extLst>
              <a:ext uri="{FF2B5EF4-FFF2-40B4-BE49-F238E27FC236}">
                <a16:creationId xmlns:a16="http://schemas.microsoft.com/office/drawing/2014/main" id="{484B5BE4-2714-496C-8903-66B2E8E8A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57" name="Oval 1084">
            <a:extLst>
              <a:ext uri="{FF2B5EF4-FFF2-40B4-BE49-F238E27FC236}">
                <a16:creationId xmlns:a16="http://schemas.microsoft.com/office/drawing/2014/main" id="{A8299517-F36E-412B-9566-4DF43EEF4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988" y="3751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58" name="Oval 1085">
            <a:extLst>
              <a:ext uri="{FF2B5EF4-FFF2-40B4-BE49-F238E27FC236}">
                <a16:creationId xmlns:a16="http://schemas.microsoft.com/office/drawing/2014/main" id="{E6999299-D7E4-483F-B332-24579BD8D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7388" y="3903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59" name="Oval 1086">
            <a:extLst>
              <a:ext uri="{FF2B5EF4-FFF2-40B4-BE49-F238E27FC236}">
                <a16:creationId xmlns:a16="http://schemas.microsoft.com/office/drawing/2014/main" id="{42583216-5DFF-4F42-B4BF-6675389DF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3849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60" name="Oval 1087">
            <a:extLst>
              <a:ext uri="{FF2B5EF4-FFF2-40B4-BE49-F238E27FC236}">
                <a16:creationId xmlns:a16="http://schemas.microsoft.com/office/drawing/2014/main" id="{8E17E0C0-0F37-4C0D-A1BF-5785CFE04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425" y="3857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61" name="Oval 1088">
            <a:extLst>
              <a:ext uri="{FF2B5EF4-FFF2-40B4-BE49-F238E27FC236}">
                <a16:creationId xmlns:a16="http://schemas.microsoft.com/office/drawing/2014/main" id="{60100401-CC77-4468-9A6F-BB4757A55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3743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62" name="Oval 1089">
            <a:extLst>
              <a:ext uri="{FF2B5EF4-FFF2-40B4-BE49-F238E27FC236}">
                <a16:creationId xmlns:a16="http://schemas.microsoft.com/office/drawing/2014/main" id="{BFF23FB7-2F3F-4B6C-98A7-0ED7DC8BE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825" y="362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63" name="Oval 1090">
            <a:extLst>
              <a:ext uri="{FF2B5EF4-FFF2-40B4-BE49-F238E27FC236}">
                <a16:creationId xmlns:a16="http://schemas.microsoft.com/office/drawing/2014/main" id="{8601D4C4-C210-43A7-B5DB-DD07AEBAA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3827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64" name="Oval 1091">
            <a:extLst>
              <a:ext uri="{FF2B5EF4-FFF2-40B4-BE49-F238E27FC236}">
                <a16:creationId xmlns:a16="http://schemas.microsoft.com/office/drawing/2014/main" id="{8E606811-6837-4BDA-B522-A3C612685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963" y="3713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65" name="Oval 1092">
            <a:extLst>
              <a:ext uri="{FF2B5EF4-FFF2-40B4-BE49-F238E27FC236}">
                <a16:creationId xmlns:a16="http://schemas.microsoft.com/office/drawing/2014/main" id="{A1B1EC78-1B9A-40AE-8A7A-1AE88F28A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175" y="3752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66" name="Oval 1093">
            <a:extLst>
              <a:ext uri="{FF2B5EF4-FFF2-40B4-BE49-F238E27FC236}">
                <a16:creationId xmlns:a16="http://schemas.microsoft.com/office/drawing/2014/main" id="{037C7663-6D92-48D8-984E-118781A25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3713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67" name="Oval 1094">
            <a:extLst>
              <a:ext uri="{FF2B5EF4-FFF2-40B4-BE49-F238E27FC236}">
                <a16:creationId xmlns:a16="http://schemas.microsoft.com/office/drawing/2014/main" id="{A4805FF4-6C00-4941-B619-52C57513A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988" y="3751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68" name="Oval 1095">
            <a:extLst>
              <a:ext uri="{FF2B5EF4-FFF2-40B4-BE49-F238E27FC236}">
                <a16:creationId xmlns:a16="http://schemas.microsoft.com/office/drawing/2014/main" id="{37FFE83A-ED50-4BEC-938D-4B4E4AA77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7388" y="3903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69" name="Oval 1096">
            <a:extLst>
              <a:ext uri="{FF2B5EF4-FFF2-40B4-BE49-F238E27FC236}">
                <a16:creationId xmlns:a16="http://schemas.microsoft.com/office/drawing/2014/main" id="{98BFE409-EB13-420F-B877-1A356BC42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063" y="3895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70" name="Oval 1097">
            <a:extLst>
              <a:ext uri="{FF2B5EF4-FFF2-40B4-BE49-F238E27FC236}">
                <a16:creationId xmlns:a16="http://schemas.microsoft.com/office/drawing/2014/main" id="{C5102A58-D92A-45DD-84CF-1692D9238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225" y="3781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71" name="Oval 1098">
            <a:extLst>
              <a:ext uri="{FF2B5EF4-FFF2-40B4-BE49-F238E27FC236}">
                <a16:creationId xmlns:a16="http://schemas.microsoft.com/office/drawing/2014/main" id="{37D0F8CC-2022-44DA-8DD0-8025A00B4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9463" y="3813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72" name="Oval 1099">
            <a:extLst>
              <a:ext uri="{FF2B5EF4-FFF2-40B4-BE49-F238E27FC236}">
                <a16:creationId xmlns:a16="http://schemas.microsoft.com/office/drawing/2014/main" id="{FCD53DCD-315D-4623-9F3E-32A4850D5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425" y="3865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73" name="Oval 1100">
            <a:extLst>
              <a:ext uri="{FF2B5EF4-FFF2-40B4-BE49-F238E27FC236}">
                <a16:creationId xmlns:a16="http://schemas.microsoft.com/office/drawing/2014/main" id="{23733386-1573-4C3B-A166-523F9E1F0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4200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74" name="Oval 1101">
            <a:extLst>
              <a:ext uri="{FF2B5EF4-FFF2-40B4-BE49-F238E27FC236}">
                <a16:creationId xmlns:a16="http://schemas.microsoft.com/office/drawing/2014/main" id="{5DCBE302-1992-46C1-B2FA-43D4ADE47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450" y="4146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75" name="Oval 1102">
            <a:extLst>
              <a:ext uri="{FF2B5EF4-FFF2-40B4-BE49-F238E27FC236}">
                <a16:creationId xmlns:a16="http://schemas.microsoft.com/office/drawing/2014/main" id="{CCB96930-0B49-4F32-811D-BD53A884D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979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76" name="Oval 1103">
            <a:extLst>
              <a:ext uri="{FF2B5EF4-FFF2-40B4-BE49-F238E27FC236}">
                <a16:creationId xmlns:a16="http://schemas.microsoft.com/office/drawing/2014/main" id="{5E33D8CE-D395-4415-92C9-89E4CD535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132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77" name="Oval 1104">
            <a:extLst>
              <a:ext uri="{FF2B5EF4-FFF2-40B4-BE49-F238E27FC236}">
                <a16:creationId xmlns:a16="http://schemas.microsoft.com/office/drawing/2014/main" id="{ABD3EC41-B775-414B-B927-F5D03A14F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4284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78" name="Oval 1105">
            <a:extLst>
              <a:ext uri="{FF2B5EF4-FFF2-40B4-BE49-F238E27FC236}">
                <a16:creationId xmlns:a16="http://schemas.microsoft.com/office/drawing/2014/main" id="{2AA6E000-02EC-43B5-8B20-07E12C44F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230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79" name="Oval 1106">
            <a:extLst>
              <a:ext uri="{FF2B5EF4-FFF2-40B4-BE49-F238E27FC236}">
                <a16:creationId xmlns:a16="http://schemas.microsoft.com/office/drawing/2014/main" id="{B8750390-E5E7-4152-BC79-1A79422CB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4238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80" name="Oval 1107">
            <a:extLst>
              <a:ext uri="{FF2B5EF4-FFF2-40B4-BE49-F238E27FC236}">
                <a16:creationId xmlns:a16="http://schemas.microsoft.com/office/drawing/2014/main" id="{29CE0E35-4D1B-4FA4-AE63-D09B22184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4124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81" name="Oval 1108">
            <a:extLst>
              <a:ext uri="{FF2B5EF4-FFF2-40B4-BE49-F238E27FC236}">
                <a16:creationId xmlns:a16="http://schemas.microsoft.com/office/drawing/2014/main" id="{00F74A42-21AF-43CC-9C98-BAC612A5F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600" y="4010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82" name="Oval 1109">
            <a:extLst>
              <a:ext uri="{FF2B5EF4-FFF2-40B4-BE49-F238E27FC236}">
                <a16:creationId xmlns:a16="http://schemas.microsoft.com/office/drawing/2014/main" id="{EC80642D-1001-47EB-BCA8-F65CB1599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208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83" name="Oval 1110">
            <a:extLst>
              <a:ext uri="{FF2B5EF4-FFF2-40B4-BE49-F238E27FC236}">
                <a16:creationId xmlns:a16="http://schemas.microsoft.com/office/drawing/2014/main" id="{391B1B3E-7A18-4503-9660-88F19D948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995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84" name="Oval 1111">
            <a:extLst>
              <a:ext uri="{FF2B5EF4-FFF2-40B4-BE49-F238E27FC236}">
                <a16:creationId xmlns:a16="http://schemas.microsoft.com/office/drawing/2014/main" id="{78A04F04-8B95-4D9D-860F-13571776C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4133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85" name="Oval 1112">
            <a:extLst>
              <a:ext uri="{FF2B5EF4-FFF2-40B4-BE49-F238E27FC236}">
                <a16:creationId xmlns:a16="http://schemas.microsoft.com/office/drawing/2014/main" id="{360E5EA4-7F91-422F-9C5D-3E60BC475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7800" y="4094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86" name="Oval 1113">
            <a:extLst>
              <a:ext uri="{FF2B5EF4-FFF2-40B4-BE49-F238E27FC236}">
                <a16:creationId xmlns:a16="http://schemas.microsoft.com/office/drawing/2014/main" id="{BDBCAFC7-633C-46C6-8D92-924832E4C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132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87" name="Oval 1114">
            <a:extLst>
              <a:ext uri="{FF2B5EF4-FFF2-40B4-BE49-F238E27FC236}">
                <a16:creationId xmlns:a16="http://schemas.microsoft.com/office/drawing/2014/main" id="{A88DC141-C46C-4A9E-9936-C9D796CB0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4284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88" name="Oval 1115">
            <a:extLst>
              <a:ext uri="{FF2B5EF4-FFF2-40B4-BE49-F238E27FC236}">
                <a16:creationId xmlns:a16="http://schemas.microsoft.com/office/drawing/2014/main" id="{1BBD947E-4BBB-4C68-B028-00F9BF88B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4276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89" name="Oval 1116">
            <a:extLst>
              <a:ext uri="{FF2B5EF4-FFF2-40B4-BE49-F238E27FC236}">
                <a16:creationId xmlns:a16="http://schemas.microsoft.com/office/drawing/2014/main" id="{C631D94B-5636-4A79-B27A-8D35EE644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4000" y="4162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90" name="Oval 1117">
            <a:extLst>
              <a:ext uri="{FF2B5EF4-FFF2-40B4-BE49-F238E27FC236}">
                <a16:creationId xmlns:a16="http://schemas.microsoft.com/office/drawing/2014/main" id="{9586D5AB-0DEE-4D0A-BF0C-E6400BD8F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4194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91" name="Oval 1118">
            <a:extLst>
              <a:ext uri="{FF2B5EF4-FFF2-40B4-BE49-F238E27FC236}">
                <a16:creationId xmlns:a16="http://schemas.microsoft.com/office/drawing/2014/main" id="{E4AC3DEB-ACC8-46F3-849C-6BB2AD353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4246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92" name="Oval 1119">
            <a:extLst>
              <a:ext uri="{FF2B5EF4-FFF2-40B4-BE49-F238E27FC236}">
                <a16:creationId xmlns:a16="http://schemas.microsoft.com/office/drawing/2014/main" id="{B6CEFAEC-10C1-4D83-93F0-EB0356B01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0775" y="4533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93" name="Oval 1120">
            <a:extLst>
              <a:ext uri="{FF2B5EF4-FFF2-40B4-BE49-F238E27FC236}">
                <a16:creationId xmlns:a16="http://schemas.microsoft.com/office/drawing/2014/main" id="{262EB3A6-E74B-4A98-A5E8-1DF9754F1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44799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94" name="Oval 1121">
            <a:extLst>
              <a:ext uri="{FF2B5EF4-FFF2-40B4-BE49-F238E27FC236}">
                <a16:creationId xmlns:a16="http://schemas.microsoft.com/office/drawing/2014/main" id="{15E333B0-A446-45A5-A722-D4C882528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3132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95" name="Oval 1122">
            <a:extLst>
              <a:ext uri="{FF2B5EF4-FFF2-40B4-BE49-F238E27FC236}">
                <a16:creationId xmlns:a16="http://schemas.microsoft.com/office/drawing/2014/main" id="{BD9AA469-FC9B-4DEC-B034-A94CA36ED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96" name="Oval 1123">
            <a:extLst>
              <a:ext uri="{FF2B5EF4-FFF2-40B4-BE49-F238E27FC236}">
                <a16:creationId xmlns:a16="http://schemas.microsoft.com/office/drawing/2014/main" id="{7F8F21B1-AE33-40CC-9CE4-C58C5CF33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6975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97" name="Oval 1124">
            <a:extLst>
              <a:ext uri="{FF2B5EF4-FFF2-40B4-BE49-F238E27FC236}">
                <a16:creationId xmlns:a16="http://schemas.microsoft.com/office/drawing/2014/main" id="{A0AD4555-941E-4114-A70F-AF10338C7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338" y="4564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98" name="Oval 1125">
            <a:extLst>
              <a:ext uri="{FF2B5EF4-FFF2-40B4-BE49-F238E27FC236}">
                <a16:creationId xmlns:a16="http://schemas.microsoft.com/office/drawing/2014/main" id="{B2950023-FBA2-48B8-9338-3433F5CEC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5720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699" name="Oval 1126">
            <a:extLst>
              <a:ext uri="{FF2B5EF4-FFF2-40B4-BE49-F238E27FC236}">
                <a16:creationId xmlns:a16="http://schemas.microsoft.com/office/drawing/2014/main" id="{DFC38F2C-A068-4B8C-8316-8059EEBA9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250" y="4457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00" name="Oval 1127">
            <a:extLst>
              <a:ext uri="{FF2B5EF4-FFF2-40B4-BE49-F238E27FC236}">
                <a16:creationId xmlns:a16="http://schemas.microsoft.com/office/drawing/2014/main" id="{13749D02-B42F-4F15-86AB-D5C6C9348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4413" y="4343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01" name="Oval 1128">
            <a:extLst>
              <a:ext uri="{FF2B5EF4-FFF2-40B4-BE49-F238E27FC236}">
                <a16:creationId xmlns:a16="http://schemas.microsoft.com/office/drawing/2014/main" id="{28E09E60-42A9-4807-B0AE-24273AC4F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0450" y="4541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02" name="Oval 1129">
            <a:extLst>
              <a:ext uri="{FF2B5EF4-FFF2-40B4-BE49-F238E27FC236}">
                <a16:creationId xmlns:a16="http://schemas.microsoft.com/office/drawing/2014/main" id="{13F279E8-A2AF-4488-A62B-3ED888324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2850" y="4329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03" name="Oval 1130">
            <a:extLst>
              <a:ext uri="{FF2B5EF4-FFF2-40B4-BE49-F238E27FC236}">
                <a16:creationId xmlns:a16="http://schemas.microsoft.com/office/drawing/2014/main" id="{99AD5914-DC0D-408A-9073-FEEDF559C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4763" y="4467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04" name="Oval 1131">
            <a:extLst>
              <a:ext uri="{FF2B5EF4-FFF2-40B4-BE49-F238E27FC236}">
                <a16:creationId xmlns:a16="http://schemas.microsoft.com/office/drawing/2014/main" id="{FBEE068C-7D2F-4EF5-AB97-9D4478030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0613" y="4427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05" name="Oval 1132">
            <a:extLst>
              <a:ext uri="{FF2B5EF4-FFF2-40B4-BE49-F238E27FC236}">
                <a16:creationId xmlns:a16="http://schemas.microsoft.com/office/drawing/2014/main" id="{FB1E3253-19CB-4CA4-953C-ADE5C4CE8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06" name="Oval 1133">
            <a:extLst>
              <a:ext uri="{FF2B5EF4-FFF2-40B4-BE49-F238E27FC236}">
                <a16:creationId xmlns:a16="http://schemas.microsoft.com/office/drawing/2014/main" id="{CB03C8A8-0B23-4436-8DAA-99E9C1E2B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6975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07" name="Oval 1134">
            <a:extLst>
              <a:ext uri="{FF2B5EF4-FFF2-40B4-BE49-F238E27FC236}">
                <a16:creationId xmlns:a16="http://schemas.microsoft.com/office/drawing/2014/main" id="{EAFFE7B9-395E-4830-ABC3-87FF1BCC0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650" y="4610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08" name="Oval 1135">
            <a:extLst>
              <a:ext uri="{FF2B5EF4-FFF2-40B4-BE49-F238E27FC236}">
                <a16:creationId xmlns:a16="http://schemas.microsoft.com/office/drawing/2014/main" id="{C4E899DF-A87B-4CF6-A5AA-1A1022539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4495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09" name="Oval 1136">
            <a:extLst>
              <a:ext uri="{FF2B5EF4-FFF2-40B4-BE49-F238E27FC236}">
                <a16:creationId xmlns:a16="http://schemas.microsoft.com/office/drawing/2014/main" id="{B8E8735C-278E-44AB-BC61-A5AF92900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4527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10" name="Oval 1137">
            <a:extLst>
              <a:ext uri="{FF2B5EF4-FFF2-40B4-BE49-F238E27FC236}">
                <a16:creationId xmlns:a16="http://schemas.microsoft.com/office/drawing/2014/main" id="{47DA93CE-30E7-4CEE-97C4-FBDABE1DA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579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11" name="Oval 1138">
            <a:extLst>
              <a:ext uri="{FF2B5EF4-FFF2-40B4-BE49-F238E27FC236}">
                <a16:creationId xmlns:a16="http://schemas.microsoft.com/office/drawing/2014/main" id="{C07CD92D-D052-4218-892E-9EC227093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7425" y="4386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12" name="Oval 1139">
            <a:extLst>
              <a:ext uri="{FF2B5EF4-FFF2-40B4-BE49-F238E27FC236}">
                <a16:creationId xmlns:a16="http://schemas.microsoft.com/office/drawing/2014/main" id="{DE3B6AA8-4B2F-429B-AFD3-7AB2B88EB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8263" y="4237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13" name="Oval 1140">
            <a:extLst>
              <a:ext uri="{FF2B5EF4-FFF2-40B4-BE49-F238E27FC236}">
                <a16:creationId xmlns:a16="http://schemas.microsoft.com/office/drawing/2014/main" id="{660D1849-D20B-4622-8E1C-BB1C03232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825" y="4165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14" name="Oval 1141">
            <a:extLst>
              <a:ext uri="{FF2B5EF4-FFF2-40B4-BE49-F238E27FC236}">
                <a16:creationId xmlns:a16="http://schemas.microsoft.com/office/drawing/2014/main" id="{203C112D-E22F-4226-936D-2AD9BAA85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450" y="4210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15" name="Oval 1142">
            <a:extLst>
              <a:ext uri="{FF2B5EF4-FFF2-40B4-BE49-F238E27FC236}">
                <a16:creationId xmlns:a16="http://schemas.microsoft.com/office/drawing/2014/main" id="{9FB34DC2-0289-4A78-A566-D8B0FD2AF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4470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16" name="Oval 1143">
            <a:extLst>
              <a:ext uri="{FF2B5EF4-FFF2-40B4-BE49-F238E27FC236}">
                <a16:creationId xmlns:a16="http://schemas.microsoft.com/office/drawing/2014/main" id="{73F77C02-EC95-4E77-B44F-D26088884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988" y="4416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17" name="Oval 1144">
            <a:extLst>
              <a:ext uri="{FF2B5EF4-FFF2-40B4-BE49-F238E27FC236}">
                <a16:creationId xmlns:a16="http://schemas.microsoft.com/office/drawing/2014/main" id="{339B0DFE-B7D5-4641-90DC-F3C9A04D7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44243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18" name="Oval 1145">
            <a:extLst>
              <a:ext uri="{FF2B5EF4-FFF2-40B4-BE49-F238E27FC236}">
                <a16:creationId xmlns:a16="http://schemas.microsoft.com/office/drawing/2014/main" id="{20CF5D01-B72C-4573-9283-BC5117083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4310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19" name="Oval 1146">
            <a:extLst>
              <a:ext uri="{FF2B5EF4-FFF2-40B4-BE49-F238E27FC236}">
                <a16:creationId xmlns:a16="http://schemas.microsoft.com/office/drawing/2014/main" id="{540ABA2F-1F3F-4D11-A195-D88344C44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4195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20" name="Oval 1147">
            <a:extLst>
              <a:ext uri="{FF2B5EF4-FFF2-40B4-BE49-F238E27FC236}">
                <a16:creationId xmlns:a16="http://schemas.microsoft.com/office/drawing/2014/main" id="{9A0FFD2B-2C23-4F61-AFB6-AFF499B9B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7100" y="4394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21" name="Oval 1148">
            <a:extLst>
              <a:ext uri="{FF2B5EF4-FFF2-40B4-BE49-F238E27FC236}">
                <a16:creationId xmlns:a16="http://schemas.microsoft.com/office/drawing/2014/main" id="{E45572B5-3D42-448A-81B7-CAF5C2428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0" y="4181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22" name="Oval 1149">
            <a:extLst>
              <a:ext uri="{FF2B5EF4-FFF2-40B4-BE49-F238E27FC236}">
                <a16:creationId xmlns:a16="http://schemas.microsoft.com/office/drawing/2014/main" id="{5A222FBE-E929-4E4D-A2D2-600FC286A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4319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23" name="Oval 1150">
            <a:extLst>
              <a:ext uri="{FF2B5EF4-FFF2-40B4-BE49-F238E27FC236}">
                <a16:creationId xmlns:a16="http://schemas.microsoft.com/office/drawing/2014/main" id="{83C49F26-D11D-4084-9DB2-014EF19A7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427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24" name="Oval 1151">
            <a:extLst>
              <a:ext uri="{FF2B5EF4-FFF2-40B4-BE49-F238E27FC236}">
                <a16:creationId xmlns:a16="http://schemas.microsoft.com/office/drawing/2014/main" id="{E92C1212-4EBE-4B9A-A625-13C17B627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4403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25" name="Oval 1152">
            <a:extLst>
              <a:ext uri="{FF2B5EF4-FFF2-40B4-BE49-F238E27FC236}">
                <a16:creationId xmlns:a16="http://schemas.microsoft.com/office/drawing/2014/main" id="{B3E10A70-BFB8-47E8-95D1-8A76FCECD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4470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26" name="Oval 1153">
            <a:extLst>
              <a:ext uri="{FF2B5EF4-FFF2-40B4-BE49-F238E27FC236}">
                <a16:creationId xmlns:a16="http://schemas.microsoft.com/office/drawing/2014/main" id="{FACE71E2-017C-4A54-BB5C-04AE759DE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3300" y="47863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27" name="Oval 1154">
            <a:extLst>
              <a:ext uri="{FF2B5EF4-FFF2-40B4-BE49-F238E27FC236}">
                <a16:creationId xmlns:a16="http://schemas.microsoft.com/office/drawing/2014/main" id="{4B21B3C7-30A5-430C-AE29-EC5DF9FE8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4348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28" name="Oval 1155">
            <a:extLst>
              <a:ext uri="{FF2B5EF4-FFF2-40B4-BE49-F238E27FC236}">
                <a16:creationId xmlns:a16="http://schemas.microsoft.com/office/drawing/2014/main" id="{3C7591EE-E8EF-4AC6-A355-4A6DA4CDD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5700" y="4379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29" name="Oval 1156">
            <a:extLst>
              <a:ext uri="{FF2B5EF4-FFF2-40B4-BE49-F238E27FC236}">
                <a16:creationId xmlns:a16="http://schemas.microsoft.com/office/drawing/2014/main" id="{829C2BD4-B6A5-4069-876E-240DFBEA0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44323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30" name="Oval 1157">
            <a:extLst>
              <a:ext uri="{FF2B5EF4-FFF2-40B4-BE49-F238E27FC236}">
                <a16:creationId xmlns:a16="http://schemas.microsoft.com/office/drawing/2014/main" id="{D8083A00-0F22-45E9-B542-89062851E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579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31" name="Oval 1158">
            <a:extLst>
              <a:ext uri="{FF2B5EF4-FFF2-40B4-BE49-F238E27FC236}">
                <a16:creationId xmlns:a16="http://schemas.microsoft.com/office/drawing/2014/main" id="{AB6F9A13-F68F-4027-95A5-9A01769B3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250" y="3367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32" name="Oval 1159">
            <a:extLst>
              <a:ext uri="{FF2B5EF4-FFF2-40B4-BE49-F238E27FC236}">
                <a16:creationId xmlns:a16="http://schemas.microsoft.com/office/drawing/2014/main" id="{075CDB30-7836-41C2-A607-EC9526ADB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313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33" name="Oval 1160">
            <a:extLst>
              <a:ext uri="{FF2B5EF4-FFF2-40B4-BE49-F238E27FC236}">
                <a16:creationId xmlns:a16="http://schemas.microsoft.com/office/drawing/2014/main" id="{CCB93887-85CF-4B3D-B2DD-2E88F796E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346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34" name="Oval 1161">
            <a:extLst>
              <a:ext uri="{FF2B5EF4-FFF2-40B4-BE49-F238E27FC236}">
                <a16:creationId xmlns:a16="http://schemas.microsoft.com/office/drawing/2014/main" id="{C9997C1F-0EB3-43D7-8D89-EDADC2573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0413" y="3541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35" name="Oval 1162">
            <a:extLst>
              <a:ext uri="{FF2B5EF4-FFF2-40B4-BE49-F238E27FC236}">
                <a16:creationId xmlns:a16="http://schemas.microsoft.com/office/drawing/2014/main" id="{365A26EC-B384-43B9-BD68-81B49DDCC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3511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36" name="Oval 1163">
            <a:extLst>
              <a:ext uri="{FF2B5EF4-FFF2-40B4-BE49-F238E27FC236}">
                <a16:creationId xmlns:a16="http://schemas.microsoft.com/office/drawing/2014/main" id="{CB6ACE62-9FF3-4574-A9A9-F32C1A890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587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37" name="Oval 1164">
            <a:extLst>
              <a:ext uri="{FF2B5EF4-FFF2-40B4-BE49-F238E27FC236}">
                <a16:creationId xmlns:a16="http://schemas.microsoft.com/office/drawing/2014/main" id="{189328C2-4F94-4CD8-967F-6A3227C12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3146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38" name="Oval 1165">
            <a:extLst>
              <a:ext uri="{FF2B5EF4-FFF2-40B4-BE49-F238E27FC236}">
                <a16:creationId xmlns:a16="http://schemas.microsoft.com/office/drawing/2014/main" id="{B544DE70-83D8-4D2A-9AE3-ECDE1ACF7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39" name="Oval 1166">
            <a:extLst>
              <a:ext uri="{FF2B5EF4-FFF2-40B4-BE49-F238E27FC236}">
                <a16:creationId xmlns:a16="http://schemas.microsoft.com/office/drawing/2014/main" id="{F438E355-A19D-453F-834A-DE5569134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40" name="Oval 1167">
            <a:extLst>
              <a:ext uri="{FF2B5EF4-FFF2-40B4-BE49-F238E27FC236}">
                <a16:creationId xmlns:a16="http://schemas.microsoft.com/office/drawing/2014/main" id="{23B7AA1C-F5C8-472B-B2E7-768B2C45E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41" name="Oval 1168">
            <a:extLst>
              <a:ext uri="{FF2B5EF4-FFF2-40B4-BE49-F238E27FC236}">
                <a16:creationId xmlns:a16="http://schemas.microsoft.com/office/drawing/2014/main" id="{4A953175-2335-4E9F-BADF-1EAD136F0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39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42" name="Oval 1169">
            <a:extLst>
              <a:ext uri="{FF2B5EF4-FFF2-40B4-BE49-F238E27FC236}">
                <a16:creationId xmlns:a16="http://schemas.microsoft.com/office/drawing/2014/main" id="{BA1EAB31-F84A-4215-9E40-8DFE4FCDD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354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43" name="Oval 1170">
            <a:extLst>
              <a:ext uri="{FF2B5EF4-FFF2-40B4-BE49-F238E27FC236}">
                <a16:creationId xmlns:a16="http://schemas.microsoft.com/office/drawing/2014/main" id="{94099143-3412-4F78-ABE6-A6818C1ED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40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44" name="Oval 1171">
            <a:extLst>
              <a:ext uri="{FF2B5EF4-FFF2-40B4-BE49-F238E27FC236}">
                <a16:creationId xmlns:a16="http://schemas.microsoft.com/office/drawing/2014/main" id="{5A8668E4-B809-4679-9017-10C4CF26C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3725" y="3290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45" name="Oval 1172">
            <a:extLst>
              <a:ext uri="{FF2B5EF4-FFF2-40B4-BE49-F238E27FC236}">
                <a16:creationId xmlns:a16="http://schemas.microsoft.com/office/drawing/2014/main" id="{3DCC1D8A-60CE-46C5-B1A4-4EF605FC4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3888" y="3541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46" name="Oval 1173">
            <a:extLst>
              <a:ext uri="{FF2B5EF4-FFF2-40B4-BE49-F238E27FC236}">
                <a16:creationId xmlns:a16="http://schemas.microsoft.com/office/drawing/2014/main" id="{EA98D0A1-35F7-437A-B81C-0CAAEF5B3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3888" y="317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47" name="Oval 1174">
            <a:extLst>
              <a:ext uri="{FF2B5EF4-FFF2-40B4-BE49-F238E27FC236}">
                <a16:creationId xmlns:a16="http://schemas.microsoft.com/office/drawing/2014/main" id="{22FBD218-E1ED-400B-A98A-1BB65A491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9925" y="3375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48" name="Oval 1175">
            <a:extLst>
              <a:ext uri="{FF2B5EF4-FFF2-40B4-BE49-F238E27FC236}">
                <a16:creationId xmlns:a16="http://schemas.microsoft.com/office/drawing/2014/main" id="{0BCB9618-A8FB-429C-9EBA-95815AC8A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49" name="Oval 1176">
            <a:extLst>
              <a:ext uri="{FF2B5EF4-FFF2-40B4-BE49-F238E27FC236}">
                <a16:creationId xmlns:a16="http://schemas.microsoft.com/office/drawing/2014/main" id="{FFBDF1FF-5FCE-45B3-B5AD-20C54F7F7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162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50" name="Oval 1177">
            <a:extLst>
              <a:ext uri="{FF2B5EF4-FFF2-40B4-BE49-F238E27FC236}">
                <a16:creationId xmlns:a16="http://schemas.microsoft.com/office/drawing/2014/main" id="{EC4AD078-DA5C-4391-93C8-67627F3C9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300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51" name="Oval 1178">
            <a:extLst>
              <a:ext uri="{FF2B5EF4-FFF2-40B4-BE49-F238E27FC236}">
                <a16:creationId xmlns:a16="http://schemas.microsoft.com/office/drawing/2014/main" id="{666AAD34-59D2-4396-AC8D-8ECFF2638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25" y="3467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52" name="Oval 1179">
            <a:extLst>
              <a:ext uri="{FF2B5EF4-FFF2-40B4-BE49-F238E27FC236}">
                <a16:creationId xmlns:a16="http://schemas.microsoft.com/office/drawing/2014/main" id="{F98005A9-FC54-4069-BD18-73A5972BE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3260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53" name="Oval 1180">
            <a:extLst>
              <a:ext uri="{FF2B5EF4-FFF2-40B4-BE49-F238E27FC236}">
                <a16:creationId xmlns:a16="http://schemas.microsoft.com/office/drawing/2014/main" id="{F24D32B4-A344-4DFC-9D5E-436CC70F7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579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54" name="Oval 1181">
            <a:extLst>
              <a:ext uri="{FF2B5EF4-FFF2-40B4-BE49-F238E27FC236}">
                <a16:creationId xmlns:a16="http://schemas.microsoft.com/office/drawing/2014/main" id="{FEC805B2-5A81-49BB-8681-06AD3DDD4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2650" y="3519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55" name="Oval 1182">
            <a:extLst>
              <a:ext uri="{FF2B5EF4-FFF2-40B4-BE49-F238E27FC236}">
                <a16:creationId xmlns:a16="http://schemas.microsoft.com/office/drawing/2014/main" id="{4B491510-12DD-42A4-A75F-78BC59B1D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346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56" name="Oval 1183">
            <a:extLst>
              <a:ext uri="{FF2B5EF4-FFF2-40B4-BE49-F238E27FC236}">
                <a16:creationId xmlns:a16="http://schemas.microsoft.com/office/drawing/2014/main" id="{347FCDAF-2B05-403C-B778-A03E4AB3B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57" name="Oval 1184">
            <a:extLst>
              <a:ext uri="{FF2B5EF4-FFF2-40B4-BE49-F238E27FC236}">
                <a16:creationId xmlns:a16="http://schemas.microsoft.com/office/drawing/2014/main" id="{83F138A3-1A02-4953-96D4-27683F720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58" name="Oval 1185">
            <a:extLst>
              <a:ext uri="{FF2B5EF4-FFF2-40B4-BE49-F238E27FC236}">
                <a16:creationId xmlns:a16="http://schemas.microsoft.com/office/drawing/2014/main" id="{D0D61C94-35F8-4C54-8258-DAD3A8183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603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59" name="Oval 1186">
            <a:extLst>
              <a:ext uri="{FF2B5EF4-FFF2-40B4-BE49-F238E27FC236}">
                <a16:creationId xmlns:a16="http://schemas.microsoft.com/office/drawing/2014/main" id="{D089992F-4E57-4E5F-8070-DF2460D03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354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60" name="Oval 1187">
            <a:extLst>
              <a:ext uri="{FF2B5EF4-FFF2-40B4-BE49-F238E27FC236}">
                <a16:creationId xmlns:a16="http://schemas.microsoft.com/office/drawing/2014/main" id="{364957C8-3A9E-4E07-AE07-4BDC9194B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3443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61" name="Oval 1188">
            <a:extLst>
              <a:ext uri="{FF2B5EF4-FFF2-40B4-BE49-F238E27FC236}">
                <a16:creationId xmlns:a16="http://schemas.microsoft.com/office/drawing/2014/main" id="{CCB69853-D160-4EF9-91C8-DCAE2D910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332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62" name="Oval 1189">
            <a:extLst>
              <a:ext uri="{FF2B5EF4-FFF2-40B4-BE49-F238E27FC236}">
                <a16:creationId xmlns:a16="http://schemas.microsoft.com/office/drawing/2014/main" id="{F20E0BCB-707D-43A1-A349-CD293020F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63" name="Oval 1190">
            <a:extLst>
              <a:ext uri="{FF2B5EF4-FFF2-40B4-BE49-F238E27FC236}">
                <a16:creationId xmlns:a16="http://schemas.microsoft.com/office/drawing/2014/main" id="{8BEE1949-1BCD-436C-BE45-F215B5A6B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64" name="Oval 1191">
            <a:extLst>
              <a:ext uri="{FF2B5EF4-FFF2-40B4-BE49-F238E27FC236}">
                <a16:creationId xmlns:a16="http://schemas.microsoft.com/office/drawing/2014/main" id="{66561CC2-9FB1-4FFF-A9F1-AD5032052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3305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65" name="Oval 1192">
            <a:extLst>
              <a:ext uri="{FF2B5EF4-FFF2-40B4-BE49-F238E27FC236}">
                <a16:creationId xmlns:a16="http://schemas.microsoft.com/office/drawing/2014/main" id="{0FD038A4-8FAB-4B7C-85E6-2500F630D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3" y="3452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66" name="Oval 1193">
            <a:extLst>
              <a:ext uri="{FF2B5EF4-FFF2-40B4-BE49-F238E27FC236}">
                <a16:creationId xmlns:a16="http://schemas.microsoft.com/office/drawing/2014/main" id="{096578B5-3242-401F-ADF4-A66F16430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413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67" name="Oval 1194">
            <a:extLst>
              <a:ext uri="{FF2B5EF4-FFF2-40B4-BE49-F238E27FC236}">
                <a16:creationId xmlns:a16="http://schemas.microsoft.com/office/drawing/2014/main" id="{76530752-F938-4B2D-9294-37AD0950C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2650" y="3519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68" name="Oval 1195">
            <a:extLst>
              <a:ext uri="{FF2B5EF4-FFF2-40B4-BE49-F238E27FC236}">
                <a16:creationId xmlns:a16="http://schemas.microsoft.com/office/drawing/2014/main" id="{0448D5EB-A271-4755-AB7D-C9F344670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138" y="346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69" name="Oval 1196">
            <a:extLst>
              <a:ext uri="{FF2B5EF4-FFF2-40B4-BE49-F238E27FC236}">
                <a16:creationId xmlns:a16="http://schemas.microsoft.com/office/drawing/2014/main" id="{9F2C185A-F3AD-49B6-BE92-E477012A3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70" name="Oval 1197">
            <a:extLst>
              <a:ext uri="{FF2B5EF4-FFF2-40B4-BE49-F238E27FC236}">
                <a16:creationId xmlns:a16="http://schemas.microsoft.com/office/drawing/2014/main" id="{D56DD8E6-7FAA-4F58-952A-10AC531ED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71" name="Oval 1198">
            <a:extLst>
              <a:ext uri="{FF2B5EF4-FFF2-40B4-BE49-F238E27FC236}">
                <a16:creationId xmlns:a16="http://schemas.microsoft.com/office/drawing/2014/main" id="{D90095BD-4348-4CB5-8BC3-1C7205496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603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72" name="Oval 1199">
            <a:extLst>
              <a:ext uri="{FF2B5EF4-FFF2-40B4-BE49-F238E27FC236}">
                <a16:creationId xmlns:a16="http://schemas.microsoft.com/office/drawing/2014/main" id="{BB906909-D327-4BD5-848D-D96C031DA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354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73" name="Oval 1200">
            <a:extLst>
              <a:ext uri="{FF2B5EF4-FFF2-40B4-BE49-F238E27FC236}">
                <a16:creationId xmlns:a16="http://schemas.microsoft.com/office/drawing/2014/main" id="{10C9EF60-9716-47FE-A6E3-19003E40B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3557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74" name="Oval 1201">
            <a:extLst>
              <a:ext uri="{FF2B5EF4-FFF2-40B4-BE49-F238E27FC236}">
                <a16:creationId xmlns:a16="http://schemas.microsoft.com/office/drawing/2014/main" id="{AB568A35-3F05-4762-B9E3-4395AEE40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3443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75" name="Oval 1202">
            <a:extLst>
              <a:ext uri="{FF2B5EF4-FFF2-40B4-BE49-F238E27FC236}">
                <a16:creationId xmlns:a16="http://schemas.microsoft.com/office/drawing/2014/main" id="{639E5A01-FA1E-4E56-A313-ACAFAADFE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332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76" name="Oval 1203">
            <a:extLst>
              <a:ext uri="{FF2B5EF4-FFF2-40B4-BE49-F238E27FC236}">
                <a16:creationId xmlns:a16="http://schemas.microsoft.com/office/drawing/2014/main" id="{E7F09827-8FAF-4AC5-8605-B84FDEAB6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77" name="Oval 1204">
            <a:extLst>
              <a:ext uri="{FF2B5EF4-FFF2-40B4-BE49-F238E27FC236}">
                <a16:creationId xmlns:a16="http://schemas.microsoft.com/office/drawing/2014/main" id="{69F8A713-604D-4284-9238-DEE01CB70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3314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78" name="Oval 1205">
            <a:extLst>
              <a:ext uri="{FF2B5EF4-FFF2-40B4-BE49-F238E27FC236}">
                <a16:creationId xmlns:a16="http://schemas.microsoft.com/office/drawing/2014/main" id="{EC285DB4-7323-4C73-A7D1-67321E1AE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6638" y="3452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79" name="Oval 1206">
            <a:extLst>
              <a:ext uri="{FF2B5EF4-FFF2-40B4-BE49-F238E27FC236}">
                <a16:creationId xmlns:a16="http://schemas.microsoft.com/office/drawing/2014/main" id="{2ED34759-A40D-477F-AD6A-308387891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413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80" name="Oval 1207">
            <a:extLst>
              <a:ext uri="{FF2B5EF4-FFF2-40B4-BE49-F238E27FC236}">
                <a16:creationId xmlns:a16="http://schemas.microsoft.com/office/drawing/2014/main" id="{83FD59AA-C8E8-4840-BF2A-3F932E246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81" name="Oval 1208">
            <a:extLst>
              <a:ext uri="{FF2B5EF4-FFF2-40B4-BE49-F238E27FC236}">
                <a16:creationId xmlns:a16="http://schemas.microsoft.com/office/drawing/2014/main" id="{A93C871B-7199-4D22-A2BD-39B1438B6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603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82" name="Oval 1209">
            <a:extLst>
              <a:ext uri="{FF2B5EF4-FFF2-40B4-BE49-F238E27FC236}">
                <a16:creationId xmlns:a16="http://schemas.microsoft.com/office/drawing/2014/main" id="{D14841D0-EF2B-4E78-B129-E4B9D806C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3595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83" name="Oval 1210">
            <a:extLst>
              <a:ext uri="{FF2B5EF4-FFF2-40B4-BE49-F238E27FC236}">
                <a16:creationId xmlns:a16="http://schemas.microsoft.com/office/drawing/2014/main" id="{C1731F10-9878-4FF6-B55C-14590B544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4813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84" name="Oval 1211">
            <a:extLst>
              <a:ext uri="{FF2B5EF4-FFF2-40B4-BE49-F238E27FC236}">
                <a16:creationId xmlns:a16="http://schemas.microsoft.com/office/drawing/2014/main" id="{E4546C91-82DC-403E-8998-1431F2082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09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85" name="Oval 1212">
            <a:extLst>
              <a:ext uri="{FF2B5EF4-FFF2-40B4-BE49-F238E27FC236}">
                <a16:creationId xmlns:a16="http://schemas.microsoft.com/office/drawing/2014/main" id="{094EF182-0AD4-433B-A984-5C75B9147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3565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8692" name="Rectangle 1215">
            <a:extLst>
              <a:ext uri="{FF2B5EF4-FFF2-40B4-BE49-F238E27FC236}">
                <a16:creationId xmlns:a16="http://schemas.microsoft.com/office/drawing/2014/main" id="{1E1D5AB5-71A0-4214-8D98-D60C046C2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" y="6400800"/>
            <a:ext cx="8553450" cy="430213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en-US" sz="1050" dirty="0">
                <a:solidFill>
                  <a:schemeClr val="bg1">
                    <a:lumMod val="75000"/>
                  </a:schemeClr>
                </a:solidFill>
              </a:rPr>
              <a:t>RGB-H-</a:t>
            </a:r>
            <a:r>
              <a:rPr lang="en-US" altLang="en-US" sz="1050" dirty="0" err="1">
                <a:solidFill>
                  <a:schemeClr val="bg1">
                    <a:lumMod val="75000"/>
                  </a:schemeClr>
                </a:solidFill>
              </a:rPr>
              <a:t>CbCr</a:t>
            </a:r>
            <a:r>
              <a:rPr lang="en-US" altLang="en-US" sz="1050" dirty="0">
                <a:solidFill>
                  <a:schemeClr val="bg1">
                    <a:lumMod val="75000"/>
                  </a:schemeClr>
                </a:solidFill>
              </a:rPr>
              <a:t> Skin </a:t>
            </a:r>
            <a:r>
              <a:rPr lang="en-US" altLang="en-US" sz="1050" dirty="0" err="1">
                <a:solidFill>
                  <a:schemeClr val="bg1">
                    <a:lumMod val="75000"/>
                  </a:schemeClr>
                </a:solidFill>
              </a:rPr>
              <a:t>Colour</a:t>
            </a:r>
            <a:r>
              <a:rPr lang="en-US" altLang="en-US" sz="1050" dirty="0">
                <a:solidFill>
                  <a:schemeClr val="bg1">
                    <a:lumMod val="75000"/>
                  </a:schemeClr>
                </a:solidFill>
              </a:rPr>
              <a:t> Model for Human Face </a:t>
            </a:r>
            <a:r>
              <a:rPr lang="en-US" altLang="en-US" sz="1050" dirty="0" err="1">
                <a:solidFill>
                  <a:schemeClr val="bg1">
                    <a:lumMod val="75000"/>
                  </a:schemeClr>
                </a:solidFill>
              </a:rPr>
              <a:t>Detection.Nusirwan</a:t>
            </a:r>
            <a:r>
              <a:rPr lang="en-US" altLang="en-US" sz="1050" dirty="0">
                <a:solidFill>
                  <a:schemeClr val="bg1">
                    <a:lumMod val="75000"/>
                  </a:schemeClr>
                </a:solidFill>
              </a:rPr>
              <a:t> Anwar Abdul Rahim, Kit Chong Wei, John </a:t>
            </a:r>
            <a:r>
              <a:rPr lang="en-US" altLang="en-US" sz="1050" dirty="0" err="1">
                <a:solidFill>
                  <a:schemeClr val="bg1">
                    <a:lumMod val="75000"/>
                  </a:schemeClr>
                </a:solidFill>
              </a:rPr>
              <a:t>See.MMU</a:t>
            </a:r>
            <a:r>
              <a:rPr lang="en-US" altLang="en-US" sz="1050" dirty="0">
                <a:solidFill>
                  <a:schemeClr val="bg1">
                    <a:lumMod val="75000"/>
                  </a:schemeClr>
                </a:solidFill>
              </a:rPr>
              <a:t> International Symposium on Information &amp; Communications Technologies (M2USIC 2006),</a:t>
            </a:r>
          </a:p>
        </p:txBody>
      </p:sp>
      <p:sp>
        <p:nvSpPr>
          <p:cNvPr id="2" name="Arc 1">
            <a:extLst>
              <a:ext uri="{FF2B5EF4-FFF2-40B4-BE49-F238E27FC236}">
                <a16:creationId xmlns:a16="http://schemas.microsoft.com/office/drawing/2014/main" id="{43F33D8D-0B73-457C-A9E7-504358574041}"/>
              </a:ext>
            </a:extLst>
          </p:cNvPr>
          <p:cNvSpPr/>
          <p:nvPr/>
        </p:nvSpPr>
        <p:spPr bwMode="auto">
          <a:xfrm rot="2963952">
            <a:off x="2328862" y="1868488"/>
            <a:ext cx="5546725" cy="565150"/>
          </a:xfrm>
          <a:prstGeom prst="arc">
            <a:avLst>
              <a:gd name="adj1" fmla="val 18254936"/>
              <a:gd name="adj2" fmla="val 3315072"/>
            </a:avLst>
          </a:prstGeom>
          <a:noFill/>
          <a:ln w="381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srgbClr val="FFC000"/>
              </a:solidFill>
            </a:endParaRPr>
          </a:p>
        </p:txBody>
      </p:sp>
      <p:grpSp>
        <p:nvGrpSpPr>
          <p:cNvPr id="12788" name="Group 660">
            <a:extLst>
              <a:ext uri="{FF2B5EF4-FFF2-40B4-BE49-F238E27FC236}">
                <a16:creationId xmlns:a16="http://schemas.microsoft.com/office/drawing/2014/main" id="{EFA25AC8-55B8-4665-92FF-653D3BD1A29A}"/>
              </a:ext>
            </a:extLst>
          </p:cNvPr>
          <p:cNvGrpSpPr>
            <a:grpSpLocks/>
          </p:cNvGrpSpPr>
          <p:nvPr/>
        </p:nvGrpSpPr>
        <p:grpSpPr bwMode="auto">
          <a:xfrm>
            <a:off x="5387975" y="2981325"/>
            <a:ext cx="2770188" cy="2174875"/>
            <a:chOff x="1093" y="1169"/>
            <a:chExt cx="1745" cy="1370"/>
          </a:xfrm>
        </p:grpSpPr>
        <p:sp>
          <p:nvSpPr>
            <p:cNvPr id="13285" name="Rectangle 661">
              <a:extLst>
                <a:ext uri="{FF2B5EF4-FFF2-40B4-BE49-F238E27FC236}">
                  <a16:creationId xmlns:a16="http://schemas.microsoft.com/office/drawing/2014/main" id="{C02C85C2-92F5-46E8-A4DC-250D21A30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177"/>
              <a:ext cx="1641" cy="129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13286" name="Freeform 662">
              <a:extLst>
                <a:ext uri="{FF2B5EF4-FFF2-40B4-BE49-F238E27FC236}">
                  <a16:creationId xmlns:a16="http://schemas.microsoft.com/office/drawing/2014/main" id="{536FBCE8-9F50-47D2-8B4D-ED4C8F5A7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87" name="Freeform 663">
              <a:extLst>
                <a:ext uri="{FF2B5EF4-FFF2-40B4-BE49-F238E27FC236}">
                  <a16:creationId xmlns:a16="http://schemas.microsoft.com/office/drawing/2014/main" id="{14CB0A72-E481-4B8E-90AB-51FAE661B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88" name="Freeform 664">
              <a:extLst>
                <a:ext uri="{FF2B5EF4-FFF2-40B4-BE49-F238E27FC236}">
                  <a16:creationId xmlns:a16="http://schemas.microsoft.com/office/drawing/2014/main" id="{DE327B66-9628-46FA-B7AB-C41D747CC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89" name="Freeform 665">
              <a:extLst>
                <a:ext uri="{FF2B5EF4-FFF2-40B4-BE49-F238E27FC236}">
                  <a16:creationId xmlns:a16="http://schemas.microsoft.com/office/drawing/2014/main" id="{0DDEDE5D-5114-4CEB-BFFB-D766816C6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0" name="Freeform 666">
              <a:extLst>
                <a:ext uri="{FF2B5EF4-FFF2-40B4-BE49-F238E27FC236}">
                  <a16:creationId xmlns:a16="http://schemas.microsoft.com/office/drawing/2014/main" id="{0228091D-DA1C-41E5-8C79-E4EA5E36A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1" name="Freeform 667">
              <a:extLst>
                <a:ext uri="{FF2B5EF4-FFF2-40B4-BE49-F238E27FC236}">
                  <a16:creationId xmlns:a16="http://schemas.microsoft.com/office/drawing/2014/main" id="{7ECBC8AB-4B2B-4DF4-B057-F4ECF09E0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2" name="Freeform 668">
              <a:extLst>
                <a:ext uri="{FF2B5EF4-FFF2-40B4-BE49-F238E27FC236}">
                  <a16:creationId xmlns:a16="http://schemas.microsoft.com/office/drawing/2014/main" id="{A2FBCC52-B845-47E6-BB76-2860F438F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469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3" name="Freeform 669">
              <a:extLst>
                <a:ext uri="{FF2B5EF4-FFF2-40B4-BE49-F238E27FC236}">
                  <a16:creationId xmlns:a16="http://schemas.microsoft.com/office/drawing/2014/main" id="{6EAA8D1F-CDBA-4549-85DD-DB0AEADB0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212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4" name="Freeform 670">
              <a:extLst>
                <a:ext uri="{FF2B5EF4-FFF2-40B4-BE49-F238E27FC236}">
                  <a16:creationId xmlns:a16="http://schemas.microsoft.com/office/drawing/2014/main" id="{F77D88BD-8DDA-49F3-9667-77289260A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959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5" name="Freeform 671">
              <a:extLst>
                <a:ext uri="{FF2B5EF4-FFF2-40B4-BE49-F238E27FC236}">
                  <a16:creationId xmlns:a16="http://schemas.microsoft.com/office/drawing/2014/main" id="{B7BE0200-4857-4A40-8C9A-D21D4C544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706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6" name="Freeform 672">
              <a:extLst>
                <a:ext uri="{FF2B5EF4-FFF2-40B4-BE49-F238E27FC236}">
                  <a16:creationId xmlns:a16="http://schemas.microsoft.com/office/drawing/2014/main" id="{A94A8D2B-0BAB-4F39-8081-77ABD956D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453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7" name="Freeform 673">
              <a:extLst>
                <a:ext uri="{FF2B5EF4-FFF2-40B4-BE49-F238E27FC236}">
                  <a16:creationId xmlns:a16="http://schemas.microsoft.com/office/drawing/2014/main" id="{349A8DB4-C50B-4440-BA3B-2094FA8F0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200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8" name="Line 674">
              <a:extLst>
                <a:ext uri="{FF2B5EF4-FFF2-40B4-BE49-F238E27FC236}">
                  <a16:creationId xmlns:a16="http://schemas.microsoft.com/office/drawing/2014/main" id="{5B263DBE-4798-4D62-9AEF-B4FFA90D44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9" name="Freeform 675">
              <a:extLst>
                <a:ext uri="{FF2B5EF4-FFF2-40B4-BE49-F238E27FC236}">
                  <a16:creationId xmlns:a16="http://schemas.microsoft.com/office/drawing/2014/main" id="{07F6A7FF-4B17-4CA9-A10B-D47DEF109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641" cy="1292"/>
            </a:xfrm>
            <a:custGeom>
              <a:avLst/>
              <a:gdLst>
                <a:gd name="T0" fmla="*/ 0 w 434"/>
                <a:gd name="T1" fmla="*/ 14187830 h 342"/>
                <a:gd name="T2" fmla="*/ 18132483 w 434"/>
                <a:gd name="T3" fmla="*/ 14187830 h 342"/>
                <a:gd name="T4" fmla="*/ 1813248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0" name="Line 676">
              <a:extLst>
                <a:ext uri="{FF2B5EF4-FFF2-40B4-BE49-F238E27FC236}">
                  <a16:creationId xmlns:a16="http://schemas.microsoft.com/office/drawing/2014/main" id="{3C1DF8A0-1C59-47A3-A7DC-9711DC5FF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1" name="Line 677">
              <a:extLst>
                <a:ext uri="{FF2B5EF4-FFF2-40B4-BE49-F238E27FC236}">
                  <a16:creationId xmlns:a16="http://schemas.microsoft.com/office/drawing/2014/main" id="{C5C42530-6961-4C94-AA58-29D8D68EC7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469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2" name="Line 678">
              <a:extLst>
                <a:ext uri="{FF2B5EF4-FFF2-40B4-BE49-F238E27FC236}">
                  <a16:creationId xmlns:a16="http://schemas.microsoft.com/office/drawing/2014/main" id="{FC08033E-8F34-4794-985E-DF01BED954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3" name="Line 679">
              <a:extLst>
                <a:ext uri="{FF2B5EF4-FFF2-40B4-BE49-F238E27FC236}">
                  <a16:creationId xmlns:a16="http://schemas.microsoft.com/office/drawing/2014/main" id="{D641B82B-4153-4F75-9A59-D1A5A3D419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4" name="Line 680">
              <a:extLst>
                <a:ext uri="{FF2B5EF4-FFF2-40B4-BE49-F238E27FC236}">
                  <a16:creationId xmlns:a16="http://schemas.microsoft.com/office/drawing/2014/main" id="{04706895-72C0-469A-BCD8-DBD342D907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5" name="Rectangle 681">
              <a:extLst>
                <a:ext uri="{FF2B5EF4-FFF2-40B4-BE49-F238E27FC236}">
                  <a16:creationId xmlns:a16="http://schemas.microsoft.com/office/drawing/2014/main" id="{500FA4AD-FED1-4E6A-AA4B-115211C6C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" y="2481"/>
              <a:ext cx="27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0</a:t>
              </a:r>
              <a:endParaRPr lang="en-US" altLang="en-US" sz="1800"/>
            </a:p>
          </p:txBody>
        </p:sp>
        <p:sp>
          <p:nvSpPr>
            <p:cNvPr id="13306" name="Line 682">
              <a:extLst>
                <a:ext uri="{FF2B5EF4-FFF2-40B4-BE49-F238E27FC236}">
                  <a16:creationId xmlns:a16="http://schemas.microsoft.com/office/drawing/2014/main" id="{DED768EA-BA1E-4129-83BF-AD57A89DE9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9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7" name="Line 683">
              <a:extLst>
                <a:ext uri="{FF2B5EF4-FFF2-40B4-BE49-F238E27FC236}">
                  <a16:creationId xmlns:a16="http://schemas.microsoft.com/office/drawing/2014/main" id="{B290ABFE-EDDF-4D21-B249-FE5694986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9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8" name="Rectangle 684">
              <a:extLst>
                <a:ext uri="{FF2B5EF4-FFF2-40B4-BE49-F238E27FC236}">
                  <a16:creationId xmlns:a16="http://schemas.microsoft.com/office/drawing/2014/main" id="{B8AF1508-55A5-43EE-B458-2F1BB251C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2481"/>
              <a:ext cx="5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50</a:t>
              </a:r>
              <a:endParaRPr lang="en-US" altLang="en-US" sz="1800"/>
            </a:p>
          </p:txBody>
        </p:sp>
        <p:sp>
          <p:nvSpPr>
            <p:cNvPr id="13309" name="Line 685">
              <a:extLst>
                <a:ext uri="{FF2B5EF4-FFF2-40B4-BE49-F238E27FC236}">
                  <a16:creationId xmlns:a16="http://schemas.microsoft.com/office/drawing/2014/main" id="{37CFF532-2A00-430D-A8D7-F579AA621F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1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0" name="Line 686">
              <a:extLst>
                <a:ext uri="{FF2B5EF4-FFF2-40B4-BE49-F238E27FC236}">
                  <a16:creationId xmlns:a16="http://schemas.microsoft.com/office/drawing/2014/main" id="{C2CB068F-0675-4312-B43F-49CB343C4F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1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1" name="Rectangle 687">
              <a:extLst>
                <a:ext uri="{FF2B5EF4-FFF2-40B4-BE49-F238E27FC236}">
                  <a16:creationId xmlns:a16="http://schemas.microsoft.com/office/drawing/2014/main" id="{02B4CEDD-2E0B-418A-861B-647197B61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100</a:t>
              </a:r>
              <a:endParaRPr lang="en-US" altLang="en-US" sz="1800"/>
            </a:p>
          </p:txBody>
        </p:sp>
        <p:sp>
          <p:nvSpPr>
            <p:cNvPr id="13312" name="Line 688">
              <a:extLst>
                <a:ext uri="{FF2B5EF4-FFF2-40B4-BE49-F238E27FC236}">
                  <a16:creationId xmlns:a16="http://schemas.microsoft.com/office/drawing/2014/main" id="{4AB50482-8E94-4FCE-B127-6754EFBD94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52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3" name="Line 689">
              <a:extLst>
                <a:ext uri="{FF2B5EF4-FFF2-40B4-BE49-F238E27FC236}">
                  <a16:creationId xmlns:a16="http://schemas.microsoft.com/office/drawing/2014/main" id="{E770D81C-FE17-406B-AAAA-CFE78FBCAA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2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4" name="Rectangle 690">
              <a:extLst>
                <a:ext uri="{FF2B5EF4-FFF2-40B4-BE49-F238E27FC236}">
                  <a16:creationId xmlns:a16="http://schemas.microsoft.com/office/drawing/2014/main" id="{EE1498C3-A621-4510-9C60-9E03F1E54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150</a:t>
              </a:r>
              <a:endParaRPr lang="en-US" altLang="en-US" sz="1800"/>
            </a:p>
          </p:txBody>
        </p:sp>
        <p:sp>
          <p:nvSpPr>
            <p:cNvPr id="13315" name="Line 691">
              <a:extLst>
                <a:ext uri="{FF2B5EF4-FFF2-40B4-BE49-F238E27FC236}">
                  <a16:creationId xmlns:a16="http://schemas.microsoft.com/office/drawing/2014/main" id="{36D3024F-F5FB-45CA-B61C-3A1ED7F0FA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6" name="Line 692">
              <a:extLst>
                <a:ext uri="{FF2B5EF4-FFF2-40B4-BE49-F238E27FC236}">
                  <a16:creationId xmlns:a16="http://schemas.microsoft.com/office/drawing/2014/main" id="{DC8D6DDD-DCFF-4F5E-8F95-AA5F9516DD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3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7" name="Rectangle 693">
              <a:extLst>
                <a:ext uri="{FF2B5EF4-FFF2-40B4-BE49-F238E27FC236}">
                  <a16:creationId xmlns:a16="http://schemas.microsoft.com/office/drawing/2014/main" id="{631ED3CE-FB55-4A84-84B9-E28CE35D1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200</a:t>
              </a:r>
              <a:endParaRPr lang="en-US" altLang="en-US" sz="1800"/>
            </a:p>
          </p:txBody>
        </p:sp>
        <p:sp>
          <p:nvSpPr>
            <p:cNvPr id="13318" name="Line 694">
              <a:extLst>
                <a:ext uri="{FF2B5EF4-FFF2-40B4-BE49-F238E27FC236}">
                  <a16:creationId xmlns:a16="http://schemas.microsoft.com/office/drawing/2014/main" id="{97C746CB-CDA7-4691-9EB4-B2A6F963DA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5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9" name="Line 695">
              <a:extLst>
                <a:ext uri="{FF2B5EF4-FFF2-40B4-BE49-F238E27FC236}">
                  <a16:creationId xmlns:a16="http://schemas.microsoft.com/office/drawing/2014/main" id="{79DABD1A-F76F-4C63-80C6-1D9DD9FCC0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5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0" name="Rectangle 696">
              <a:extLst>
                <a:ext uri="{FF2B5EF4-FFF2-40B4-BE49-F238E27FC236}">
                  <a16:creationId xmlns:a16="http://schemas.microsoft.com/office/drawing/2014/main" id="{D679D45A-EB88-4385-89F0-F1F4870FB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250</a:t>
              </a:r>
              <a:endParaRPr lang="en-US" altLang="en-US" sz="1800"/>
            </a:p>
          </p:txBody>
        </p:sp>
        <p:sp>
          <p:nvSpPr>
            <p:cNvPr id="13321" name="Line 697">
              <a:extLst>
                <a:ext uri="{FF2B5EF4-FFF2-40B4-BE49-F238E27FC236}">
                  <a16:creationId xmlns:a16="http://schemas.microsoft.com/office/drawing/2014/main" id="{435C5868-34FE-4A39-9868-21CD1B01B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46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Line 698">
              <a:extLst>
                <a:ext uri="{FF2B5EF4-FFF2-40B4-BE49-F238E27FC236}">
                  <a16:creationId xmlns:a16="http://schemas.microsoft.com/office/drawing/2014/main" id="{A7867C8B-FF82-42AD-896D-EACCF3B923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2469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3" name="Rectangle 699">
              <a:extLst>
                <a:ext uri="{FF2B5EF4-FFF2-40B4-BE49-F238E27FC236}">
                  <a16:creationId xmlns:a16="http://schemas.microsoft.com/office/drawing/2014/main" id="{25BF7BC1-A1A6-43FC-97BC-114EBF428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2439"/>
              <a:ext cx="27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0</a:t>
              </a:r>
              <a:endParaRPr lang="en-US" altLang="en-US" sz="1800"/>
            </a:p>
          </p:txBody>
        </p:sp>
        <p:sp>
          <p:nvSpPr>
            <p:cNvPr id="13324" name="Line 700">
              <a:extLst>
                <a:ext uri="{FF2B5EF4-FFF2-40B4-BE49-F238E27FC236}">
                  <a16:creationId xmlns:a16="http://schemas.microsoft.com/office/drawing/2014/main" id="{D6D81C87-A37B-4A80-9B73-359FE8479C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212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5" name="Line 701">
              <a:extLst>
                <a:ext uri="{FF2B5EF4-FFF2-40B4-BE49-F238E27FC236}">
                  <a16:creationId xmlns:a16="http://schemas.microsoft.com/office/drawing/2014/main" id="{B45E0AF2-F2B7-4446-8833-FEF45D27C9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2212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6" name="Rectangle 702">
              <a:extLst>
                <a:ext uri="{FF2B5EF4-FFF2-40B4-BE49-F238E27FC236}">
                  <a16:creationId xmlns:a16="http://schemas.microsoft.com/office/drawing/2014/main" id="{28CD692D-9CF3-4BF8-8B3C-A1EA0305F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2182"/>
              <a:ext cx="5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50</a:t>
              </a:r>
              <a:endParaRPr lang="en-US" altLang="en-US" sz="1800"/>
            </a:p>
          </p:txBody>
        </p:sp>
        <p:sp>
          <p:nvSpPr>
            <p:cNvPr id="13327" name="Line 703">
              <a:extLst>
                <a:ext uri="{FF2B5EF4-FFF2-40B4-BE49-F238E27FC236}">
                  <a16:creationId xmlns:a16="http://schemas.microsoft.com/office/drawing/2014/main" id="{16B1346A-8C2B-40BF-869D-89C20A44DC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95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8" name="Line 704">
              <a:extLst>
                <a:ext uri="{FF2B5EF4-FFF2-40B4-BE49-F238E27FC236}">
                  <a16:creationId xmlns:a16="http://schemas.microsoft.com/office/drawing/2014/main" id="{6EF36B79-BB2C-4F61-8ED8-C16EDC7D63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959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Rectangle 705">
              <a:extLst>
                <a:ext uri="{FF2B5EF4-FFF2-40B4-BE49-F238E27FC236}">
                  <a16:creationId xmlns:a16="http://schemas.microsoft.com/office/drawing/2014/main" id="{84AB54A8-9E9A-4E5B-96AD-E65398830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929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100</a:t>
              </a:r>
              <a:endParaRPr lang="en-US" altLang="en-US" sz="1800"/>
            </a:p>
          </p:txBody>
        </p:sp>
        <p:sp>
          <p:nvSpPr>
            <p:cNvPr id="13330" name="Line 706">
              <a:extLst>
                <a:ext uri="{FF2B5EF4-FFF2-40B4-BE49-F238E27FC236}">
                  <a16:creationId xmlns:a16="http://schemas.microsoft.com/office/drawing/2014/main" id="{3E33E06D-A45C-4E61-BC69-4CC272391D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706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1" name="Line 707">
              <a:extLst>
                <a:ext uri="{FF2B5EF4-FFF2-40B4-BE49-F238E27FC236}">
                  <a16:creationId xmlns:a16="http://schemas.microsoft.com/office/drawing/2014/main" id="{BBEDB9F9-EF60-4282-B2EA-3352F1E1E3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706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2" name="Rectangle 708">
              <a:extLst>
                <a:ext uri="{FF2B5EF4-FFF2-40B4-BE49-F238E27FC236}">
                  <a16:creationId xmlns:a16="http://schemas.microsoft.com/office/drawing/2014/main" id="{8A8158F2-472A-4D0C-A7BB-84AA8DB62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676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150</a:t>
              </a:r>
              <a:endParaRPr lang="en-US" altLang="en-US" sz="1800"/>
            </a:p>
          </p:txBody>
        </p:sp>
        <p:sp>
          <p:nvSpPr>
            <p:cNvPr id="13333" name="Line 709">
              <a:extLst>
                <a:ext uri="{FF2B5EF4-FFF2-40B4-BE49-F238E27FC236}">
                  <a16:creationId xmlns:a16="http://schemas.microsoft.com/office/drawing/2014/main" id="{32F07AB1-D183-4A9B-81C3-0C24F65799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453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4" name="Line 710">
              <a:extLst>
                <a:ext uri="{FF2B5EF4-FFF2-40B4-BE49-F238E27FC236}">
                  <a16:creationId xmlns:a16="http://schemas.microsoft.com/office/drawing/2014/main" id="{44E2B446-BECD-473F-9C26-9F38EB2E41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453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Rectangle 711">
              <a:extLst>
                <a:ext uri="{FF2B5EF4-FFF2-40B4-BE49-F238E27FC236}">
                  <a16:creationId xmlns:a16="http://schemas.microsoft.com/office/drawing/2014/main" id="{9F57903E-BC39-49C8-B345-7C10DDCC2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423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200</a:t>
              </a:r>
              <a:endParaRPr lang="en-US" altLang="en-US" sz="1800"/>
            </a:p>
          </p:txBody>
        </p:sp>
        <p:sp>
          <p:nvSpPr>
            <p:cNvPr id="13336" name="Line 712">
              <a:extLst>
                <a:ext uri="{FF2B5EF4-FFF2-40B4-BE49-F238E27FC236}">
                  <a16:creationId xmlns:a16="http://schemas.microsoft.com/office/drawing/2014/main" id="{79D1F660-7FEC-4980-A86E-DC24FCE72B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200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Line 713">
              <a:extLst>
                <a:ext uri="{FF2B5EF4-FFF2-40B4-BE49-F238E27FC236}">
                  <a16:creationId xmlns:a16="http://schemas.microsoft.com/office/drawing/2014/main" id="{5DB7199D-D3CA-4937-B0E2-D79116FCF5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200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Rectangle 714">
              <a:extLst>
                <a:ext uri="{FF2B5EF4-FFF2-40B4-BE49-F238E27FC236}">
                  <a16:creationId xmlns:a16="http://schemas.microsoft.com/office/drawing/2014/main" id="{DA9FCCDA-76C2-461A-AA62-601A4C168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169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250</a:t>
              </a:r>
              <a:endParaRPr lang="en-US" altLang="en-US" sz="1800"/>
            </a:p>
          </p:txBody>
        </p:sp>
        <p:sp>
          <p:nvSpPr>
            <p:cNvPr id="13339" name="Line 715">
              <a:extLst>
                <a:ext uri="{FF2B5EF4-FFF2-40B4-BE49-F238E27FC236}">
                  <a16:creationId xmlns:a16="http://schemas.microsoft.com/office/drawing/2014/main" id="{F8561932-83C2-498E-BDC3-4AB408E54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716">
              <a:extLst>
                <a:ext uri="{FF2B5EF4-FFF2-40B4-BE49-F238E27FC236}">
                  <a16:creationId xmlns:a16="http://schemas.microsoft.com/office/drawing/2014/main" id="{85330B9C-210C-422D-AC1A-87B273065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641" cy="1292"/>
            </a:xfrm>
            <a:custGeom>
              <a:avLst/>
              <a:gdLst>
                <a:gd name="T0" fmla="*/ 0 w 434"/>
                <a:gd name="T1" fmla="*/ 14187830 h 342"/>
                <a:gd name="T2" fmla="*/ 18132483 w 434"/>
                <a:gd name="T3" fmla="*/ 14187830 h 342"/>
                <a:gd name="T4" fmla="*/ 1813248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Line 717">
              <a:extLst>
                <a:ext uri="{FF2B5EF4-FFF2-40B4-BE49-F238E27FC236}">
                  <a16:creationId xmlns:a16="http://schemas.microsoft.com/office/drawing/2014/main" id="{C1162A5D-478F-4E92-84DD-82B140C0B6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789" name="Text Box 718">
            <a:extLst>
              <a:ext uri="{FF2B5EF4-FFF2-40B4-BE49-F238E27FC236}">
                <a16:creationId xmlns:a16="http://schemas.microsoft.com/office/drawing/2014/main" id="{6CF4704D-D861-4E2D-AD7E-18EE52B5B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8" y="5187950"/>
            <a:ext cx="377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Cb</a:t>
            </a:r>
          </a:p>
        </p:txBody>
      </p:sp>
      <p:sp>
        <p:nvSpPr>
          <p:cNvPr id="12790" name="Text Box 719">
            <a:extLst>
              <a:ext uri="{FF2B5EF4-FFF2-40B4-BE49-F238E27FC236}">
                <a16:creationId xmlns:a16="http://schemas.microsoft.com/office/drawing/2014/main" id="{1098F4AF-6962-4BF4-9515-88CAC80112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8100" y="3992563"/>
            <a:ext cx="3444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Cr</a:t>
            </a:r>
          </a:p>
        </p:txBody>
      </p:sp>
      <p:sp>
        <p:nvSpPr>
          <p:cNvPr id="12791" name="Oval 720">
            <a:extLst>
              <a:ext uri="{FF2B5EF4-FFF2-40B4-BE49-F238E27FC236}">
                <a16:creationId xmlns:a16="http://schemas.microsoft.com/office/drawing/2014/main" id="{69F5907E-4640-4B3D-99C1-DFC4A44BAD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69088" y="404495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92" name="Oval 721">
            <a:extLst>
              <a:ext uri="{FF2B5EF4-FFF2-40B4-BE49-F238E27FC236}">
                <a16:creationId xmlns:a16="http://schemas.microsoft.com/office/drawing/2014/main" id="{21B61B30-30CE-4F27-AB88-DF317A14DA8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16688" y="38020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93" name="Oval 722">
            <a:extLst>
              <a:ext uri="{FF2B5EF4-FFF2-40B4-BE49-F238E27FC236}">
                <a16:creationId xmlns:a16="http://schemas.microsoft.com/office/drawing/2014/main" id="{0E17A168-FE7E-421A-B602-11A52F96217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69088" y="39544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94" name="Oval 723">
            <a:extLst>
              <a:ext uri="{FF2B5EF4-FFF2-40B4-BE49-F238E27FC236}">
                <a16:creationId xmlns:a16="http://schemas.microsoft.com/office/drawing/2014/main" id="{EE44191F-FCB3-4F1B-B4AE-6202C8B27A0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821488" y="41068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95" name="Oval 724">
            <a:extLst>
              <a:ext uri="{FF2B5EF4-FFF2-40B4-BE49-F238E27FC236}">
                <a16:creationId xmlns:a16="http://schemas.microsoft.com/office/drawing/2014/main" id="{FA14A3F4-494D-45A8-A68B-2BF1B6E59C6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69063" y="383540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96" name="Oval 725">
            <a:extLst>
              <a:ext uri="{FF2B5EF4-FFF2-40B4-BE49-F238E27FC236}">
                <a16:creationId xmlns:a16="http://schemas.microsoft.com/office/drawing/2014/main" id="{374F522C-1203-4F29-B18A-D0A43628DC9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02400" y="39163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97" name="Oval 726">
            <a:extLst>
              <a:ext uri="{FF2B5EF4-FFF2-40B4-BE49-F238E27FC236}">
                <a16:creationId xmlns:a16="http://schemas.microsoft.com/office/drawing/2014/main" id="{034F4EB6-AB50-4F5F-9B6F-F290B2C9AA9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40500" y="39592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98" name="Oval 727">
            <a:extLst>
              <a:ext uri="{FF2B5EF4-FFF2-40B4-BE49-F238E27FC236}">
                <a16:creationId xmlns:a16="http://schemas.microsoft.com/office/drawing/2014/main" id="{7B0F999E-2FE4-416F-92A3-E6ED274E281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73838" y="38258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799" name="Oval 728">
            <a:extLst>
              <a:ext uri="{FF2B5EF4-FFF2-40B4-BE49-F238E27FC236}">
                <a16:creationId xmlns:a16="http://schemas.microsoft.com/office/drawing/2014/main" id="{7FE4F990-428C-4B76-89A3-98FE641AC04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07175" y="39544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00" name="Oval 729">
            <a:extLst>
              <a:ext uri="{FF2B5EF4-FFF2-40B4-BE49-F238E27FC236}">
                <a16:creationId xmlns:a16="http://schemas.microsoft.com/office/drawing/2014/main" id="{1CEF641D-5B65-4CA3-A14E-1515964058D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64313" y="385445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01" name="Oval 730">
            <a:extLst>
              <a:ext uri="{FF2B5EF4-FFF2-40B4-BE49-F238E27FC236}">
                <a16:creationId xmlns:a16="http://schemas.microsoft.com/office/drawing/2014/main" id="{903E879F-5660-4AFF-8DD5-4749C328413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97650" y="393541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02" name="Oval 731">
            <a:extLst>
              <a:ext uri="{FF2B5EF4-FFF2-40B4-BE49-F238E27FC236}">
                <a16:creationId xmlns:a16="http://schemas.microsoft.com/office/drawing/2014/main" id="{9A4D9C27-2C5C-4F86-8E42-59D16B8AB49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35750" y="39782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03" name="Oval 732">
            <a:extLst>
              <a:ext uri="{FF2B5EF4-FFF2-40B4-BE49-F238E27FC236}">
                <a16:creationId xmlns:a16="http://schemas.microsoft.com/office/drawing/2014/main" id="{7DDFEFF5-CAF4-4679-AE27-4182B36E1D6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69088" y="38449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04" name="Oval 733">
            <a:extLst>
              <a:ext uri="{FF2B5EF4-FFF2-40B4-BE49-F238E27FC236}">
                <a16:creationId xmlns:a16="http://schemas.microsoft.com/office/drawing/2014/main" id="{91D68A82-A50F-4CCF-977A-00D3B2FF6A9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02425" y="397351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05" name="Oval 734">
            <a:extLst>
              <a:ext uri="{FF2B5EF4-FFF2-40B4-BE49-F238E27FC236}">
                <a16:creationId xmlns:a16="http://schemas.microsoft.com/office/drawing/2014/main" id="{BFBF59DF-63DC-4489-8959-B349597E194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821488" y="40592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06" name="Oval 735">
            <a:extLst>
              <a:ext uri="{FF2B5EF4-FFF2-40B4-BE49-F238E27FC236}">
                <a16:creationId xmlns:a16="http://schemas.microsoft.com/office/drawing/2014/main" id="{ACA38C75-F74E-43F9-94D6-D1191B5FFEE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50050" y="406400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07" name="Oval 736">
            <a:extLst>
              <a:ext uri="{FF2B5EF4-FFF2-40B4-BE49-F238E27FC236}">
                <a16:creationId xmlns:a16="http://schemas.microsoft.com/office/drawing/2014/main" id="{580D66DB-0A2E-422B-91A3-5B1E69C97C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40525" y="39592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08" name="Oval 737">
            <a:extLst>
              <a:ext uri="{FF2B5EF4-FFF2-40B4-BE49-F238E27FC236}">
                <a16:creationId xmlns:a16="http://schemas.microsoft.com/office/drawing/2014/main" id="{B07C4A27-8CDF-4C8E-BBC6-92B98B25EA9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30963" y="38782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09" name="Oval 738">
            <a:extLst>
              <a:ext uri="{FF2B5EF4-FFF2-40B4-BE49-F238E27FC236}">
                <a16:creationId xmlns:a16="http://schemas.microsoft.com/office/drawing/2014/main" id="{8F074F65-A813-4C28-AA4D-1C0BA17C174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69100" y="41354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10" name="Oval 739">
            <a:extLst>
              <a:ext uri="{FF2B5EF4-FFF2-40B4-BE49-F238E27FC236}">
                <a16:creationId xmlns:a16="http://schemas.microsoft.com/office/drawing/2014/main" id="{90D2579A-262A-4790-97E8-96EDA19C493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92900" y="41068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11" name="Oval 740">
            <a:extLst>
              <a:ext uri="{FF2B5EF4-FFF2-40B4-BE49-F238E27FC236}">
                <a16:creationId xmlns:a16="http://schemas.microsoft.com/office/drawing/2014/main" id="{A9D7FCF4-B40A-4A07-B565-CA8056C7F32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21463" y="38020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12" name="Oval 741">
            <a:extLst>
              <a:ext uri="{FF2B5EF4-FFF2-40B4-BE49-F238E27FC236}">
                <a16:creationId xmlns:a16="http://schemas.microsoft.com/office/drawing/2014/main" id="{C55071DC-8DCA-45DB-84E8-3EFA9F5014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40500" y="37258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13" name="Oval 742">
            <a:extLst>
              <a:ext uri="{FF2B5EF4-FFF2-40B4-BE49-F238E27FC236}">
                <a16:creationId xmlns:a16="http://schemas.microsoft.com/office/drawing/2014/main" id="{5D263BC7-5289-4C8A-8FB6-B63B0380BBB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864350" y="41306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14" name="Oval 743">
            <a:extLst>
              <a:ext uri="{FF2B5EF4-FFF2-40B4-BE49-F238E27FC236}">
                <a16:creationId xmlns:a16="http://schemas.microsoft.com/office/drawing/2014/main" id="{11F12801-3F45-4FC8-A0F8-3C66258E072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54813" y="391160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15" name="Oval 744">
            <a:extLst>
              <a:ext uri="{FF2B5EF4-FFF2-40B4-BE49-F238E27FC236}">
                <a16:creationId xmlns:a16="http://schemas.microsoft.com/office/drawing/2014/main" id="{91CEF44D-F9C0-4228-8415-B4F301F5382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78625" y="401161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16" name="Oval 745">
            <a:extLst>
              <a:ext uri="{FF2B5EF4-FFF2-40B4-BE49-F238E27FC236}">
                <a16:creationId xmlns:a16="http://schemas.microsoft.com/office/drawing/2014/main" id="{4467C5E8-75DA-4B72-9E91-8A0E2048785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50038" y="39020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17" name="Oval 746">
            <a:extLst>
              <a:ext uri="{FF2B5EF4-FFF2-40B4-BE49-F238E27FC236}">
                <a16:creationId xmlns:a16="http://schemas.microsoft.com/office/drawing/2014/main" id="{6E509527-1AF0-4301-BE15-BFCDA923FB2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11938" y="400685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18" name="Oval 747">
            <a:extLst>
              <a:ext uri="{FF2B5EF4-FFF2-40B4-BE49-F238E27FC236}">
                <a16:creationId xmlns:a16="http://schemas.microsoft.com/office/drawing/2014/main" id="{3A4ED812-89E6-4B8C-B8D3-04BCF6F1AEC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02400" y="39544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19" name="Oval 748">
            <a:extLst>
              <a:ext uri="{FF2B5EF4-FFF2-40B4-BE49-F238E27FC236}">
                <a16:creationId xmlns:a16="http://schemas.microsoft.com/office/drawing/2014/main" id="{E06988D8-0490-42E7-8F96-D408E65B5A4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21475" y="38830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20" name="Oval 749">
            <a:extLst>
              <a:ext uri="{FF2B5EF4-FFF2-40B4-BE49-F238E27FC236}">
                <a16:creationId xmlns:a16="http://schemas.microsoft.com/office/drawing/2014/main" id="{41B8EDC7-51EE-4C9B-9CCD-36076DC28D2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83363" y="37496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21" name="Oval 750">
            <a:extLst>
              <a:ext uri="{FF2B5EF4-FFF2-40B4-BE49-F238E27FC236}">
                <a16:creationId xmlns:a16="http://schemas.microsoft.com/office/drawing/2014/main" id="{FF00B05F-BACF-456F-8085-021AA0CE2E5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88150" y="39830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22" name="Oval 751">
            <a:extLst>
              <a:ext uri="{FF2B5EF4-FFF2-40B4-BE49-F238E27FC236}">
                <a16:creationId xmlns:a16="http://schemas.microsoft.com/office/drawing/2014/main" id="{6383B255-C5BA-4A57-89BF-1FE01EBE1A9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735763" y="404495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23" name="Oval 752">
            <a:extLst>
              <a:ext uri="{FF2B5EF4-FFF2-40B4-BE49-F238E27FC236}">
                <a16:creationId xmlns:a16="http://schemas.microsoft.com/office/drawing/2014/main" id="{DD3894A5-AC0D-4470-BD07-D8A4C8D59D7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5250" y="39211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24" name="Oval 753">
            <a:extLst>
              <a:ext uri="{FF2B5EF4-FFF2-40B4-BE49-F238E27FC236}">
                <a16:creationId xmlns:a16="http://schemas.microsoft.com/office/drawing/2014/main" id="{7CEFBC8F-F66C-489C-AA2B-2A5B66B73C6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821488" y="41497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25" name="Oval 754">
            <a:extLst>
              <a:ext uri="{FF2B5EF4-FFF2-40B4-BE49-F238E27FC236}">
                <a16:creationId xmlns:a16="http://schemas.microsoft.com/office/drawing/2014/main" id="{DC8D1F40-0988-4A60-82E2-2B5BDBC361A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02413" y="388778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26" name="Oval 755">
            <a:extLst>
              <a:ext uri="{FF2B5EF4-FFF2-40B4-BE49-F238E27FC236}">
                <a16:creationId xmlns:a16="http://schemas.microsoft.com/office/drawing/2014/main" id="{130BC5BB-28C9-4E84-B535-D6028E9F3CA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54788" y="38068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27" name="Oval 756">
            <a:extLst>
              <a:ext uri="{FF2B5EF4-FFF2-40B4-BE49-F238E27FC236}">
                <a16:creationId xmlns:a16="http://schemas.microsoft.com/office/drawing/2014/main" id="{F9FE69E7-926B-43BC-9EF1-229FC4FB457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59538" y="38306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28" name="Oval 757">
            <a:extLst>
              <a:ext uri="{FF2B5EF4-FFF2-40B4-BE49-F238E27FC236}">
                <a16:creationId xmlns:a16="http://schemas.microsoft.com/office/drawing/2014/main" id="{E4B565E4-D629-4425-A414-1F808C0ADC8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616700" y="40592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29" name="Oval 758">
            <a:extLst>
              <a:ext uri="{FF2B5EF4-FFF2-40B4-BE49-F238E27FC236}">
                <a16:creationId xmlns:a16="http://schemas.microsoft.com/office/drawing/2014/main" id="{58FD642B-BC96-46B9-8A8F-826E2E4F669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02400" y="37877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30" name="Oval 759">
            <a:extLst>
              <a:ext uri="{FF2B5EF4-FFF2-40B4-BE49-F238E27FC236}">
                <a16:creationId xmlns:a16="http://schemas.microsoft.com/office/drawing/2014/main" id="{1B056C4E-FFB9-4BE9-980E-D304C0F30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9438" y="351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31" name="Oval 760">
            <a:extLst>
              <a:ext uri="{FF2B5EF4-FFF2-40B4-BE49-F238E27FC236}">
                <a16:creationId xmlns:a16="http://schemas.microsoft.com/office/drawing/2014/main" id="{2A5BCAA7-BF05-41E9-8FAB-C66AF3696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366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32" name="Oval 761">
            <a:extLst>
              <a:ext uri="{FF2B5EF4-FFF2-40B4-BE49-F238E27FC236}">
                <a16:creationId xmlns:a16="http://schemas.microsoft.com/office/drawing/2014/main" id="{5B9820C5-6CB2-4179-8FDD-821EC350D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4238" y="3743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33" name="Oval 762">
            <a:extLst>
              <a:ext uri="{FF2B5EF4-FFF2-40B4-BE49-F238E27FC236}">
                <a16:creationId xmlns:a16="http://schemas.microsoft.com/office/drawing/2014/main" id="{2B44E088-6481-444E-AD96-B591C5FA2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2325" y="3727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34" name="Oval 763">
            <a:extLst>
              <a:ext uri="{FF2B5EF4-FFF2-40B4-BE49-F238E27FC236}">
                <a16:creationId xmlns:a16="http://schemas.microsoft.com/office/drawing/2014/main" id="{E432B624-879F-4D74-BD4C-F74181923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4238" y="3454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35" name="Oval 764">
            <a:extLst>
              <a:ext uri="{FF2B5EF4-FFF2-40B4-BE49-F238E27FC236}">
                <a16:creationId xmlns:a16="http://schemas.microsoft.com/office/drawing/2014/main" id="{4CC0970C-266F-4265-AFEE-483EA224A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650" y="3794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36" name="Oval 765">
            <a:extLst>
              <a:ext uri="{FF2B5EF4-FFF2-40B4-BE49-F238E27FC236}">
                <a16:creationId xmlns:a16="http://schemas.microsoft.com/office/drawing/2014/main" id="{2A7C5256-E312-4CCA-947F-B270232AD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0" y="37909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37" name="Oval 766">
            <a:extLst>
              <a:ext uri="{FF2B5EF4-FFF2-40B4-BE49-F238E27FC236}">
                <a16:creationId xmlns:a16="http://schemas.microsoft.com/office/drawing/2014/main" id="{B5859B60-D199-4F38-8597-9C74CC913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4400" y="3994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38" name="Oval 767">
            <a:extLst>
              <a:ext uri="{FF2B5EF4-FFF2-40B4-BE49-F238E27FC236}">
                <a16:creationId xmlns:a16="http://schemas.microsoft.com/office/drawing/2014/main" id="{1A2A763A-B72D-4C5B-9897-78D17EF44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0725" y="3400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39" name="Oval 768">
            <a:extLst>
              <a:ext uri="{FF2B5EF4-FFF2-40B4-BE49-F238E27FC236}">
                <a16:creationId xmlns:a16="http://schemas.microsoft.com/office/drawing/2014/main" id="{5E1EEBEF-5B02-4C3B-B9D7-DE79F9BFB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0" y="3552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40" name="Oval 769">
            <a:extLst>
              <a:ext uri="{FF2B5EF4-FFF2-40B4-BE49-F238E27FC236}">
                <a16:creationId xmlns:a16="http://schemas.microsoft.com/office/drawing/2014/main" id="{CFC56642-FEAA-4C6B-8C2E-934EB21F4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4400" y="362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41" name="Oval 770">
            <a:extLst>
              <a:ext uri="{FF2B5EF4-FFF2-40B4-BE49-F238E27FC236}">
                <a16:creationId xmlns:a16="http://schemas.microsoft.com/office/drawing/2014/main" id="{11A87288-1762-42C3-BCAC-CCBCCCED2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42" name="Oval 771">
            <a:extLst>
              <a:ext uri="{FF2B5EF4-FFF2-40B4-BE49-F238E27FC236}">
                <a16:creationId xmlns:a16="http://schemas.microsoft.com/office/drawing/2014/main" id="{6BDDAB16-44A4-40E1-B266-38FE94CF0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675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43" name="Oval 772">
            <a:extLst>
              <a:ext uri="{FF2B5EF4-FFF2-40B4-BE49-F238E27FC236}">
                <a16:creationId xmlns:a16="http://schemas.microsoft.com/office/drawing/2014/main" id="{2C47A017-71E0-416F-95B1-903CE02E2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3827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44" name="Oval 773">
            <a:extLst>
              <a:ext uri="{FF2B5EF4-FFF2-40B4-BE49-F238E27FC236}">
                <a16:creationId xmlns:a16="http://schemas.microsoft.com/office/drawing/2014/main" id="{9325819F-ADD1-4F3B-B044-939F2A352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2838" y="3979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45" name="Oval 774">
            <a:extLst>
              <a:ext uri="{FF2B5EF4-FFF2-40B4-BE49-F238E27FC236}">
                <a16:creationId xmlns:a16="http://schemas.microsoft.com/office/drawing/2014/main" id="{9CE58DC4-3204-4471-AB50-02E423198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5238" y="4132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46" name="Oval 775">
            <a:extLst>
              <a:ext uri="{FF2B5EF4-FFF2-40B4-BE49-F238E27FC236}">
                <a16:creationId xmlns:a16="http://schemas.microsoft.com/office/drawing/2014/main" id="{556FB26F-8A2D-48B9-BD88-F2599F5F2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3233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47" name="Oval 776">
            <a:extLst>
              <a:ext uri="{FF2B5EF4-FFF2-40B4-BE49-F238E27FC236}">
                <a16:creationId xmlns:a16="http://schemas.microsoft.com/office/drawing/2014/main" id="{E7AC0503-2C40-40CF-A6EC-E483D1A58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386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48" name="Oval 777">
            <a:extLst>
              <a:ext uri="{FF2B5EF4-FFF2-40B4-BE49-F238E27FC236}">
                <a16:creationId xmlns:a16="http://schemas.microsoft.com/office/drawing/2014/main" id="{D5085092-8227-4AD5-AF59-7992BB9A1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3538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49" name="Oval 778">
            <a:extLst>
              <a:ext uri="{FF2B5EF4-FFF2-40B4-BE49-F238E27FC236}">
                <a16:creationId xmlns:a16="http://schemas.microsoft.com/office/drawing/2014/main" id="{51DED900-3F82-4022-8005-244AF5A0F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2838" y="3614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50" name="Oval 779">
            <a:extLst>
              <a:ext uri="{FF2B5EF4-FFF2-40B4-BE49-F238E27FC236}">
                <a16:creationId xmlns:a16="http://schemas.microsoft.com/office/drawing/2014/main" id="{815D64E7-20C5-420B-8DF0-DAD835304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5238" y="3767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51" name="Oval 780">
            <a:extLst>
              <a:ext uri="{FF2B5EF4-FFF2-40B4-BE49-F238E27FC236}">
                <a16:creationId xmlns:a16="http://schemas.microsoft.com/office/drawing/2014/main" id="{F08A6976-362F-49DC-B01F-2682EDEDD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7638" y="3919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52" name="Oval 781">
            <a:extLst>
              <a:ext uri="{FF2B5EF4-FFF2-40B4-BE49-F238E27FC236}">
                <a16:creationId xmlns:a16="http://schemas.microsoft.com/office/drawing/2014/main" id="{569FB39D-B86E-4707-BB29-F4FE57BA7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8650" y="3830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53" name="Oval 782">
            <a:extLst>
              <a:ext uri="{FF2B5EF4-FFF2-40B4-BE49-F238E27FC236}">
                <a16:creationId xmlns:a16="http://schemas.microsoft.com/office/drawing/2014/main" id="{56451394-90FD-4559-9999-0C613F0D1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3925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54" name="Oval 783">
            <a:extLst>
              <a:ext uri="{FF2B5EF4-FFF2-40B4-BE49-F238E27FC236}">
                <a16:creationId xmlns:a16="http://schemas.microsoft.com/office/drawing/2014/main" id="{47F8564E-A5D8-42CC-96AE-0EF0CB738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5800" y="3484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55" name="Oval 784">
            <a:extLst>
              <a:ext uri="{FF2B5EF4-FFF2-40B4-BE49-F238E27FC236}">
                <a16:creationId xmlns:a16="http://schemas.microsoft.com/office/drawing/2014/main" id="{2CE3B8CE-EC2A-420A-A327-E949E63C7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3636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56" name="Oval 785">
            <a:extLst>
              <a:ext uri="{FF2B5EF4-FFF2-40B4-BE49-F238E27FC236}">
                <a16:creationId xmlns:a16="http://schemas.microsoft.com/office/drawing/2014/main" id="{F401384E-5CDC-4355-B50B-ABB6BE3E2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6475" y="3492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57" name="Oval 786">
            <a:extLst>
              <a:ext uri="{FF2B5EF4-FFF2-40B4-BE49-F238E27FC236}">
                <a16:creationId xmlns:a16="http://schemas.microsoft.com/office/drawing/2014/main" id="{0B1C450A-E0EC-4670-97AA-AAB7B03F6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7713" y="337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58" name="Oval 787">
            <a:extLst>
              <a:ext uri="{FF2B5EF4-FFF2-40B4-BE49-F238E27FC236}">
                <a16:creationId xmlns:a16="http://schemas.microsoft.com/office/drawing/2014/main" id="{719631FC-A59D-49BA-9DB1-3100CF7D0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362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59" name="Oval 788">
            <a:extLst>
              <a:ext uri="{FF2B5EF4-FFF2-40B4-BE49-F238E27FC236}">
                <a16:creationId xmlns:a16="http://schemas.microsoft.com/office/drawing/2014/main" id="{8A053B0B-199D-4BA4-9F5E-3E84F0164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875" y="3263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60" name="Oval 789">
            <a:extLst>
              <a:ext uri="{FF2B5EF4-FFF2-40B4-BE49-F238E27FC236}">
                <a16:creationId xmlns:a16="http://schemas.microsoft.com/office/drawing/2014/main" id="{143E856D-1091-4FEE-9B10-BB24CF4D1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3913" y="3462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61" name="Oval 790">
            <a:extLst>
              <a:ext uri="{FF2B5EF4-FFF2-40B4-BE49-F238E27FC236}">
                <a16:creationId xmlns:a16="http://schemas.microsoft.com/office/drawing/2014/main" id="{513678D9-9B4E-4AC8-A51B-4C2B19671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6313" y="3614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62" name="Oval 791">
            <a:extLst>
              <a:ext uri="{FF2B5EF4-FFF2-40B4-BE49-F238E27FC236}">
                <a16:creationId xmlns:a16="http://schemas.microsoft.com/office/drawing/2014/main" id="{7208770C-FDF1-4F20-9105-52050880F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8713" y="3767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63" name="Oval 792">
            <a:extLst>
              <a:ext uri="{FF2B5EF4-FFF2-40B4-BE49-F238E27FC236}">
                <a16:creationId xmlns:a16="http://schemas.microsoft.com/office/drawing/2014/main" id="{4C98945B-3132-45A4-A227-49AED151E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6313" y="32496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64" name="Oval 793">
            <a:extLst>
              <a:ext uri="{FF2B5EF4-FFF2-40B4-BE49-F238E27FC236}">
                <a16:creationId xmlns:a16="http://schemas.microsoft.com/office/drawing/2014/main" id="{71134E4D-7E38-43B2-986E-D4C8E91C8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8713" y="34020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65" name="Oval 794">
            <a:extLst>
              <a:ext uri="{FF2B5EF4-FFF2-40B4-BE49-F238E27FC236}">
                <a16:creationId xmlns:a16="http://schemas.microsoft.com/office/drawing/2014/main" id="{BDD3A8B2-C733-42AE-B8EC-7387F958E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1113" y="3554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66" name="Oval 795">
            <a:extLst>
              <a:ext uri="{FF2B5EF4-FFF2-40B4-BE49-F238E27FC236}">
                <a16:creationId xmlns:a16="http://schemas.microsoft.com/office/drawing/2014/main" id="{F3B5F35A-DF80-4981-BD4B-BEE061A7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4075" y="334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67" name="Oval 796">
            <a:extLst>
              <a:ext uri="{FF2B5EF4-FFF2-40B4-BE49-F238E27FC236}">
                <a16:creationId xmlns:a16="http://schemas.microsoft.com/office/drawing/2014/main" id="{B3639D63-E1C7-4B58-AB7C-BA1C47206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366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68" name="Oval 797">
            <a:extLst>
              <a:ext uri="{FF2B5EF4-FFF2-40B4-BE49-F238E27FC236}">
                <a16:creationId xmlns:a16="http://schemas.microsoft.com/office/drawing/2014/main" id="{9D028348-F1F1-45FF-8679-5CE3A786D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4238" y="3819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69" name="Oval 798">
            <a:extLst>
              <a:ext uri="{FF2B5EF4-FFF2-40B4-BE49-F238E27FC236}">
                <a16:creationId xmlns:a16="http://schemas.microsoft.com/office/drawing/2014/main" id="{483BD5C3-81E0-4339-9455-FC153EBA7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6638" y="3895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70" name="Oval 799">
            <a:extLst>
              <a:ext uri="{FF2B5EF4-FFF2-40B4-BE49-F238E27FC236}">
                <a16:creationId xmlns:a16="http://schemas.microsoft.com/office/drawing/2014/main" id="{98A590BD-016C-4C27-BA35-A722B36E1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4725" y="3879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71" name="Oval 800">
            <a:extLst>
              <a:ext uri="{FF2B5EF4-FFF2-40B4-BE49-F238E27FC236}">
                <a16:creationId xmlns:a16="http://schemas.microsoft.com/office/drawing/2014/main" id="{0569BFA4-7AB1-4519-867D-709DADD95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6638" y="3606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72" name="Oval 801">
            <a:extLst>
              <a:ext uri="{FF2B5EF4-FFF2-40B4-BE49-F238E27FC236}">
                <a16:creationId xmlns:a16="http://schemas.microsoft.com/office/drawing/2014/main" id="{2A7CD6A0-6A7F-40AF-8D1A-0DDEE0A2F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2475" y="3921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73" name="Oval 802">
            <a:extLst>
              <a:ext uri="{FF2B5EF4-FFF2-40B4-BE49-F238E27FC236}">
                <a16:creationId xmlns:a16="http://schemas.microsoft.com/office/drawing/2014/main" id="{18E5BD30-CCE9-4BA3-9DA7-479416C12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4400" y="3994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74" name="Oval 803">
            <a:extLst>
              <a:ext uri="{FF2B5EF4-FFF2-40B4-BE49-F238E27FC236}">
                <a16:creationId xmlns:a16="http://schemas.microsoft.com/office/drawing/2014/main" id="{E869E2A2-1009-4721-8B3E-8D38847C3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6800" y="4146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75" name="Oval 804">
            <a:extLst>
              <a:ext uri="{FF2B5EF4-FFF2-40B4-BE49-F238E27FC236}">
                <a16:creationId xmlns:a16="http://schemas.microsoft.com/office/drawing/2014/main" id="{A76C0181-E26F-459A-A342-BD768C481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0" y="3552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76" name="Oval 805">
            <a:extLst>
              <a:ext uri="{FF2B5EF4-FFF2-40B4-BE49-F238E27FC236}">
                <a16:creationId xmlns:a16="http://schemas.microsoft.com/office/drawing/2014/main" id="{A1F0C4FA-58E8-464A-ADC1-12451F91A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4400" y="3705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77" name="Oval 806">
            <a:extLst>
              <a:ext uri="{FF2B5EF4-FFF2-40B4-BE49-F238E27FC236}">
                <a16:creationId xmlns:a16="http://schemas.microsoft.com/office/drawing/2014/main" id="{BB486BFF-239B-4D74-9A60-1A3A85DCC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6800" y="3781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78" name="Oval 807">
            <a:extLst>
              <a:ext uri="{FF2B5EF4-FFF2-40B4-BE49-F238E27FC236}">
                <a16:creationId xmlns:a16="http://schemas.microsoft.com/office/drawing/2014/main" id="{0E07FC9E-6107-434D-BD67-600793087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2588" y="3694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79" name="Oval 808">
            <a:extLst>
              <a:ext uri="{FF2B5EF4-FFF2-40B4-BE49-F238E27FC236}">
                <a16:creationId xmlns:a16="http://schemas.microsoft.com/office/drawing/2014/main" id="{BDEAB06B-CDD3-4904-8D84-17289CBD2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3827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80" name="Oval 809">
            <a:extLst>
              <a:ext uri="{FF2B5EF4-FFF2-40B4-BE49-F238E27FC236}">
                <a16:creationId xmlns:a16="http://schemas.microsoft.com/office/drawing/2014/main" id="{65D0722B-3E58-4AAE-83C9-D33E58B57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2838" y="3979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81" name="Oval 810">
            <a:extLst>
              <a:ext uri="{FF2B5EF4-FFF2-40B4-BE49-F238E27FC236}">
                <a16:creationId xmlns:a16="http://schemas.microsoft.com/office/drawing/2014/main" id="{301C3AF9-2E69-4A7E-89A1-9759519E7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5238" y="4132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82" name="Oval 811">
            <a:extLst>
              <a:ext uri="{FF2B5EF4-FFF2-40B4-BE49-F238E27FC236}">
                <a16:creationId xmlns:a16="http://schemas.microsoft.com/office/drawing/2014/main" id="{7CCAC65E-3B24-4732-823D-E11BDBFED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7638" y="4284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83" name="Oval 812">
            <a:extLst>
              <a:ext uri="{FF2B5EF4-FFF2-40B4-BE49-F238E27FC236}">
                <a16:creationId xmlns:a16="http://schemas.microsoft.com/office/drawing/2014/main" id="{7FF7AD68-E936-4133-9F6D-F235A3567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386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84" name="Oval 813">
            <a:extLst>
              <a:ext uri="{FF2B5EF4-FFF2-40B4-BE49-F238E27FC236}">
                <a16:creationId xmlns:a16="http://schemas.microsoft.com/office/drawing/2014/main" id="{6F876AA2-B50A-41DF-B02F-E9D570022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3538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85" name="Oval 814">
            <a:extLst>
              <a:ext uri="{FF2B5EF4-FFF2-40B4-BE49-F238E27FC236}">
                <a16:creationId xmlns:a16="http://schemas.microsoft.com/office/drawing/2014/main" id="{02226E72-3E1E-4EA7-9DB3-49E213916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2838" y="3690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86" name="Oval 815">
            <a:extLst>
              <a:ext uri="{FF2B5EF4-FFF2-40B4-BE49-F238E27FC236}">
                <a16:creationId xmlns:a16="http://schemas.microsoft.com/office/drawing/2014/main" id="{E663BFD2-2821-4F7A-AC8E-497556D1F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5238" y="3767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87" name="Oval 816">
            <a:extLst>
              <a:ext uri="{FF2B5EF4-FFF2-40B4-BE49-F238E27FC236}">
                <a16:creationId xmlns:a16="http://schemas.microsoft.com/office/drawing/2014/main" id="{9B490705-BF61-4163-8F7D-A399CD5FB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7638" y="3919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88" name="Oval 817">
            <a:extLst>
              <a:ext uri="{FF2B5EF4-FFF2-40B4-BE49-F238E27FC236}">
                <a16:creationId xmlns:a16="http://schemas.microsoft.com/office/drawing/2014/main" id="{FB358C84-3942-4E76-8D0F-614B79F63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4071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89" name="Oval 818">
            <a:extLst>
              <a:ext uri="{FF2B5EF4-FFF2-40B4-BE49-F238E27FC236}">
                <a16:creationId xmlns:a16="http://schemas.microsoft.com/office/drawing/2014/main" id="{E2C7CF8F-B08D-4BD9-86B8-5D5226646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3925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90" name="Oval 819">
            <a:extLst>
              <a:ext uri="{FF2B5EF4-FFF2-40B4-BE49-F238E27FC236}">
                <a16:creationId xmlns:a16="http://schemas.microsoft.com/office/drawing/2014/main" id="{C9BB63E9-297F-41F9-AFC1-055FF6F3B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4078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91" name="Oval 820">
            <a:extLst>
              <a:ext uri="{FF2B5EF4-FFF2-40B4-BE49-F238E27FC236}">
                <a16:creationId xmlns:a16="http://schemas.microsoft.com/office/drawing/2014/main" id="{F1F22D74-0E2D-430C-8605-99E91CC3C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200" y="3636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92" name="Oval 821">
            <a:extLst>
              <a:ext uri="{FF2B5EF4-FFF2-40B4-BE49-F238E27FC236}">
                <a16:creationId xmlns:a16="http://schemas.microsoft.com/office/drawing/2014/main" id="{77CB7433-4686-4868-9A9B-40FA7F5B3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3789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93" name="Oval 822">
            <a:extLst>
              <a:ext uri="{FF2B5EF4-FFF2-40B4-BE49-F238E27FC236}">
                <a16:creationId xmlns:a16="http://schemas.microsoft.com/office/drawing/2014/main" id="{A1F22B99-B6D1-431B-A50A-D1F94DDF2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3000" y="3865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94" name="Oval 823">
            <a:extLst>
              <a:ext uri="{FF2B5EF4-FFF2-40B4-BE49-F238E27FC236}">
                <a16:creationId xmlns:a16="http://schemas.microsoft.com/office/drawing/2014/main" id="{8F4B0EE5-4D1E-441F-AFCB-9F693D84D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0113" y="3530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95" name="Oval 824">
            <a:extLst>
              <a:ext uri="{FF2B5EF4-FFF2-40B4-BE49-F238E27FC236}">
                <a16:creationId xmlns:a16="http://schemas.microsoft.com/office/drawing/2014/main" id="{4DFCB79E-40D6-453F-8BF6-227304B12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0275" y="3781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96" name="Oval 825">
            <a:extLst>
              <a:ext uri="{FF2B5EF4-FFF2-40B4-BE49-F238E27FC236}">
                <a16:creationId xmlns:a16="http://schemas.microsoft.com/office/drawing/2014/main" id="{EED8D5A3-24EB-46DD-9531-CFCD97B0D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0275" y="3416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97" name="Oval 826">
            <a:extLst>
              <a:ext uri="{FF2B5EF4-FFF2-40B4-BE49-F238E27FC236}">
                <a16:creationId xmlns:a16="http://schemas.microsoft.com/office/drawing/2014/main" id="{5B8572A4-F612-4210-A41C-A67F42032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6313" y="3614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98" name="Oval 827">
            <a:extLst>
              <a:ext uri="{FF2B5EF4-FFF2-40B4-BE49-F238E27FC236}">
                <a16:creationId xmlns:a16="http://schemas.microsoft.com/office/drawing/2014/main" id="{EA70FEA2-F098-4030-8C05-E6B5DC331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8713" y="3767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899" name="Oval 828">
            <a:extLst>
              <a:ext uri="{FF2B5EF4-FFF2-40B4-BE49-F238E27FC236}">
                <a16:creationId xmlns:a16="http://schemas.microsoft.com/office/drawing/2014/main" id="{45222066-D0E3-4EE3-8AA6-000CA2BFE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1113" y="3833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00" name="Oval 829">
            <a:extLst>
              <a:ext uri="{FF2B5EF4-FFF2-40B4-BE49-F238E27FC236}">
                <a16:creationId xmlns:a16="http://schemas.microsoft.com/office/drawing/2014/main" id="{0C239980-75EE-4917-ADBD-9000EDF0A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2513" y="3448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01" name="Oval 830">
            <a:extLst>
              <a:ext uri="{FF2B5EF4-FFF2-40B4-BE49-F238E27FC236}">
                <a16:creationId xmlns:a16="http://schemas.microsoft.com/office/drawing/2014/main" id="{3F37A3F1-D132-4827-B0AF-862A2221E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1113" y="3554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02" name="Oval 831">
            <a:extLst>
              <a:ext uri="{FF2B5EF4-FFF2-40B4-BE49-F238E27FC236}">
                <a16:creationId xmlns:a16="http://schemas.microsoft.com/office/drawing/2014/main" id="{E9F92DEC-D7FC-4BC6-88A0-4292B6C2D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3513" y="3706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03" name="Oval 832">
            <a:extLst>
              <a:ext uri="{FF2B5EF4-FFF2-40B4-BE49-F238E27FC236}">
                <a16:creationId xmlns:a16="http://schemas.microsoft.com/office/drawing/2014/main" id="{C411C32A-63D6-4C9B-9384-C6B50B481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6475" y="3500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04" name="Oval 833">
            <a:extLst>
              <a:ext uri="{FF2B5EF4-FFF2-40B4-BE49-F238E27FC236}">
                <a16:creationId xmlns:a16="http://schemas.microsoft.com/office/drawing/2014/main" id="{3060FC54-6F2E-40D3-BFA5-527B5EBBD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44148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05" name="Oval 834">
            <a:extLst>
              <a:ext uri="{FF2B5EF4-FFF2-40B4-BE49-F238E27FC236}">
                <a16:creationId xmlns:a16="http://schemas.microsoft.com/office/drawing/2014/main" id="{3F327970-F1CD-4ABA-9D31-C0AEDF63F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491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06" name="Oval 835">
            <a:extLst>
              <a:ext uri="{FF2B5EF4-FFF2-40B4-BE49-F238E27FC236}">
                <a16:creationId xmlns:a16="http://schemas.microsoft.com/office/drawing/2014/main" id="{0EBCA1B8-1C47-4987-B87F-AB3697AF3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4475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07" name="Oval 836">
            <a:extLst>
              <a:ext uri="{FF2B5EF4-FFF2-40B4-BE49-F238E27FC236}">
                <a16:creationId xmlns:a16="http://schemas.microsoft.com/office/drawing/2014/main" id="{3A37E3C3-7CB6-415D-AF06-18833502F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202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08" name="Oval 837">
            <a:extLst>
              <a:ext uri="{FF2B5EF4-FFF2-40B4-BE49-F238E27FC236}">
                <a16:creationId xmlns:a16="http://schemas.microsoft.com/office/drawing/2014/main" id="{8706EB81-180F-489B-AD33-7844BA045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0" y="4538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09" name="Oval 838">
            <a:extLst>
              <a:ext uri="{FF2B5EF4-FFF2-40B4-BE49-F238E27FC236}">
                <a16:creationId xmlns:a16="http://schemas.microsoft.com/office/drawing/2014/main" id="{A537011A-8E28-40DF-AA4E-C2C672F70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0" y="4741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10" name="Oval 839">
            <a:extLst>
              <a:ext uri="{FF2B5EF4-FFF2-40B4-BE49-F238E27FC236}">
                <a16:creationId xmlns:a16="http://schemas.microsoft.com/office/drawing/2014/main" id="{C2D8CD16-1703-4CCB-82C4-80ED5072A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9775" y="4148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11" name="Oval 840">
            <a:extLst>
              <a:ext uri="{FF2B5EF4-FFF2-40B4-BE49-F238E27FC236}">
                <a16:creationId xmlns:a16="http://schemas.microsoft.com/office/drawing/2014/main" id="{F31D17A6-3FD9-432E-A09C-D65EA108B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1050" y="4300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12" name="Oval 841">
            <a:extLst>
              <a:ext uri="{FF2B5EF4-FFF2-40B4-BE49-F238E27FC236}">
                <a16:creationId xmlns:a16="http://schemas.microsoft.com/office/drawing/2014/main" id="{680E56F1-EE43-40C0-913E-9EA47D1AF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0" y="4376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13" name="Oval 842">
            <a:extLst>
              <a:ext uri="{FF2B5EF4-FFF2-40B4-BE49-F238E27FC236}">
                <a16:creationId xmlns:a16="http://schemas.microsoft.com/office/drawing/2014/main" id="{99DC4055-144B-4E1C-A157-946C43DF4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4688" y="4346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14" name="Oval 843">
            <a:extLst>
              <a:ext uri="{FF2B5EF4-FFF2-40B4-BE49-F238E27FC236}">
                <a16:creationId xmlns:a16="http://schemas.microsoft.com/office/drawing/2014/main" id="{929E0521-0CD9-4747-97E4-C2E9BFF6C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44227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15" name="Oval 844">
            <a:extLst>
              <a:ext uri="{FF2B5EF4-FFF2-40B4-BE49-F238E27FC236}">
                <a16:creationId xmlns:a16="http://schemas.microsoft.com/office/drawing/2014/main" id="{341A41D8-810E-4E34-AE94-AB29199FF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9488" y="4575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16" name="Oval 845">
            <a:extLst>
              <a:ext uri="{FF2B5EF4-FFF2-40B4-BE49-F238E27FC236}">
                <a16:creationId xmlns:a16="http://schemas.microsoft.com/office/drawing/2014/main" id="{87FE613D-60F2-4C3D-A0E9-B47BB55CD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888" y="4727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17" name="Oval 846">
            <a:extLst>
              <a:ext uri="{FF2B5EF4-FFF2-40B4-BE49-F238E27FC236}">
                <a16:creationId xmlns:a16="http://schemas.microsoft.com/office/drawing/2014/main" id="{AA083134-9C4A-4772-B274-65AA14C13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8" y="48799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18" name="Oval 847">
            <a:extLst>
              <a:ext uri="{FF2B5EF4-FFF2-40B4-BE49-F238E27FC236}">
                <a16:creationId xmlns:a16="http://schemas.microsoft.com/office/drawing/2014/main" id="{8954E0AF-5D2F-4C6F-8D10-A1EDFC675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4688" y="3981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19" name="Oval 848">
            <a:extLst>
              <a:ext uri="{FF2B5EF4-FFF2-40B4-BE49-F238E27FC236}">
                <a16:creationId xmlns:a16="http://schemas.microsoft.com/office/drawing/2014/main" id="{5B74A10F-6697-49E8-8C61-80481ABAC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4133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20" name="Oval 849">
            <a:extLst>
              <a:ext uri="{FF2B5EF4-FFF2-40B4-BE49-F238E27FC236}">
                <a16:creationId xmlns:a16="http://schemas.microsoft.com/office/drawing/2014/main" id="{A0EE6ED6-EAC7-4924-B7A9-3D985955D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9488" y="4286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21" name="Oval 850">
            <a:extLst>
              <a:ext uri="{FF2B5EF4-FFF2-40B4-BE49-F238E27FC236}">
                <a16:creationId xmlns:a16="http://schemas.microsoft.com/office/drawing/2014/main" id="{6CA6DF13-B65E-471F-923B-803DAA341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888" y="4362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22" name="Oval 851">
            <a:extLst>
              <a:ext uri="{FF2B5EF4-FFF2-40B4-BE49-F238E27FC236}">
                <a16:creationId xmlns:a16="http://schemas.microsoft.com/office/drawing/2014/main" id="{F9A0E04F-1090-47BB-B28C-214F56A85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8" y="451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23" name="Oval 852">
            <a:extLst>
              <a:ext uri="{FF2B5EF4-FFF2-40B4-BE49-F238E27FC236}">
                <a16:creationId xmlns:a16="http://schemas.microsoft.com/office/drawing/2014/main" id="{04CADCB7-ECAF-4EE5-8DD1-FDADEB4A8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466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24" name="Oval 853">
            <a:extLst>
              <a:ext uri="{FF2B5EF4-FFF2-40B4-BE49-F238E27FC236}">
                <a16:creationId xmlns:a16="http://schemas.microsoft.com/office/drawing/2014/main" id="{E7197D71-64DE-40C5-8C7A-913FCDACA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4673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25" name="Oval 854">
            <a:extLst>
              <a:ext uri="{FF2B5EF4-FFF2-40B4-BE49-F238E27FC236}">
                <a16:creationId xmlns:a16="http://schemas.microsoft.com/office/drawing/2014/main" id="{9B5D330C-C6EB-4F1F-831B-2DC623717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4232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26" name="Oval 855">
            <a:extLst>
              <a:ext uri="{FF2B5EF4-FFF2-40B4-BE49-F238E27FC236}">
                <a16:creationId xmlns:a16="http://schemas.microsoft.com/office/drawing/2014/main" id="{47CF23D0-648B-4395-999E-01471E26F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4384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27" name="Oval 856">
            <a:extLst>
              <a:ext uri="{FF2B5EF4-FFF2-40B4-BE49-F238E27FC236}">
                <a16:creationId xmlns:a16="http://schemas.microsoft.com/office/drawing/2014/main" id="{6709C90A-8C74-45B3-840F-2309E48EA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4240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28" name="Oval 857">
            <a:extLst>
              <a:ext uri="{FF2B5EF4-FFF2-40B4-BE49-F238E27FC236}">
                <a16:creationId xmlns:a16="http://schemas.microsoft.com/office/drawing/2014/main" id="{083B7E36-24E0-4C6F-9003-7896AC85B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3" y="41259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29" name="Oval 858">
            <a:extLst>
              <a:ext uri="{FF2B5EF4-FFF2-40B4-BE49-F238E27FC236}">
                <a16:creationId xmlns:a16="http://schemas.microsoft.com/office/drawing/2014/main" id="{648F19C2-66C2-4FF1-AD69-0F994AF13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6925" y="4376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30" name="Oval 859">
            <a:extLst>
              <a:ext uri="{FF2B5EF4-FFF2-40B4-BE49-F238E27FC236}">
                <a16:creationId xmlns:a16="http://schemas.microsoft.com/office/drawing/2014/main" id="{4FDD3E6D-F6EE-40BD-ADFC-82C0A6D76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6925" y="4011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31" name="Oval 860">
            <a:extLst>
              <a:ext uri="{FF2B5EF4-FFF2-40B4-BE49-F238E27FC236}">
                <a16:creationId xmlns:a16="http://schemas.microsoft.com/office/drawing/2014/main" id="{E2E96C80-38B8-4B4C-A59F-2448207B4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210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32" name="Oval 861">
            <a:extLst>
              <a:ext uri="{FF2B5EF4-FFF2-40B4-BE49-F238E27FC236}">
                <a16:creationId xmlns:a16="http://schemas.microsoft.com/office/drawing/2014/main" id="{04F20C83-77BC-4AB8-90AC-2E08512FB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5363" y="4362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33" name="Oval 862">
            <a:extLst>
              <a:ext uri="{FF2B5EF4-FFF2-40B4-BE49-F238E27FC236}">
                <a16:creationId xmlns:a16="http://schemas.microsoft.com/office/drawing/2014/main" id="{3FA3E3BD-5229-4813-A8FC-62D3A0C88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763" y="451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34" name="Oval 863">
            <a:extLst>
              <a:ext uri="{FF2B5EF4-FFF2-40B4-BE49-F238E27FC236}">
                <a16:creationId xmlns:a16="http://schemas.microsoft.com/office/drawing/2014/main" id="{9EC4713E-F728-4A9A-BF11-C5A58A0B7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5363" y="3997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35" name="Oval 864">
            <a:extLst>
              <a:ext uri="{FF2B5EF4-FFF2-40B4-BE49-F238E27FC236}">
                <a16:creationId xmlns:a16="http://schemas.microsoft.com/office/drawing/2014/main" id="{59F1CCB7-DF71-42FE-9641-788F5BE98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763" y="4149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36" name="Oval 865">
            <a:extLst>
              <a:ext uri="{FF2B5EF4-FFF2-40B4-BE49-F238E27FC236}">
                <a16:creationId xmlns:a16="http://schemas.microsoft.com/office/drawing/2014/main" id="{FAF48C98-E68E-4618-8CEA-B9FF4BB98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0163" y="4302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37" name="Oval 866">
            <a:extLst>
              <a:ext uri="{FF2B5EF4-FFF2-40B4-BE49-F238E27FC236}">
                <a16:creationId xmlns:a16="http://schemas.microsoft.com/office/drawing/2014/main" id="{18D5E69B-57A7-49BD-9E2D-EE534F47F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4095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38" name="Oval 867">
            <a:extLst>
              <a:ext uri="{FF2B5EF4-FFF2-40B4-BE49-F238E27FC236}">
                <a16:creationId xmlns:a16="http://schemas.microsoft.com/office/drawing/2014/main" id="{D06C6CE2-B185-4F59-AABB-6B8BA96F3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888" y="44148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39" name="Oval 868">
            <a:extLst>
              <a:ext uri="{FF2B5EF4-FFF2-40B4-BE49-F238E27FC236}">
                <a16:creationId xmlns:a16="http://schemas.microsoft.com/office/drawing/2014/main" id="{78CC7409-D4AF-4284-882D-F841994E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45672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40" name="Oval 869">
            <a:extLst>
              <a:ext uri="{FF2B5EF4-FFF2-40B4-BE49-F238E27FC236}">
                <a16:creationId xmlns:a16="http://schemas.microsoft.com/office/drawing/2014/main" id="{03C3FCEA-6CE8-40D3-B8BA-709BD343D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5688" y="46434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41" name="Oval 870">
            <a:extLst>
              <a:ext uri="{FF2B5EF4-FFF2-40B4-BE49-F238E27FC236}">
                <a16:creationId xmlns:a16="http://schemas.microsoft.com/office/drawing/2014/main" id="{3DB22F8D-EB11-4595-9A1F-1C402787A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3775" y="4627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42" name="Oval 871">
            <a:extLst>
              <a:ext uri="{FF2B5EF4-FFF2-40B4-BE49-F238E27FC236}">
                <a16:creationId xmlns:a16="http://schemas.microsoft.com/office/drawing/2014/main" id="{D54C0899-1E23-47F2-9EF3-3118C865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5688" y="4354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43" name="Oval 872">
            <a:extLst>
              <a:ext uri="{FF2B5EF4-FFF2-40B4-BE49-F238E27FC236}">
                <a16:creationId xmlns:a16="http://schemas.microsoft.com/office/drawing/2014/main" id="{F4ED5C09-5BEC-44F4-A299-F8A89AF6C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1525" y="4668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44" name="Oval 873">
            <a:extLst>
              <a:ext uri="{FF2B5EF4-FFF2-40B4-BE49-F238E27FC236}">
                <a16:creationId xmlns:a16="http://schemas.microsoft.com/office/drawing/2014/main" id="{A0AC8441-0749-43A0-B77B-4CA866F05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0" y="4741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45" name="Oval 874">
            <a:extLst>
              <a:ext uri="{FF2B5EF4-FFF2-40B4-BE49-F238E27FC236}">
                <a16:creationId xmlns:a16="http://schemas.microsoft.com/office/drawing/2014/main" id="{B228D264-0FC7-43A1-9F04-7C0AD1A17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5850" y="4894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46" name="Oval 875">
            <a:extLst>
              <a:ext uri="{FF2B5EF4-FFF2-40B4-BE49-F238E27FC236}">
                <a16:creationId xmlns:a16="http://schemas.microsoft.com/office/drawing/2014/main" id="{6EE8FE75-9414-43B2-B212-7F875701D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1050" y="4300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47" name="Oval 876">
            <a:extLst>
              <a:ext uri="{FF2B5EF4-FFF2-40B4-BE49-F238E27FC236}">
                <a16:creationId xmlns:a16="http://schemas.microsoft.com/office/drawing/2014/main" id="{A175C5CF-9A5C-4AC1-AB75-2F2817905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0" y="4452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48" name="Oval 877">
            <a:extLst>
              <a:ext uri="{FF2B5EF4-FFF2-40B4-BE49-F238E27FC236}">
                <a16:creationId xmlns:a16="http://schemas.microsoft.com/office/drawing/2014/main" id="{02885760-C3F9-40AC-B37D-AE09D21DCB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5850" y="4529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49" name="Oval 878">
            <a:extLst>
              <a:ext uri="{FF2B5EF4-FFF2-40B4-BE49-F238E27FC236}">
                <a16:creationId xmlns:a16="http://schemas.microsoft.com/office/drawing/2014/main" id="{4440DFCA-0CE3-4728-8D86-5F7FB0CD8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44989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50" name="Oval 879">
            <a:extLst>
              <a:ext uri="{FF2B5EF4-FFF2-40B4-BE49-F238E27FC236}">
                <a16:creationId xmlns:a16="http://schemas.microsoft.com/office/drawing/2014/main" id="{9B99E180-BF96-4CDC-872A-99EE4B87D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9488" y="4575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51" name="Oval 880">
            <a:extLst>
              <a:ext uri="{FF2B5EF4-FFF2-40B4-BE49-F238E27FC236}">
                <a16:creationId xmlns:a16="http://schemas.microsoft.com/office/drawing/2014/main" id="{64DA7BCB-E05A-4CC9-B330-85E3B54F8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888" y="4727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52" name="Oval 881">
            <a:extLst>
              <a:ext uri="{FF2B5EF4-FFF2-40B4-BE49-F238E27FC236}">
                <a16:creationId xmlns:a16="http://schemas.microsoft.com/office/drawing/2014/main" id="{46E95212-CAEC-4DD6-919F-8C013491F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8" y="48799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53" name="Oval 882">
            <a:extLst>
              <a:ext uri="{FF2B5EF4-FFF2-40B4-BE49-F238E27FC236}">
                <a16:creationId xmlns:a16="http://schemas.microsoft.com/office/drawing/2014/main" id="{3F930575-9AC8-4FF9-B03A-D3C081D64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50323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54" name="Oval 883">
            <a:extLst>
              <a:ext uri="{FF2B5EF4-FFF2-40B4-BE49-F238E27FC236}">
                <a16:creationId xmlns:a16="http://schemas.microsoft.com/office/drawing/2014/main" id="{A5F33AB1-ACB8-48D2-9DED-F82DC84F5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7088" y="4133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55" name="Oval 884">
            <a:extLst>
              <a:ext uri="{FF2B5EF4-FFF2-40B4-BE49-F238E27FC236}">
                <a16:creationId xmlns:a16="http://schemas.microsoft.com/office/drawing/2014/main" id="{6FABBF1E-088D-48D7-AC5A-4DE09EC0E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9488" y="4286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56" name="Oval 885">
            <a:extLst>
              <a:ext uri="{FF2B5EF4-FFF2-40B4-BE49-F238E27FC236}">
                <a16:creationId xmlns:a16="http://schemas.microsoft.com/office/drawing/2014/main" id="{B2889B63-F76E-4BA0-9577-A49C7E68C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888" y="4438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57" name="Oval 886">
            <a:extLst>
              <a:ext uri="{FF2B5EF4-FFF2-40B4-BE49-F238E27FC236}">
                <a16:creationId xmlns:a16="http://schemas.microsoft.com/office/drawing/2014/main" id="{54DC68D8-00A5-4732-9EB7-CEA931658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8" y="451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58" name="Oval 887">
            <a:extLst>
              <a:ext uri="{FF2B5EF4-FFF2-40B4-BE49-F238E27FC236}">
                <a16:creationId xmlns:a16="http://schemas.microsoft.com/office/drawing/2014/main" id="{F3F87EAF-CAA5-448D-9323-7ADA75126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466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59" name="Oval 888">
            <a:extLst>
              <a:ext uri="{FF2B5EF4-FFF2-40B4-BE49-F238E27FC236}">
                <a16:creationId xmlns:a16="http://schemas.microsoft.com/office/drawing/2014/main" id="{0035157F-7A9A-4595-8739-6CEC0BE65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8" y="481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60" name="Oval 889">
            <a:extLst>
              <a:ext uri="{FF2B5EF4-FFF2-40B4-BE49-F238E27FC236}">
                <a16:creationId xmlns:a16="http://schemas.microsoft.com/office/drawing/2014/main" id="{D6E51A41-4CE8-41E3-B3B1-A00959699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4673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61" name="Oval 890">
            <a:extLst>
              <a:ext uri="{FF2B5EF4-FFF2-40B4-BE49-F238E27FC236}">
                <a16:creationId xmlns:a16="http://schemas.microsoft.com/office/drawing/2014/main" id="{419ACF15-AB1D-483D-9229-0C3DF6F14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9650" y="4826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62" name="Oval 891">
            <a:extLst>
              <a:ext uri="{FF2B5EF4-FFF2-40B4-BE49-F238E27FC236}">
                <a16:creationId xmlns:a16="http://schemas.microsoft.com/office/drawing/2014/main" id="{FE76E0CB-1AA6-4C48-A54D-9B294243B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0" y="4384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63" name="Oval 892">
            <a:extLst>
              <a:ext uri="{FF2B5EF4-FFF2-40B4-BE49-F238E27FC236}">
                <a16:creationId xmlns:a16="http://schemas.microsoft.com/office/drawing/2014/main" id="{53819565-B143-4A62-803E-C9395C79C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9650" y="45370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64" name="Oval 893">
            <a:extLst>
              <a:ext uri="{FF2B5EF4-FFF2-40B4-BE49-F238E27FC236}">
                <a16:creationId xmlns:a16="http://schemas.microsoft.com/office/drawing/2014/main" id="{2E31DB8D-7376-4FAA-8E60-42E5AFB3F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2050" y="4613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65" name="Oval 894">
            <a:extLst>
              <a:ext uri="{FF2B5EF4-FFF2-40B4-BE49-F238E27FC236}">
                <a16:creationId xmlns:a16="http://schemas.microsoft.com/office/drawing/2014/main" id="{F865B07A-022E-4013-A92B-B1E45F220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9163" y="4278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66" name="Oval 895">
            <a:extLst>
              <a:ext uri="{FF2B5EF4-FFF2-40B4-BE49-F238E27FC236}">
                <a16:creationId xmlns:a16="http://schemas.microsoft.com/office/drawing/2014/main" id="{6A3C87A0-43FE-4E41-9433-03EA6D688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4529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67" name="Oval 896">
            <a:extLst>
              <a:ext uri="{FF2B5EF4-FFF2-40B4-BE49-F238E27FC236}">
                <a16:creationId xmlns:a16="http://schemas.microsoft.com/office/drawing/2014/main" id="{DEF3DD22-1851-4DF0-ADE5-36D60865F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025" y="4075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68" name="Oval 897">
            <a:extLst>
              <a:ext uri="{FF2B5EF4-FFF2-40B4-BE49-F238E27FC236}">
                <a16:creationId xmlns:a16="http://schemas.microsoft.com/office/drawing/2014/main" id="{6D3B24CE-1EAE-4D50-AFC9-679152FB8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5363" y="4362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69" name="Oval 898">
            <a:extLst>
              <a:ext uri="{FF2B5EF4-FFF2-40B4-BE49-F238E27FC236}">
                <a16:creationId xmlns:a16="http://schemas.microsoft.com/office/drawing/2014/main" id="{5CEB5BC3-990D-4ADE-B6AE-B01C3E35F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763" y="451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70" name="Oval 899">
            <a:extLst>
              <a:ext uri="{FF2B5EF4-FFF2-40B4-BE49-F238E27FC236}">
                <a16:creationId xmlns:a16="http://schemas.microsoft.com/office/drawing/2014/main" id="{C2F0C075-F2FA-4936-B7C6-B42AE2C2F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0163" y="4581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71" name="Oval 900">
            <a:extLst>
              <a:ext uri="{FF2B5EF4-FFF2-40B4-BE49-F238E27FC236}">
                <a16:creationId xmlns:a16="http://schemas.microsoft.com/office/drawing/2014/main" id="{7B19614E-23D9-4E96-8E24-C98099FC1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4195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72" name="Oval 901">
            <a:extLst>
              <a:ext uri="{FF2B5EF4-FFF2-40B4-BE49-F238E27FC236}">
                <a16:creationId xmlns:a16="http://schemas.microsoft.com/office/drawing/2014/main" id="{9833159C-4743-4AAF-9134-1DAFBAEA0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0163" y="4302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73" name="Oval 902">
            <a:extLst>
              <a:ext uri="{FF2B5EF4-FFF2-40B4-BE49-F238E27FC236}">
                <a16:creationId xmlns:a16="http://schemas.microsoft.com/office/drawing/2014/main" id="{D36BD161-EC1A-4BFC-9C68-582C817F5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2563" y="4454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74" name="Oval 903">
            <a:extLst>
              <a:ext uri="{FF2B5EF4-FFF2-40B4-BE49-F238E27FC236}">
                <a16:creationId xmlns:a16="http://schemas.microsoft.com/office/drawing/2014/main" id="{3186CA7C-453B-4FE5-BAAB-E76893805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4248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75" name="Oval 904">
            <a:extLst>
              <a:ext uri="{FF2B5EF4-FFF2-40B4-BE49-F238E27FC236}">
                <a16:creationId xmlns:a16="http://schemas.microsoft.com/office/drawing/2014/main" id="{2AFB4AEE-32F9-4D5D-9886-6A90B91C1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5775" y="4600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76" name="Oval 905">
            <a:extLst>
              <a:ext uri="{FF2B5EF4-FFF2-40B4-BE49-F238E27FC236}">
                <a16:creationId xmlns:a16="http://schemas.microsoft.com/office/drawing/2014/main" id="{E602899D-2150-4F24-8D9F-F54BB94D4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47529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77" name="Oval 906">
            <a:extLst>
              <a:ext uri="{FF2B5EF4-FFF2-40B4-BE49-F238E27FC236}">
                <a16:creationId xmlns:a16="http://schemas.microsoft.com/office/drawing/2014/main" id="{92EA1EC1-E219-4B1D-9215-D3620872C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0575" y="4829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78" name="Oval 907">
            <a:extLst>
              <a:ext uri="{FF2B5EF4-FFF2-40B4-BE49-F238E27FC236}">
                <a16:creationId xmlns:a16="http://schemas.microsoft.com/office/drawing/2014/main" id="{1772DD1D-F7BF-4809-ABD8-96EC200C0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8663" y="48133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79" name="Oval 908">
            <a:extLst>
              <a:ext uri="{FF2B5EF4-FFF2-40B4-BE49-F238E27FC236}">
                <a16:creationId xmlns:a16="http://schemas.microsoft.com/office/drawing/2014/main" id="{95802221-5700-4B77-B24C-EB867891B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0575" y="4540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80" name="Oval 909">
            <a:extLst>
              <a:ext uri="{FF2B5EF4-FFF2-40B4-BE49-F238E27FC236}">
                <a16:creationId xmlns:a16="http://schemas.microsoft.com/office/drawing/2014/main" id="{2A3C31D9-821B-4084-806E-409E6196B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5463" y="481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81" name="Oval 910">
            <a:extLst>
              <a:ext uri="{FF2B5EF4-FFF2-40B4-BE49-F238E27FC236}">
                <a16:creationId xmlns:a16="http://schemas.microsoft.com/office/drawing/2014/main" id="{B3903099-4705-47C3-AE57-9F244A7CB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7063" y="44862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82" name="Oval 911">
            <a:extLst>
              <a:ext uri="{FF2B5EF4-FFF2-40B4-BE49-F238E27FC236}">
                <a16:creationId xmlns:a16="http://schemas.microsoft.com/office/drawing/2014/main" id="{49A7066E-B054-46D5-9A41-F3B93F0AE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8338" y="4638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83" name="Oval 912">
            <a:extLst>
              <a:ext uri="{FF2B5EF4-FFF2-40B4-BE49-F238E27FC236}">
                <a16:creationId xmlns:a16="http://schemas.microsoft.com/office/drawing/2014/main" id="{56612960-FD0D-4A28-A172-0A0727D0C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0738" y="4714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84" name="Oval 913">
            <a:extLst>
              <a:ext uri="{FF2B5EF4-FFF2-40B4-BE49-F238E27FC236}">
                <a16:creationId xmlns:a16="http://schemas.microsoft.com/office/drawing/2014/main" id="{E61F4CEC-D429-4965-8D86-EAB071AF5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1975" y="4684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85" name="Oval 914">
            <a:extLst>
              <a:ext uri="{FF2B5EF4-FFF2-40B4-BE49-F238E27FC236}">
                <a16:creationId xmlns:a16="http://schemas.microsoft.com/office/drawing/2014/main" id="{B5E2DBD0-4AA2-4162-AFF9-1001FF782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5" y="4760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86" name="Oval 915">
            <a:extLst>
              <a:ext uri="{FF2B5EF4-FFF2-40B4-BE49-F238E27FC236}">
                <a16:creationId xmlns:a16="http://schemas.microsoft.com/office/drawing/2014/main" id="{A4E287D2-C54E-4F9F-8577-F1D64E53F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1975" y="4319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87" name="Oval 916">
            <a:extLst>
              <a:ext uri="{FF2B5EF4-FFF2-40B4-BE49-F238E27FC236}">
                <a16:creationId xmlns:a16="http://schemas.microsoft.com/office/drawing/2014/main" id="{C8E10023-B3E1-4292-B134-7CF13146F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5" y="44719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88" name="Oval 917">
            <a:extLst>
              <a:ext uri="{FF2B5EF4-FFF2-40B4-BE49-F238E27FC236}">
                <a16:creationId xmlns:a16="http://schemas.microsoft.com/office/drawing/2014/main" id="{95CD3593-C905-423F-A41B-89E6924BE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46243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89" name="Oval 918">
            <a:extLst>
              <a:ext uri="{FF2B5EF4-FFF2-40B4-BE49-F238E27FC236}">
                <a16:creationId xmlns:a16="http://schemas.microsoft.com/office/drawing/2014/main" id="{0504D703-9EC0-4834-BD03-A5125514B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9175" y="4700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90" name="Oval 919">
            <a:extLst>
              <a:ext uri="{FF2B5EF4-FFF2-40B4-BE49-F238E27FC236}">
                <a16:creationId xmlns:a16="http://schemas.microsoft.com/office/drawing/2014/main" id="{01D4854D-582E-472E-A157-9D5659C35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2138" y="4570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91" name="Oval 920">
            <a:extLst>
              <a:ext uri="{FF2B5EF4-FFF2-40B4-BE49-F238E27FC236}">
                <a16:creationId xmlns:a16="http://schemas.microsoft.com/office/drawing/2014/main" id="{FA94BF72-ED7F-4C0A-919C-B38191BAD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722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92" name="Oval 921">
            <a:extLst>
              <a:ext uri="{FF2B5EF4-FFF2-40B4-BE49-F238E27FC236}">
                <a16:creationId xmlns:a16="http://schemas.microsoft.com/office/drawing/2014/main" id="{BE371C16-0E3A-4262-BF41-BC44FCE53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2813" y="45783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93" name="Oval 922">
            <a:extLst>
              <a:ext uri="{FF2B5EF4-FFF2-40B4-BE49-F238E27FC236}">
                <a16:creationId xmlns:a16="http://schemas.microsoft.com/office/drawing/2014/main" id="{C7F12B86-C676-442F-AE54-72BC9BE23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4406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94" name="Oval 923">
            <a:extLst>
              <a:ext uri="{FF2B5EF4-FFF2-40B4-BE49-F238E27FC236}">
                <a16:creationId xmlns:a16="http://schemas.microsoft.com/office/drawing/2014/main" id="{ED0EC60A-1413-4BD3-B1ED-DFD6BF55D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714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95" name="Oval 924">
            <a:extLst>
              <a:ext uri="{FF2B5EF4-FFF2-40B4-BE49-F238E27FC236}">
                <a16:creationId xmlns:a16="http://schemas.microsoft.com/office/drawing/2014/main" id="{901360AA-3059-415C-AB44-951D19E02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349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96" name="Oval 925">
            <a:extLst>
              <a:ext uri="{FF2B5EF4-FFF2-40B4-BE49-F238E27FC236}">
                <a16:creationId xmlns:a16="http://schemas.microsoft.com/office/drawing/2014/main" id="{FEDF2D06-68E3-4339-9DC8-1A1BA8C0E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0250" y="45481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97" name="Oval 926">
            <a:extLst>
              <a:ext uri="{FF2B5EF4-FFF2-40B4-BE49-F238E27FC236}">
                <a16:creationId xmlns:a16="http://schemas.microsoft.com/office/drawing/2014/main" id="{70EAB988-68E8-424A-9A5D-4E4C88980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2650" y="4700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98" name="Oval 927">
            <a:extLst>
              <a:ext uri="{FF2B5EF4-FFF2-40B4-BE49-F238E27FC236}">
                <a16:creationId xmlns:a16="http://schemas.microsoft.com/office/drawing/2014/main" id="{BA19CBC8-ADBB-44F0-8FAD-75E71FC60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2650" y="4335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999" name="Oval 928">
            <a:extLst>
              <a:ext uri="{FF2B5EF4-FFF2-40B4-BE49-F238E27FC236}">
                <a16:creationId xmlns:a16="http://schemas.microsoft.com/office/drawing/2014/main" id="{94904052-9A35-4B05-AF1F-451876661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5050" y="4487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00" name="Oval 929">
            <a:extLst>
              <a:ext uri="{FF2B5EF4-FFF2-40B4-BE49-F238E27FC236}">
                <a16:creationId xmlns:a16="http://schemas.microsoft.com/office/drawing/2014/main" id="{5A2C923C-D57C-432D-926C-9150F423C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4640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01" name="Oval 930">
            <a:extLst>
              <a:ext uri="{FF2B5EF4-FFF2-40B4-BE49-F238E27FC236}">
                <a16:creationId xmlns:a16="http://schemas.microsoft.com/office/drawing/2014/main" id="{5BF0A33A-88E3-40C5-BF0D-F28AB5DF7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0413" y="44338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02" name="Oval 931">
            <a:extLst>
              <a:ext uri="{FF2B5EF4-FFF2-40B4-BE49-F238E27FC236}">
                <a16:creationId xmlns:a16="http://schemas.microsoft.com/office/drawing/2014/main" id="{A431F7B4-7AF4-4D1A-A87E-853577EBB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47529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03" name="Oval 932">
            <a:extLst>
              <a:ext uri="{FF2B5EF4-FFF2-40B4-BE49-F238E27FC236}">
                <a16:creationId xmlns:a16="http://schemas.microsoft.com/office/drawing/2014/main" id="{B1C6A5CB-FCE8-4864-A8F0-625E13C40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2975" y="4692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04" name="Oval 933">
            <a:extLst>
              <a:ext uri="{FF2B5EF4-FFF2-40B4-BE49-F238E27FC236}">
                <a16:creationId xmlns:a16="http://schemas.microsoft.com/office/drawing/2014/main" id="{9981D11A-93FF-4FD8-BB4F-59C856151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8338" y="4638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05" name="Oval 934">
            <a:extLst>
              <a:ext uri="{FF2B5EF4-FFF2-40B4-BE49-F238E27FC236}">
                <a16:creationId xmlns:a16="http://schemas.microsoft.com/office/drawing/2014/main" id="{D0AEBD28-1BD0-4F94-96FD-24B8582C4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0738" y="47910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06" name="Oval 935">
            <a:extLst>
              <a:ext uri="{FF2B5EF4-FFF2-40B4-BE49-F238E27FC236}">
                <a16:creationId xmlns:a16="http://schemas.microsoft.com/office/drawing/2014/main" id="{5D97726A-0FC8-4096-AEE6-246BF986C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5" y="4837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07" name="Oval 936">
            <a:extLst>
              <a:ext uri="{FF2B5EF4-FFF2-40B4-BE49-F238E27FC236}">
                <a16:creationId xmlns:a16="http://schemas.microsoft.com/office/drawing/2014/main" id="{B7CC7312-56F9-4ABF-AE01-770F18BAF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375" y="44719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08" name="Oval 937">
            <a:extLst>
              <a:ext uri="{FF2B5EF4-FFF2-40B4-BE49-F238E27FC236}">
                <a16:creationId xmlns:a16="http://schemas.microsoft.com/office/drawing/2014/main" id="{A9E0EDAF-45D4-4C58-ADD9-39F10CF76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46243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09" name="Oval 938">
            <a:extLst>
              <a:ext uri="{FF2B5EF4-FFF2-40B4-BE49-F238E27FC236}">
                <a16:creationId xmlns:a16="http://schemas.microsoft.com/office/drawing/2014/main" id="{6863B658-2C35-4679-9DB7-0DA95654D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9175" y="47767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10" name="Oval 939">
            <a:extLst>
              <a:ext uri="{FF2B5EF4-FFF2-40B4-BE49-F238E27FC236}">
                <a16:creationId xmlns:a16="http://schemas.microsoft.com/office/drawing/2014/main" id="{CD3C7075-4411-41F0-BB99-B31A1B27A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722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11" name="Oval 940">
            <a:extLst>
              <a:ext uri="{FF2B5EF4-FFF2-40B4-BE49-F238E27FC236}">
                <a16:creationId xmlns:a16="http://schemas.microsoft.com/office/drawing/2014/main" id="{1AC5B610-5588-4EA7-BF7B-6800A58BD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6450" y="4616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12" name="Oval 941">
            <a:extLst>
              <a:ext uri="{FF2B5EF4-FFF2-40B4-BE49-F238E27FC236}">
                <a16:creationId xmlns:a16="http://schemas.microsoft.com/office/drawing/2014/main" id="{F022290D-492E-4E3A-BC8B-9476CBE3F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6613" y="45021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13" name="Oval 942">
            <a:extLst>
              <a:ext uri="{FF2B5EF4-FFF2-40B4-BE49-F238E27FC236}">
                <a16:creationId xmlns:a16="http://schemas.microsoft.com/office/drawing/2014/main" id="{CFAF2CCB-72D1-4B6B-85BA-2FFAC8FB3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2650" y="4700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14" name="Oval 943">
            <a:extLst>
              <a:ext uri="{FF2B5EF4-FFF2-40B4-BE49-F238E27FC236}">
                <a16:creationId xmlns:a16="http://schemas.microsoft.com/office/drawing/2014/main" id="{C6D4082C-2C2F-4DD8-8CD7-DAC6CB99A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850" y="4533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15" name="Oval 944">
            <a:extLst>
              <a:ext uri="{FF2B5EF4-FFF2-40B4-BE49-F238E27FC236}">
                <a16:creationId xmlns:a16="http://schemas.microsoft.com/office/drawing/2014/main" id="{BF95623F-B835-408A-8748-595592086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25" y="4481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16" name="Oval 945">
            <a:extLst>
              <a:ext uri="{FF2B5EF4-FFF2-40B4-BE49-F238E27FC236}">
                <a16:creationId xmlns:a16="http://schemas.microsoft.com/office/drawing/2014/main" id="{D6575688-4BD4-4670-A0A3-27D3D3C54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2813" y="45862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17" name="Oval 946">
            <a:extLst>
              <a:ext uri="{FF2B5EF4-FFF2-40B4-BE49-F238E27FC236}">
                <a16:creationId xmlns:a16="http://schemas.microsoft.com/office/drawing/2014/main" id="{37B7EFB0-F917-469A-B500-B208EDB89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5638" y="351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18" name="Oval 947">
            <a:extLst>
              <a:ext uri="{FF2B5EF4-FFF2-40B4-BE49-F238E27FC236}">
                <a16:creationId xmlns:a16="http://schemas.microsoft.com/office/drawing/2014/main" id="{1FBE8D7D-7C8E-4BEB-A17F-A4FE02B28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366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19" name="Oval 948">
            <a:extLst>
              <a:ext uri="{FF2B5EF4-FFF2-40B4-BE49-F238E27FC236}">
                <a16:creationId xmlns:a16="http://schemas.microsoft.com/office/drawing/2014/main" id="{36839F88-962F-4292-A40B-B3DA16AC8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3743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20" name="Oval 949">
            <a:extLst>
              <a:ext uri="{FF2B5EF4-FFF2-40B4-BE49-F238E27FC236}">
                <a16:creationId xmlns:a16="http://schemas.microsoft.com/office/drawing/2014/main" id="{613F5B96-4974-4582-8D4E-E9E1892CE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525" y="3727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21" name="Oval 950">
            <a:extLst>
              <a:ext uri="{FF2B5EF4-FFF2-40B4-BE49-F238E27FC236}">
                <a16:creationId xmlns:a16="http://schemas.microsoft.com/office/drawing/2014/main" id="{27206C52-5AA5-4103-9E4B-3256BB1D6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3454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22" name="Oval 951">
            <a:extLst>
              <a:ext uri="{FF2B5EF4-FFF2-40B4-BE49-F238E27FC236}">
                <a16:creationId xmlns:a16="http://schemas.microsoft.com/office/drawing/2014/main" id="{48933952-DFED-4006-8CBC-A454CA6FE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5325" y="3733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23" name="Oval 952">
            <a:extLst>
              <a:ext uri="{FF2B5EF4-FFF2-40B4-BE49-F238E27FC236}">
                <a16:creationId xmlns:a16="http://schemas.microsoft.com/office/drawing/2014/main" id="{F115CA30-1F91-46CE-9238-4F85C9F0F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6925" y="3400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24" name="Oval 953">
            <a:extLst>
              <a:ext uri="{FF2B5EF4-FFF2-40B4-BE49-F238E27FC236}">
                <a16:creationId xmlns:a16="http://schemas.microsoft.com/office/drawing/2014/main" id="{5688EFA2-0655-4C15-A3D9-536E96C22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8200" y="3552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25" name="Oval 954">
            <a:extLst>
              <a:ext uri="{FF2B5EF4-FFF2-40B4-BE49-F238E27FC236}">
                <a16:creationId xmlns:a16="http://schemas.microsoft.com/office/drawing/2014/main" id="{E88FB025-AFB2-4899-B382-C26C20686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362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26" name="Oval 955">
            <a:extLst>
              <a:ext uri="{FF2B5EF4-FFF2-40B4-BE49-F238E27FC236}">
                <a16:creationId xmlns:a16="http://schemas.microsoft.com/office/drawing/2014/main" id="{854846B4-D7C7-4834-80A5-85C8BDD2B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1838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27" name="Oval 956">
            <a:extLst>
              <a:ext uri="{FF2B5EF4-FFF2-40B4-BE49-F238E27FC236}">
                <a16:creationId xmlns:a16="http://schemas.microsoft.com/office/drawing/2014/main" id="{E2BBC50F-CB34-4BB6-A136-186A416FF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675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28" name="Oval 957">
            <a:extLst>
              <a:ext uri="{FF2B5EF4-FFF2-40B4-BE49-F238E27FC236}">
                <a16:creationId xmlns:a16="http://schemas.microsoft.com/office/drawing/2014/main" id="{350CE95B-40E1-44EB-8580-A78A97A35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8738" y="4062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29" name="Oval 958">
            <a:extLst>
              <a:ext uri="{FF2B5EF4-FFF2-40B4-BE49-F238E27FC236}">
                <a16:creationId xmlns:a16="http://schemas.microsoft.com/office/drawing/2014/main" id="{3DA73E5C-1457-4AC8-9D85-3A973C8EB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386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30" name="Oval 959">
            <a:extLst>
              <a:ext uri="{FF2B5EF4-FFF2-40B4-BE49-F238E27FC236}">
                <a16:creationId xmlns:a16="http://schemas.microsoft.com/office/drawing/2014/main" id="{85C038C8-1431-4B0F-B1AB-AB393CAA7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6638" y="3538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31" name="Oval 960">
            <a:extLst>
              <a:ext uri="{FF2B5EF4-FFF2-40B4-BE49-F238E27FC236}">
                <a16:creationId xmlns:a16="http://schemas.microsoft.com/office/drawing/2014/main" id="{CD08FED6-093D-43BA-8D42-FF0331D7F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9038" y="3614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32" name="Oval 961">
            <a:extLst>
              <a:ext uri="{FF2B5EF4-FFF2-40B4-BE49-F238E27FC236}">
                <a16:creationId xmlns:a16="http://schemas.microsoft.com/office/drawing/2014/main" id="{D8C10D1B-A980-431E-B9BC-DF146ACF7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0" y="3484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33" name="Oval 962">
            <a:extLst>
              <a:ext uri="{FF2B5EF4-FFF2-40B4-BE49-F238E27FC236}">
                <a16:creationId xmlns:a16="http://schemas.microsoft.com/office/drawing/2014/main" id="{160A19BA-8DBA-471F-860B-558E543C0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3636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34" name="Oval 963">
            <a:extLst>
              <a:ext uri="{FF2B5EF4-FFF2-40B4-BE49-F238E27FC236}">
                <a16:creationId xmlns:a16="http://schemas.microsoft.com/office/drawing/2014/main" id="{04091B73-0033-422F-9022-BF8C89B02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3492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35" name="Oval 964">
            <a:extLst>
              <a:ext uri="{FF2B5EF4-FFF2-40B4-BE49-F238E27FC236}">
                <a16:creationId xmlns:a16="http://schemas.microsoft.com/office/drawing/2014/main" id="{B34847DF-D15C-4BA0-AB9A-511C13D9B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337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36" name="Oval 965">
            <a:extLst>
              <a:ext uri="{FF2B5EF4-FFF2-40B4-BE49-F238E27FC236}">
                <a16:creationId xmlns:a16="http://schemas.microsoft.com/office/drawing/2014/main" id="{02D01D68-8589-4567-8D1C-3961F1597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362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37" name="Oval 966">
            <a:extLst>
              <a:ext uri="{FF2B5EF4-FFF2-40B4-BE49-F238E27FC236}">
                <a16:creationId xmlns:a16="http://schemas.microsoft.com/office/drawing/2014/main" id="{9D795846-85A2-40B1-A655-46731958F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3525" y="36893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38" name="Oval 967">
            <a:extLst>
              <a:ext uri="{FF2B5EF4-FFF2-40B4-BE49-F238E27FC236}">
                <a16:creationId xmlns:a16="http://schemas.microsoft.com/office/drawing/2014/main" id="{B4575A7E-6BDD-421C-BB28-726206473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0113" y="3462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39" name="Oval 968">
            <a:extLst>
              <a:ext uri="{FF2B5EF4-FFF2-40B4-BE49-F238E27FC236}">
                <a16:creationId xmlns:a16="http://schemas.microsoft.com/office/drawing/2014/main" id="{D6E3FF63-6F6F-4A19-9889-79045C6FD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2513" y="3614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40" name="Oval 969">
            <a:extLst>
              <a:ext uri="{FF2B5EF4-FFF2-40B4-BE49-F238E27FC236}">
                <a16:creationId xmlns:a16="http://schemas.microsoft.com/office/drawing/2014/main" id="{0DFE6F84-4855-4E1D-9D90-D390C49A5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3827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41" name="Oval 970">
            <a:extLst>
              <a:ext uri="{FF2B5EF4-FFF2-40B4-BE49-F238E27FC236}">
                <a16:creationId xmlns:a16="http://schemas.microsoft.com/office/drawing/2014/main" id="{AC6A3698-D0F9-4548-8510-81EC6E402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3516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42" name="Oval 971">
            <a:extLst>
              <a:ext uri="{FF2B5EF4-FFF2-40B4-BE49-F238E27FC236}">
                <a16:creationId xmlns:a16="http://schemas.microsoft.com/office/drawing/2014/main" id="{00715D4B-5703-45E1-A4CD-07DA5C0F9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7313" y="3554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43" name="Oval 972">
            <a:extLst>
              <a:ext uri="{FF2B5EF4-FFF2-40B4-BE49-F238E27FC236}">
                <a16:creationId xmlns:a16="http://schemas.microsoft.com/office/drawing/2014/main" id="{26CD86E1-8414-45C5-8BFE-96ED52D16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334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44" name="Oval 973">
            <a:extLst>
              <a:ext uri="{FF2B5EF4-FFF2-40B4-BE49-F238E27FC236}">
                <a16:creationId xmlns:a16="http://schemas.microsoft.com/office/drawing/2014/main" id="{0349E5E9-4873-49EB-9188-1991812E3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366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45" name="Oval 974">
            <a:extLst>
              <a:ext uri="{FF2B5EF4-FFF2-40B4-BE49-F238E27FC236}">
                <a16:creationId xmlns:a16="http://schemas.microsoft.com/office/drawing/2014/main" id="{DBC8AFB4-4C2B-46C8-BB01-37E2A2B9B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2838" y="3606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46" name="Oval 975">
            <a:extLst>
              <a:ext uri="{FF2B5EF4-FFF2-40B4-BE49-F238E27FC236}">
                <a16:creationId xmlns:a16="http://schemas.microsoft.com/office/drawing/2014/main" id="{3A3F941F-6C4B-4362-BFB6-C545A08DF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8200" y="3552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47" name="Oval 976">
            <a:extLst>
              <a:ext uri="{FF2B5EF4-FFF2-40B4-BE49-F238E27FC236}">
                <a16:creationId xmlns:a16="http://schemas.microsoft.com/office/drawing/2014/main" id="{309B8ACB-DD0F-47A1-9159-30FC8FAC9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3705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48" name="Oval 977">
            <a:extLst>
              <a:ext uri="{FF2B5EF4-FFF2-40B4-BE49-F238E27FC236}">
                <a16:creationId xmlns:a16="http://schemas.microsoft.com/office/drawing/2014/main" id="{4FAD5F8E-6F57-409D-986B-6201055A0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751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49" name="Oval 978">
            <a:extLst>
              <a:ext uri="{FF2B5EF4-FFF2-40B4-BE49-F238E27FC236}">
                <a16:creationId xmlns:a16="http://schemas.microsoft.com/office/drawing/2014/main" id="{FC515744-1CE4-4E72-9FCF-CD6327F5C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4238" y="3386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50" name="Oval 979">
            <a:extLst>
              <a:ext uri="{FF2B5EF4-FFF2-40B4-BE49-F238E27FC236}">
                <a16:creationId xmlns:a16="http://schemas.microsoft.com/office/drawing/2014/main" id="{03523595-5D63-4083-B53C-3C9EBDF00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3338" y="3665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51" name="Oval 980">
            <a:extLst>
              <a:ext uri="{FF2B5EF4-FFF2-40B4-BE49-F238E27FC236}">
                <a16:creationId xmlns:a16="http://schemas.microsoft.com/office/drawing/2014/main" id="{7B7B0423-D9B6-4751-AE94-9DDE2FD9B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9038" y="3690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52" name="Oval 981">
            <a:extLst>
              <a:ext uri="{FF2B5EF4-FFF2-40B4-BE49-F238E27FC236}">
                <a16:creationId xmlns:a16="http://schemas.microsoft.com/office/drawing/2014/main" id="{8679A8E1-C295-41D7-87CA-57ACE57BE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3636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53" name="Oval 982">
            <a:extLst>
              <a:ext uri="{FF2B5EF4-FFF2-40B4-BE49-F238E27FC236}">
                <a16:creationId xmlns:a16="http://schemas.microsoft.com/office/drawing/2014/main" id="{09E24293-1A2B-4452-A999-C6D60E1AE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3530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54" name="Oval 983">
            <a:extLst>
              <a:ext uri="{FF2B5EF4-FFF2-40B4-BE49-F238E27FC236}">
                <a16:creationId xmlns:a16="http://schemas.microsoft.com/office/drawing/2014/main" id="{D6FF455B-8BEE-4DB6-B493-7C2D2455E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6475" y="3416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55" name="Oval 984">
            <a:extLst>
              <a:ext uri="{FF2B5EF4-FFF2-40B4-BE49-F238E27FC236}">
                <a16:creationId xmlns:a16="http://schemas.microsoft.com/office/drawing/2014/main" id="{9BF1B63A-4AF0-4481-953D-4BE1A0669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2513" y="3614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56" name="Oval 985">
            <a:extLst>
              <a:ext uri="{FF2B5EF4-FFF2-40B4-BE49-F238E27FC236}">
                <a16:creationId xmlns:a16="http://schemas.microsoft.com/office/drawing/2014/main" id="{AF59B081-0871-40DF-8F7A-D36F2B7A3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4763" y="3311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57" name="Oval 986">
            <a:extLst>
              <a:ext uri="{FF2B5EF4-FFF2-40B4-BE49-F238E27FC236}">
                <a16:creationId xmlns:a16="http://schemas.microsoft.com/office/drawing/2014/main" id="{5B47B031-01A5-45B7-A5DD-92EDD15C6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7313" y="3554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58" name="Oval 987">
            <a:extLst>
              <a:ext uri="{FF2B5EF4-FFF2-40B4-BE49-F238E27FC236}">
                <a16:creationId xmlns:a16="http://schemas.microsoft.com/office/drawing/2014/main" id="{70A3FB59-B093-465C-9629-C876B5AAC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3694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59" name="Oval 988">
            <a:extLst>
              <a:ext uri="{FF2B5EF4-FFF2-40B4-BE49-F238E27FC236}">
                <a16:creationId xmlns:a16="http://schemas.microsoft.com/office/drawing/2014/main" id="{E5763D6E-AA3E-415F-941B-30A7926D3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5" y="3600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60" name="Oval 989">
            <a:extLst>
              <a:ext uri="{FF2B5EF4-FFF2-40B4-BE49-F238E27FC236}">
                <a16:creationId xmlns:a16="http://schemas.microsoft.com/office/drawing/2014/main" id="{397155B3-5A4D-4C4E-9BCD-398D72DBC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3540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61" name="Oval 990">
            <a:extLst>
              <a:ext uri="{FF2B5EF4-FFF2-40B4-BE49-F238E27FC236}">
                <a16:creationId xmlns:a16="http://schemas.microsoft.com/office/drawing/2014/main" id="{D3A7BC2B-125A-490C-AED9-E1B0BF606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0663" y="34861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62" name="Oval 991">
            <a:extLst>
              <a:ext uri="{FF2B5EF4-FFF2-40B4-BE49-F238E27FC236}">
                <a16:creationId xmlns:a16="http://schemas.microsoft.com/office/drawing/2014/main" id="{4475B2CC-7E62-47DB-A0C9-DBE280DB9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36385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63" name="Oval 992">
            <a:extLst>
              <a:ext uri="{FF2B5EF4-FFF2-40B4-BE49-F238E27FC236}">
                <a16:creationId xmlns:a16="http://schemas.microsoft.com/office/drawing/2014/main" id="{8E7D0157-9FC7-49ED-9753-DABABCAFB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9225" y="3503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64" name="Oval 993">
            <a:extLst>
              <a:ext uri="{FF2B5EF4-FFF2-40B4-BE49-F238E27FC236}">
                <a16:creationId xmlns:a16="http://schemas.microsoft.com/office/drawing/2014/main" id="{305FDCC7-37C3-43F6-980B-DA4E6AA7C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475" y="3471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65" name="Oval 994">
            <a:extLst>
              <a:ext uri="{FF2B5EF4-FFF2-40B4-BE49-F238E27FC236}">
                <a16:creationId xmlns:a16="http://schemas.microsoft.com/office/drawing/2014/main" id="{619394A2-6753-4A2F-B64A-9A5DA02FE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3875" y="3624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66" name="Oval 995">
            <a:extLst>
              <a:ext uri="{FF2B5EF4-FFF2-40B4-BE49-F238E27FC236}">
                <a16:creationId xmlns:a16="http://schemas.microsoft.com/office/drawing/2014/main" id="{8F3EB96D-B4A6-4761-82EC-CD333D994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9238" y="35702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67" name="Oval 996">
            <a:extLst>
              <a:ext uri="{FF2B5EF4-FFF2-40B4-BE49-F238E27FC236}">
                <a16:creationId xmlns:a16="http://schemas.microsoft.com/office/drawing/2014/main" id="{AEE8A7EC-FA45-4711-929E-73876F29B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9913" y="3578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68" name="Oval 997">
            <a:extLst>
              <a:ext uri="{FF2B5EF4-FFF2-40B4-BE49-F238E27FC236}">
                <a16:creationId xmlns:a16="http://schemas.microsoft.com/office/drawing/2014/main" id="{EBBE3C73-9D8D-4016-A398-77B01A02C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3463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69" name="Oval 998">
            <a:extLst>
              <a:ext uri="{FF2B5EF4-FFF2-40B4-BE49-F238E27FC236}">
                <a16:creationId xmlns:a16="http://schemas.microsoft.com/office/drawing/2014/main" id="{C1B05E94-1E11-4FA8-AE6D-4F0C244B2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1313" y="3349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70" name="Oval 999">
            <a:extLst>
              <a:ext uri="{FF2B5EF4-FFF2-40B4-BE49-F238E27FC236}">
                <a16:creationId xmlns:a16="http://schemas.microsoft.com/office/drawing/2014/main" id="{3A765766-371B-43F0-BB3C-9884081B8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3548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71" name="Oval 1000">
            <a:extLst>
              <a:ext uri="{FF2B5EF4-FFF2-40B4-BE49-F238E27FC236}">
                <a16:creationId xmlns:a16="http://schemas.microsoft.com/office/drawing/2014/main" id="{E8C6AB81-B8C9-4C1F-8270-B161592B4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9750" y="3335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72" name="Oval 1001">
            <a:extLst>
              <a:ext uri="{FF2B5EF4-FFF2-40B4-BE49-F238E27FC236}">
                <a16:creationId xmlns:a16="http://schemas.microsoft.com/office/drawing/2014/main" id="{4D072C18-6E94-4263-A220-867585C12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3433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73" name="Oval 1002">
            <a:extLst>
              <a:ext uri="{FF2B5EF4-FFF2-40B4-BE49-F238E27FC236}">
                <a16:creationId xmlns:a16="http://schemas.microsoft.com/office/drawing/2014/main" id="{3BDCAF38-EFFA-4183-BF70-4ADED644D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36385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74" name="Oval 1003">
            <a:extLst>
              <a:ext uri="{FF2B5EF4-FFF2-40B4-BE49-F238E27FC236}">
                <a16:creationId xmlns:a16="http://schemas.microsoft.com/office/drawing/2014/main" id="{BA7D20F6-782F-4195-ADDC-70A82220F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475" y="3471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75" name="Oval 1004">
            <a:extLst>
              <a:ext uri="{FF2B5EF4-FFF2-40B4-BE49-F238E27FC236}">
                <a16:creationId xmlns:a16="http://schemas.microsoft.com/office/drawing/2014/main" id="{354E0969-ACB7-4785-A56E-6B6C212CD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3875" y="3624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76" name="Oval 1005">
            <a:extLst>
              <a:ext uri="{FF2B5EF4-FFF2-40B4-BE49-F238E27FC236}">
                <a16:creationId xmlns:a16="http://schemas.microsoft.com/office/drawing/2014/main" id="{04FE2FE8-8437-4906-B187-2AB100A07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3550" y="3616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77" name="Oval 1006">
            <a:extLst>
              <a:ext uri="{FF2B5EF4-FFF2-40B4-BE49-F238E27FC236}">
                <a16:creationId xmlns:a16="http://schemas.microsoft.com/office/drawing/2014/main" id="{827C3CE6-9065-4986-8611-036099EAF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713" y="3502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78" name="Oval 1007">
            <a:extLst>
              <a:ext uri="{FF2B5EF4-FFF2-40B4-BE49-F238E27FC236}">
                <a16:creationId xmlns:a16="http://schemas.microsoft.com/office/drawing/2014/main" id="{A50D418E-8082-4C51-BB73-05CE70183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9913" y="3586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79" name="Oval 1008">
            <a:extLst>
              <a:ext uri="{FF2B5EF4-FFF2-40B4-BE49-F238E27FC236}">
                <a16:creationId xmlns:a16="http://schemas.microsoft.com/office/drawing/2014/main" id="{F72F06BD-B774-4A87-ACCA-5F0B47210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7763" y="4924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80" name="Oval 1009">
            <a:extLst>
              <a:ext uri="{FF2B5EF4-FFF2-40B4-BE49-F238E27FC236}">
                <a16:creationId xmlns:a16="http://schemas.microsoft.com/office/drawing/2014/main" id="{AE8D2A90-0D38-4E46-924F-F87E4EA3D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2563" y="4864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81" name="Oval 1010">
            <a:extLst>
              <a:ext uri="{FF2B5EF4-FFF2-40B4-BE49-F238E27FC236}">
                <a16:creationId xmlns:a16="http://schemas.microsoft.com/office/drawing/2014/main" id="{5D0F592D-1F78-49AE-A587-AC25BB09B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9050" y="4810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82" name="Oval 1011">
            <a:extLst>
              <a:ext uri="{FF2B5EF4-FFF2-40B4-BE49-F238E27FC236}">
                <a16:creationId xmlns:a16="http://schemas.microsoft.com/office/drawing/2014/main" id="{A6441647-0541-4677-A79A-651EAE0ED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49625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83" name="Oval 1012">
            <a:extLst>
              <a:ext uri="{FF2B5EF4-FFF2-40B4-BE49-F238E27FC236}">
                <a16:creationId xmlns:a16="http://schemas.microsoft.com/office/drawing/2014/main" id="{94193DF5-537E-4BBE-A4AE-D0F0BB4E3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3963" y="46434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84" name="Oval 1013">
            <a:extLst>
              <a:ext uri="{FF2B5EF4-FFF2-40B4-BE49-F238E27FC236}">
                <a16:creationId xmlns:a16="http://schemas.microsoft.com/office/drawing/2014/main" id="{EBE05565-CA91-4533-B61E-89AB2519A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6363" y="47958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85" name="Oval 1014">
            <a:extLst>
              <a:ext uri="{FF2B5EF4-FFF2-40B4-BE49-F238E27FC236}">
                <a16:creationId xmlns:a16="http://schemas.microsoft.com/office/drawing/2014/main" id="{BB295B91-0A73-416E-80D4-5D0D27FC8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8763" y="49482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86" name="Oval 1015">
            <a:extLst>
              <a:ext uri="{FF2B5EF4-FFF2-40B4-BE49-F238E27FC236}">
                <a16:creationId xmlns:a16="http://schemas.microsoft.com/office/drawing/2014/main" id="{134DCF61-4D6B-4C60-9DCC-61C6B5DA4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4125" y="4894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87" name="Oval 1016">
            <a:extLst>
              <a:ext uri="{FF2B5EF4-FFF2-40B4-BE49-F238E27FC236}">
                <a16:creationId xmlns:a16="http://schemas.microsoft.com/office/drawing/2014/main" id="{D2D12A26-9B1C-423E-B5E9-E673B7B6D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0" y="4902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88" name="Oval 1017">
            <a:extLst>
              <a:ext uri="{FF2B5EF4-FFF2-40B4-BE49-F238E27FC236}">
                <a16:creationId xmlns:a16="http://schemas.microsoft.com/office/drawing/2014/main" id="{11A9877B-7191-4385-A9AF-C29C39BB0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6038" y="4787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89" name="Oval 1018">
            <a:extLst>
              <a:ext uri="{FF2B5EF4-FFF2-40B4-BE49-F238E27FC236}">
                <a16:creationId xmlns:a16="http://schemas.microsoft.com/office/drawing/2014/main" id="{E1200211-4CE8-4586-A6CC-CCA181E38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6200" y="4673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90" name="Oval 1019">
            <a:extLst>
              <a:ext uri="{FF2B5EF4-FFF2-40B4-BE49-F238E27FC236}">
                <a16:creationId xmlns:a16="http://schemas.microsoft.com/office/drawing/2014/main" id="{3EC4FF4B-6D6E-40E0-BFF5-DCF50EAD5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2238" y="4872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91" name="Oval 1020">
            <a:extLst>
              <a:ext uri="{FF2B5EF4-FFF2-40B4-BE49-F238E27FC236}">
                <a16:creationId xmlns:a16="http://schemas.microsoft.com/office/drawing/2014/main" id="{D2A415C1-14D0-4B01-AC26-F679EB2C7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4638" y="4659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92" name="Oval 1021">
            <a:extLst>
              <a:ext uri="{FF2B5EF4-FFF2-40B4-BE49-F238E27FC236}">
                <a16:creationId xmlns:a16="http://schemas.microsoft.com/office/drawing/2014/main" id="{916C1AA3-5EA9-4342-B67A-43A57F428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2400" y="4757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93" name="Oval 1022">
            <a:extLst>
              <a:ext uri="{FF2B5EF4-FFF2-40B4-BE49-F238E27FC236}">
                <a16:creationId xmlns:a16="http://schemas.microsoft.com/office/drawing/2014/main" id="{2331F45C-D09F-4DDB-B0F5-0CD18CDD5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49625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94" name="Oval 1023">
            <a:extLst>
              <a:ext uri="{FF2B5EF4-FFF2-40B4-BE49-F238E27FC236}">
                <a16:creationId xmlns:a16="http://schemas.microsoft.com/office/drawing/2014/main" id="{B146D6A1-4732-4DCA-BA97-733FC08A4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6363" y="47958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95" name="Oval 1024">
            <a:extLst>
              <a:ext uri="{FF2B5EF4-FFF2-40B4-BE49-F238E27FC236}">
                <a16:creationId xmlns:a16="http://schemas.microsoft.com/office/drawing/2014/main" id="{AA187A7B-1D5A-49D3-84EE-75AC65F82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8763" y="49482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96" name="Oval 1025">
            <a:extLst>
              <a:ext uri="{FF2B5EF4-FFF2-40B4-BE49-F238E27FC236}">
                <a16:creationId xmlns:a16="http://schemas.microsoft.com/office/drawing/2014/main" id="{3306C2B1-49B6-4ABF-A1A3-C5321C87B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8438" y="49403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97" name="Oval 1026">
            <a:extLst>
              <a:ext uri="{FF2B5EF4-FFF2-40B4-BE49-F238E27FC236}">
                <a16:creationId xmlns:a16="http://schemas.microsoft.com/office/drawing/2014/main" id="{D2CB0A47-1C03-4286-9F5E-842166D09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4826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98" name="Oval 1027">
            <a:extLst>
              <a:ext uri="{FF2B5EF4-FFF2-40B4-BE49-F238E27FC236}">
                <a16:creationId xmlns:a16="http://schemas.microsoft.com/office/drawing/2014/main" id="{02388F4E-0E2E-498E-AB3A-EF3F2C5FF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0" y="4910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099" name="Oval 1028">
            <a:extLst>
              <a:ext uri="{FF2B5EF4-FFF2-40B4-BE49-F238E27FC236}">
                <a16:creationId xmlns:a16="http://schemas.microsoft.com/office/drawing/2014/main" id="{A78D40CE-D181-4008-A179-0006BFCC7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8788" y="3738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00" name="Oval 1029">
            <a:extLst>
              <a:ext uri="{FF2B5EF4-FFF2-40B4-BE49-F238E27FC236}">
                <a16:creationId xmlns:a16="http://schemas.microsoft.com/office/drawing/2014/main" id="{99BD43B2-6189-424B-B032-E4B68EFF5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3941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01" name="Oval 1030">
            <a:extLst>
              <a:ext uri="{FF2B5EF4-FFF2-40B4-BE49-F238E27FC236}">
                <a16:creationId xmlns:a16="http://schemas.microsoft.com/office/drawing/2014/main" id="{B8DEA106-005D-4426-B59F-A20024B12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6275" y="37750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02" name="Oval 1031">
            <a:extLst>
              <a:ext uri="{FF2B5EF4-FFF2-40B4-BE49-F238E27FC236}">
                <a16:creationId xmlns:a16="http://schemas.microsoft.com/office/drawing/2014/main" id="{340E039D-6F74-4311-A9D9-869215E8A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8675" y="3927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03" name="Oval 1032">
            <a:extLst>
              <a:ext uri="{FF2B5EF4-FFF2-40B4-BE49-F238E27FC236}">
                <a16:creationId xmlns:a16="http://schemas.microsoft.com/office/drawing/2014/main" id="{CFDE2A75-B39E-4E80-A543-B18EBDE09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778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04" name="Oval 1033">
            <a:extLst>
              <a:ext uri="{FF2B5EF4-FFF2-40B4-BE49-F238E27FC236}">
                <a16:creationId xmlns:a16="http://schemas.microsoft.com/office/drawing/2014/main" id="{F1D02B10-1DB4-440B-B85E-0E91F83E1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3873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05" name="Oval 1034">
            <a:extLst>
              <a:ext uri="{FF2B5EF4-FFF2-40B4-BE49-F238E27FC236}">
                <a16:creationId xmlns:a16="http://schemas.microsoft.com/office/drawing/2014/main" id="{BB95318C-48BD-406A-BE4E-3D358BE66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0075" y="3767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06" name="Oval 1035">
            <a:extLst>
              <a:ext uri="{FF2B5EF4-FFF2-40B4-BE49-F238E27FC236}">
                <a16:creationId xmlns:a16="http://schemas.microsoft.com/office/drawing/2014/main" id="{F5FB9325-92B3-4C35-8CC8-B0E0AD263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2475" y="3843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07" name="Oval 1036">
            <a:extLst>
              <a:ext uri="{FF2B5EF4-FFF2-40B4-BE49-F238E27FC236}">
                <a16:creationId xmlns:a16="http://schemas.microsoft.com/office/drawing/2014/main" id="{71582C31-4FEC-4DEA-9679-0862E3BD1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3827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08" name="Oval 1037">
            <a:extLst>
              <a:ext uri="{FF2B5EF4-FFF2-40B4-BE49-F238E27FC236}">
                <a16:creationId xmlns:a16="http://schemas.microsoft.com/office/drawing/2014/main" id="{A78B2A0B-E391-4B58-8BAC-74E9DA2E3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8313" y="3868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09" name="Oval 1038">
            <a:extLst>
              <a:ext uri="{FF2B5EF4-FFF2-40B4-BE49-F238E27FC236}">
                <a16:creationId xmlns:a16="http://schemas.microsoft.com/office/drawing/2014/main" id="{D4AEA106-FDAB-4348-AB96-2DCED2712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0238" y="3941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10" name="Oval 1039">
            <a:extLst>
              <a:ext uri="{FF2B5EF4-FFF2-40B4-BE49-F238E27FC236}">
                <a16:creationId xmlns:a16="http://schemas.microsoft.com/office/drawing/2014/main" id="{D4CED46C-9F9E-4B4F-AFBB-4A9E8FD0B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2638" y="4094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11" name="Oval 1040">
            <a:extLst>
              <a:ext uri="{FF2B5EF4-FFF2-40B4-BE49-F238E27FC236}">
                <a16:creationId xmlns:a16="http://schemas.microsoft.com/office/drawing/2014/main" id="{EE1C9E95-5D32-413A-B8A9-336DBEED2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2638" y="3729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12" name="Oval 1041">
            <a:extLst>
              <a:ext uri="{FF2B5EF4-FFF2-40B4-BE49-F238E27FC236}">
                <a16:creationId xmlns:a16="http://schemas.microsoft.com/office/drawing/2014/main" id="{D81433A9-2F25-4328-A7DC-90931BDBD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6275" y="37750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13" name="Oval 1042">
            <a:extLst>
              <a:ext uri="{FF2B5EF4-FFF2-40B4-BE49-F238E27FC236}">
                <a16:creationId xmlns:a16="http://schemas.microsoft.com/office/drawing/2014/main" id="{0550E086-2735-4312-884F-1D5C519BF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8675" y="3927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14" name="Oval 1043">
            <a:extLst>
              <a:ext uri="{FF2B5EF4-FFF2-40B4-BE49-F238E27FC236}">
                <a16:creationId xmlns:a16="http://schemas.microsoft.com/office/drawing/2014/main" id="{555520A2-8B67-42CA-B8D6-88AFE00F2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3873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15" name="Oval 1044">
            <a:extLst>
              <a:ext uri="{FF2B5EF4-FFF2-40B4-BE49-F238E27FC236}">
                <a16:creationId xmlns:a16="http://schemas.microsoft.com/office/drawing/2014/main" id="{6D31551D-E332-4D68-B7FA-32225A926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6438" y="4025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16" name="Oval 1045">
            <a:extLst>
              <a:ext uri="{FF2B5EF4-FFF2-40B4-BE49-F238E27FC236}">
                <a16:creationId xmlns:a16="http://schemas.microsoft.com/office/drawing/2014/main" id="{62249E4A-41C0-4A56-AA15-A4D345C5C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6438" y="37369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17" name="Oval 1046">
            <a:extLst>
              <a:ext uri="{FF2B5EF4-FFF2-40B4-BE49-F238E27FC236}">
                <a16:creationId xmlns:a16="http://schemas.microsoft.com/office/drawing/2014/main" id="{0F41D67A-ED10-42D5-9B12-50D9523D2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8838" y="3813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18" name="Oval 1047">
            <a:extLst>
              <a:ext uri="{FF2B5EF4-FFF2-40B4-BE49-F238E27FC236}">
                <a16:creationId xmlns:a16="http://schemas.microsoft.com/office/drawing/2014/main" id="{A030BC6A-8161-4F62-A3A9-C87DE3D47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3729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19" name="Oval 1048">
            <a:extLst>
              <a:ext uri="{FF2B5EF4-FFF2-40B4-BE49-F238E27FC236}">
                <a16:creationId xmlns:a16="http://schemas.microsoft.com/office/drawing/2014/main" id="{7F12C976-B4C8-49AB-B329-A8CE06666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4763" y="4206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20" name="Oval 1049">
            <a:extLst>
              <a:ext uri="{FF2B5EF4-FFF2-40B4-BE49-F238E27FC236}">
                <a16:creationId xmlns:a16="http://schemas.microsoft.com/office/drawing/2014/main" id="{2ABC5861-8D0E-41E3-B40E-A597B85B0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4152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21" name="Oval 1050">
            <a:extLst>
              <a:ext uri="{FF2B5EF4-FFF2-40B4-BE49-F238E27FC236}">
                <a16:creationId xmlns:a16="http://schemas.microsoft.com/office/drawing/2014/main" id="{E3589FE9-54E8-4A5F-AE70-75E43BCC2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2525" y="4305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22" name="Oval 1051">
            <a:extLst>
              <a:ext uri="{FF2B5EF4-FFF2-40B4-BE49-F238E27FC236}">
                <a16:creationId xmlns:a16="http://schemas.microsoft.com/office/drawing/2014/main" id="{7BBAF831-01DE-4614-80F1-71D55BDDB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4925" y="4381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23" name="Oval 1052">
            <a:extLst>
              <a:ext uri="{FF2B5EF4-FFF2-40B4-BE49-F238E27FC236}">
                <a16:creationId xmlns:a16="http://schemas.microsoft.com/office/drawing/2014/main" id="{8AB84645-52E8-42B2-9A7B-CDA5299BC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6163" y="4351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24" name="Oval 1053">
            <a:extLst>
              <a:ext uri="{FF2B5EF4-FFF2-40B4-BE49-F238E27FC236}">
                <a16:creationId xmlns:a16="http://schemas.microsoft.com/office/drawing/2014/main" id="{A5D53BD7-2B18-497D-B80A-B1D3B35F5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6163" y="3986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25" name="Oval 1054">
            <a:extLst>
              <a:ext uri="{FF2B5EF4-FFF2-40B4-BE49-F238E27FC236}">
                <a16:creationId xmlns:a16="http://schemas.microsoft.com/office/drawing/2014/main" id="{49152A74-51AE-4BEA-9B1F-73FC54F90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8563" y="41386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26" name="Oval 1055">
            <a:extLst>
              <a:ext uri="{FF2B5EF4-FFF2-40B4-BE49-F238E27FC236}">
                <a16:creationId xmlns:a16="http://schemas.microsoft.com/office/drawing/2014/main" id="{C18F5E52-22D5-4A92-B164-A7DFC312F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0963" y="42910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27" name="Oval 1056">
            <a:extLst>
              <a:ext uri="{FF2B5EF4-FFF2-40B4-BE49-F238E27FC236}">
                <a16:creationId xmlns:a16="http://schemas.microsoft.com/office/drawing/2014/main" id="{3A45D142-8DFF-4182-BAE2-E190F8E12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3363" y="4367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28" name="Oval 1057">
            <a:extLst>
              <a:ext uri="{FF2B5EF4-FFF2-40B4-BE49-F238E27FC236}">
                <a16:creationId xmlns:a16="http://schemas.microsoft.com/office/drawing/2014/main" id="{16EF666C-6057-4F2D-A762-3EFB198DA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325" y="4237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29" name="Oval 1058">
            <a:extLst>
              <a:ext uri="{FF2B5EF4-FFF2-40B4-BE49-F238E27FC236}">
                <a16:creationId xmlns:a16="http://schemas.microsoft.com/office/drawing/2014/main" id="{C025B7D0-2FAD-4BCA-9E21-42A9DAD28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725" y="4389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30" name="Oval 1059">
            <a:extLst>
              <a:ext uri="{FF2B5EF4-FFF2-40B4-BE49-F238E27FC236}">
                <a16:creationId xmlns:a16="http://schemas.microsoft.com/office/drawing/2014/main" id="{F95BFD4E-1E24-4BDF-875D-442B3D48A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42449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31" name="Oval 1060">
            <a:extLst>
              <a:ext uri="{FF2B5EF4-FFF2-40B4-BE49-F238E27FC236}">
                <a16:creationId xmlns:a16="http://schemas.microsoft.com/office/drawing/2014/main" id="{53CA849E-4AD8-48E2-BFE8-9B2C95D44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3819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32" name="Oval 1061">
            <a:extLst>
              <a:ext uri="{FF2B5EF4-FFF2-40B4-BE49-F238E27FC236}">
                <a16:creationId xmlns:a16="http://schemas.microsoft.com/office/drawing/2014/main" id="{E7AA6DE4-D17E-47A7-A204-D078B3351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4381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33" name="Oval 1062">
            <a:extLst>
              <a:ext uri="{FF2B5EF4-FFF2-40B4-BE49-F238E27FC236}">
                <a16:creationId xmlns:a16="http://schemas.microsoft.com/office/drawing/2014/main" id="{4E8DC4E1-1A25-4286-BF26-75D0B6B15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40163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34" name="Oval 1063">
            <a:extLst>
              <a:ext uri="{FF2B5EF4-FFF2-40B4-BE49-F238E27FC236}">
                <a16:creationId xmlns:a16="http://schemas.microsoft.com/office/drawing/2014/main" id="{EE5B62A0-8DFF-42AD-AC1A-B4B6DA5EF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4438" y="4214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35" name="Oval 1064">
            <a:extLst>
              <a:ext uri="{FF2B5EF4-FFF2-40B4-BE49-F238E27FC236}">
                <a16:creationId xmlns:a16="http://schemas.microsoft.com/office/drawing/2014/main" id="{25BEC287-86AC-4FDC-A5DF-888804461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6838" y="4367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36" name="Oval 1065">
            <a:extLst>
              <a:ext uri="{FF2B5EF4-FFF2-40B4-BE49-F238E27FC236}">
                <a16:creationId xmlns:a16="http://schemas.microsoft.com/office/drawing/2014/main" id="{1BE036AA-29A5-412E-8A3D-97B2BABD7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6838" y="40020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37" name="Oval 1066">
            <a:extLst>
              <a:ext uri="{FF2B5EF4-FFF2-40B4-BE49-F238E27FC236}">
                <a16:creationId xmlns:a16="http://schemas.microsoft.com/office/drawing/2014/main" id="{EB49FBE0-6429-4C03-8003-B093C011C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0" y="4140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38" name="Oval 1067">
            <a:extLst>
              <a:ext uri="{FF2B5EF4-FFF2-40B4-BE49-F238E27FC236}">
                <a16:creationId xmlns:a16="http://schemas.microsoft.com/office/drawing/2014/main" id="{7D8CF3B8-3505-4A97-9147-516A8FB03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3068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39" name="Oval 1068">
            <a:extLst>
              <a:ext uri="{FF2B5EF4-FFF2-40B4-BE49-F238E27FC236}">
                <a16:creationId xmlns:a16="http://schemas.microsoft.com/office/drawing/2014/main" id="{D1F0AC9A-79A4-4A5A-A5F9-ABC04EE19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4100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40" name="Oval 1069">
            <a:extLst>
              <a:ext uri="{FF2B5EF4-FFF2-40B4-BE49-F238E27FC236}">
                <a16:creationId xmlns:a16="http://schemas.microsoft.com/office/drawing/2014/main" id="{4404B839-9B8F-41AD-B387-6F14E32A0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513" y="4206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41" name="Oval 1070">
            <a:extLst>
              <a:ext uri="{FF2B5EF4-FFF2-40B4-BE49-F238E27FC236}">
                <a16:creationId xmlns:a16="http://schemas.microsoft.com/office/drawing/2014/main" id="{BF7793B3-FBB8-4682-A269-095177AF1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2525" y="4305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42" name="Oval 1071">
            <a:extLst>
              <a:ext uri="{FF2B5EF4-FFF2-40B4-BE49-F238E27FC236}">
                <a16:creationId xmlns:a16="http://schemas.microsoft.com/office/drawing/2014/main" id="{20352656-644E-432A-B66C-9A26F8832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8563" y="41386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43" name="Oval 1072">
            <a:extLst>
              <a:ext uri="{FF2B5EF4-FFF2-40B4-BE49-F238E27FC236}">
                <a16:creationId xmlns:a16="http://schemas.microsoft.com/office/drawing/2014/main" id="{281C5E43-3F42-4C04-A64F-AC61352CC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0963" y="42910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44" name="Oval 1073">
            <a:extLst>
              <a:ext uri="{FF2B5EF4-FFF2-40B4-BE49-F238E27FC236}">
                <a16:creationId xmlns:a16="http://schemas.microsoft.com/office/drawing/2014/main" id="{E10C56A4-A399-452A-898B-E13BD4BA2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725" y="4389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45" name="Oval 1074">
            <a:extLst>
              <a:ext uri="{FF2B5EF4-FFF2-40B4-BE49-F238E27FC236}">
                <a16:creationId xmlns:a16="http://schemas.microsoft.com/office/drawing/2014/main" id="{C7545753-63F4-46CE-8A72-C5AEC9858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2830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46" name="Oval 1075">
            <a:extLst>
              <a:ext uri="{FF2B5EF4-FFF2-40B4-BE49-F238E27FC236}">
                <a16:creationId xmlns:a16="http://schemas.microsoft.com/office/drawing/2014/main" id="{A9A7D247-B7AE-4586-B68C-9BA0DB5F7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168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47" name="Oval 1076">
            <a:extLst>
              <a:ext uri="{FF2B5EF4-FFF2-40B4-BE49-F238E27FC236}">
                <a16:creationId xmlns:a16="http://schemas.microsoft.com/office/drawing/2014/main" id="{A964F9A0-84EA-4F89-8F63-63D161A08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6838" y="4367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48" name="Oval 1077">
            <a:extLst>
              <a:ext uri="{FF2B5EF4-FFF2-40B4-BE49-F238E27FC236}">
                <a16:creationId xmlns:a16="http://schemas.microsoft.com/office/drawing/2014/main" id="{A7A1900B-8CDC-474B-8B95-929C3BD2A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3038" y="4200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49" name="Oval 1078">
            <a:extLst>
              <a:ext uri="{FF2B5EF4-FFF2-40B4-BE49-F238E27FC236}">
                <a16:creationId xmlns:a16="http://schemas.microsoft.com/office/drawing/2014/main" id="{DC7D5BC1-98B4-4D3F-AA6C-93078D4F2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144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50" name="Oval 1079">
            <a:extLst>
              <a:ext uri="{FF2B5EF4-FFF2-40B4-BE49-F238E27FC236}">
                <a16:creationId xmlns:a16="http://schemas.microsoft.com/office/drawing/2014/main" id="{F996004D-5283-4BEF-9D86-F176151C1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75" y="4292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51" name="Oval 1080">
            <a:extLst>
              <a:ext uri="{FF2B5EF4-FFF2-40B4-BE49-F238E27FC236}">
                <a16:creationId xmlns:a16="http://schemas.microsoft.com/office/drawing/2014/main" id="{F963B6E4-DE39-48BA-BA0C-6C8E51347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4252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52" name="Oval 1081">
            <a:extLst>
              <a:ext uri="{FF2B5EF4-FFF2-40B4-BE49-F238E27FC236}">
                <a16:creationId xmlns:a16="http://schemas.microsoft.com/office/drawing/2014/main" id="{9ABE179F-D952-4167-9C49-85CA885F5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5700" y="3844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53" name="Oval 1082">
            <a:extLst>
              <a:ext uri="{FF2B5EF4-FFF2-40B4-BE49-F238E27FC236}">
                <a16:creationId xmlns:a16="http://schemas.microsoft.com/office/drawing/2014/main" id="{F4CAF02A-6CF3-4163-AAB7-37C7BDC2A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2188" y="37909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54" name="Oval 1083">
            <a:extLst>
              <a:ext uri="{FF2B5EF4-FFF2-40B4-BE49-F238E27FC236}">
                <a16:creationId xmlns:a16="http://schemas.microsoft.com/office/drawing/2014/main" id="{31A05EBD-FD08-4B3C-8ED0-A06B8ABE1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7100" y="3624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55" name="Oval 1084">
            <a:extLst>
              <a:ext uri="{FF2B5EF4-FFF2-40B4-BE49-F238E27FC236}">
                <a16:creationId xmlns:a16="http://schemas.microsoft.com/office/drawing/2014/main" id="{7C45F213-AE35-4925-8995-40721294E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3776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56" name="Oval 1085">
            <a:extLst>
              <a:ext uri="{FF2B5EF4-FFF2-40B4-BE49-F238E27FC236}">
                <a16:creationId xmlns:a16="http://schemas.microsoft.com/office/drawing/2014/main" id="{89AB37FD-84A7-421B-8B72-DD00EB340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900" y="3929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57" name="Oval 1086">
            <a:extLst>
              <a:ext uri="{FF2B5EF4-FFF2-40B4-BE49-F238E27FC236}">
                <a16:creationId xmlns:a16="http://schemas.microsoft.com/office/drawing/2014/main" id="{39404BCD-7526-414B-B1AE-85E438D04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7263" y="38750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58" name="Oval 1087">
            <a:extLst>
              <a:ext uri="{FF2B5EF4-FFF2-40B4-BE49-F238E27FC236}">
                <a16:creationId xmlns:a16="http://schemas.microsoft.com/office/drawing/2014/main" id="{872CAC73-B8C8-43AD-B825-7AEA219289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3883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59" name="Oval 1088">
            <a:extLst>
              <a:ext uri="{FF2B5EF4-FFF2-40B4-BE49-F238E27FC236}">
                <a16:creationId xmlns:a16="http://schemas.microsoft.com/office/drawing/2014/main" id="{30CABFF8-DEB6-4C8D-8427-FF4F2B70B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9175" y="3768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60" name="Oval 1089">
            <a:extLst>
              <a:ext uri="{FF2B5EF4-FFF2-40B4-BE49-F238E27FC236}">
                <a16:creationId xmlns:a16="http://schemas.microsoft.com/office/drawing/2014/main" id="{40EF6B2A-EF7D-424F-8AE2-96F5C50AB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9338" y="3654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61" name="Oval 1090">
            <a:extLst>
              <a:ext uri="{FF2B5EF4-FFF2-40B4-BE49-F238E27FC236}">
                <a16:creationId xmlns:a16="http://schemas.microsoft.com/office/drawing/2014/main" id="{623292CB-268E-4AF2-8F98-BBDEFA7E9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5375" y="3852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62" name="Oval 1091">
            <a:extLst>
              <a:ext uri="{FF2B5EF4-FFF2-40B4-BE49-F238E27FC236}">
                <a16:creationId xmlns:a16="http://schemas.microsoft.com/office/drawing/2014/main" id="{79620DE1-A3AB-4084-B872-AF466A0CC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75" y="3738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63" name="Oval 1092">
            <a:extLst>
              <a:ext uri="{FF2B5EF4-FFF2-40B4-BE49-F238E27FC236}">
                <a16:creationId xmlns:a16="http://schemas.microsoft.com/office/drawing/2014/main" id="{3D233626-94FF-485D-8191-3675B0DD9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9688" y="3778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64" name="Oval 1093">
            <a:extLst>
              <a:ext uri="{FF2B5EF4-FFF2-40B4-BE49-F238E27FC236}">
                <a16:creationId xmlns:a16="http://schemas.microsoft.com/office/drawing/2014/main" id="{9A0043EC-D958-4D5E-8032-2C65F97CC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5538" y="3738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65" name="Oval 1094">
            <a:extLst>
              <a:ext uri="{FF2B5EF4-FFF2-40B4-BE49-F238E27FC236}">
                <a16:creationId xmlns:a16="http://schemas.microsoft.com/office/drawing/2014/main" id="{DD3FCFC3-11E8-4B7F-85DB-A4D5C92DC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3776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66" name="Oval 1095">
            <a:extLst>
              <a:ext uri="{FF2B5EF4-FFF2-40B4-BE49-F238E27FC236}">
                <a16:creationId xmlns:a16="http://schemas.microsoft.com/office/drawing/2014/main" id="{A0953ABC-AA35-4CAA-95A5-E982142DA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900" y="3929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67" name="Oval 1096">
            <a:extLst>
              <a:ext uri="{FF2B5EF4-FFF2-40B4-BE49-F238E27FC236}">
                <a16:creationId xmlns:a16="http://schemas.microsoft.com/office/drawing/2014/main" id="{85A4358F-AEDA-4AEA-870E-8137760EF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5" y="3921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68" name="Oval 1097">
            <a:extLst>
              <a:ext uri="{FF2B5EF4-FFF2-40B4-BE49-F238E27FC236}">
                <a16:creationId xmlns:a16="http://schemas.microsoft.com/office/drawing/2014/main" id="{BA9AAB6C-7FE0-493E-B65A-4B23519B1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1738" y="3806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69" name="Oval 1098">
            <a:extLst>
              <a:ext uri="{FF2B5EF4-FFF2-40B4-BE49-F238E27FC236}">
                <a16:creationId xmlns:a16="http://schemas.microsoft.com/office/drawing/2014/main" id="{C4C82DE9-CEE4-4D72-9B51-4C22E2277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3975" y="3838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70" name="Oval 1099">
            <a:extLst>
              <a:ext uri="{FF2B5EF4-FFF2-40B4-BE49-F238E27FC236}">
                <a16:creationId xmlns:a16="http://schemas.microsoft.com/office/drawing/2014/main" id="{BAD4D569-7D11-46AB-86DB-06CF3347D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7938" y="38909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71" name="Oval 1100">
            <a:extLst>
              <a:ext uri="{FF2B5EF4-FFF2-40B4-BE49-F238E27FC236}">
                <a16:creationId xmlns:a16="http://schemas.microsoft.com/office/drawing/2014/main" id="{529A83DB-9E7F-464D-AF76-AD533F87D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2475" y="4225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72" name="Oval 1101">
            <a:extLst>
              <a:ext uri="{FF2B5EF4-FFF2-40B4-BE49-F238E27FC236}">
                <a16:creationId xmlns:a16="http://schemas.microsoft.com/office/drawing/2014/main" id="{AD2F8EB8-0D26-4B5E-917E-2974A5107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8963" y="41719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73" name="Oval 1102">
            <a:extLst>
              <a:ext uri="{FF2B5EF4-FFF2-40B4-BE49-F238E27FC236}">
                <a16:creationId xmlns:a16="http://schemas.microsoft.com/office/drawing/2014/main" id="{E9813D58-76D1-4C91-98FC-F3021F95C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3875" y="4005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74" name="Oval 1103">
            <a:extLst>
              <a:ext uri="{FF2B5EF4-FFF2-40B4-BE49-F238E27FC236}">
                <a16:creationId xmlns:a16="http://schemas.microsoft.com/office/drawing/2014/main" id="{92E293C1-91FD-4519-AA64-CC3750321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6275" y="4157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75" name="Oval 1104">
            <a:extLst>
              <a:ext uri="{FF2B5EF4-FFF2-40B4-BE49-F238E27FC236}">
                <a16:creationId xmlns:a16="http://schemas.microsoft.com/office/drawing/2014/main" id="{2D25E71D-B2F0-4639-98AA-B93FE7CEF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8675" y="4310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76" name="Oval 1105">
            <a:extLst>
              <a:ext uri="{FF2B5EF4-FFF2-40B4-BE49-F238E27FC236}">
                <a16:creationId xmlns:a16="http://schemas.microsoft.com/office/drawing/2014/main" id="{D00BE5C7-675B-4095-AC52-DFA54E00F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8" y="42560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77" name="Oval 1106">
            <a:extLst>
              <a:ext uri="{FF2B5EF4-FFF2-40B4-BE49-F238E27FC236}">
                <a16:creationId xmlns:a16="http://schemas.microsoft.com/office/drawing/2014/main" id="{1DE66970-DB7E-44DE-89EF-055647930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4713" y="4264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78" name="Oval 1107">
            <a:extLst>
              <a:ext uri="{FF2B5EF4-FFF2-40B4-BE49-F238E27FC236}">
                <a16:creationId xmlns:a16="http://schemas.microsoft.com/office/drawing/2014/main" id="{69A20A60-2B02-4900-8BAC-C85B0D3D1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5950" y="4149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79" name="Oval 1108">
            <a:extLst>
              <a:ext uri="{FF2B5EF4-FFF2-40B4-BE49-F238E27FC236}">
                <a16:creationId xmlns:a16="http://schemas.microsoft.com/office/drawing/2014/main" id="{28808F6B-A7AF-401F-8F53-A1D1C635C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4035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80" name="Oval 1109">
            <a:extLst>
              <a:ext uri="{FF2B5EF4-FFF2-40B4-BE49-F238E27FC236}">
                <a16:creationId xmlns:a16="http://schemas.microsoft.com/office/drawing/2014/main" id="{1B4C1A06-88B9-4B58-A624-4AE285C71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2150" y="4233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81" name="Oval 1110">
            <a:extLst>
              <a:ext uri="{FF2B5EF4-FFF2-40B4-BE49-F238E27FC236}">
                <a16:creationId xmlns:a16="http://schemas.microsoft.com/office/drawing/2014/main" id="{E6FC1324-8C71-4606-9B0C-3FD32571C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4550" y="4021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82" name="Oval 1111">
            <a:extLst>
              <a:ext uri="{FF2B5EF4-FFF2-40B4-BE49-F238E27FC236}">
                <a16:creationId xmlns:a16="http://schemas.microsoft.com/office/drawing/2014/main" id="{AD794EE8-9439-4831-8ECE-E4A61CB50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6463" y="4159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83" name="Oval 1112">
            <a:extLst>
              <a:ext uri="{FF2B5EF4-FFF2-40B4-BE49-F238E27FC236}">
                <a16:creationId xmlns:a16="http://schemas.microsoft.com/office/drawing/2014/main" id="{7B9CC9A1-A82A-49B1-B49D-E87ED1BAC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2313" y="4119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84" name="Oval 1113">
            <a:extLst>
              <a:ext uri="{FF2B5EF4-FFF2-40B4-BE49-F238E27FC236}">
                <a16:creationId xmlns:a16="http://schemas.microsoft.com/office/drawing/2014/main" id="{2879E677-CE48-47E6-8AB1-96FA7E104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6275" y="4157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85" name="Oval 1114">
            <a:extLst>
              <a:ext uri="{FF2B5EF4-FFF2-40B4-BE49-F238E27FC236}">
                <a16:creationId xmlns:a16="http://schemas.microsoft.com/office/drawing/2014/main" id="{15AE6E28-C506-40B8-82C3-AAB30D0E7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8675" y="4310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86" name="Oval 1115">
            <a:extLst>
              <a:ext uri="{FF2B5EF4-FFF2-40B4-BE49-F238E27FC236}">
                <a16:creationId xmlns:a16="http://schemas.microsoft.com/office/drawing/2014/main" id="{20E5F319-308F-40DA-BB5D-33CE2280B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350" y="4302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87" name="Oval 1116">
            <a:extLst>
              <a:ext uri="{FF2B5EF4-FFF2-40B4-BE49-F238E27FC236}">
                <a16:creationId xmlns:a16="http://schemas.microsoft.com/office/drawing/2014/main" id="{911457AB-901B-4E2C-A04E-393D92742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8513" y="4187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88" name="Oval 1117">
            <a:extLst>
              <a:ext uri="{FF2B5EF4-FFF2-40B4-BE49-F238E27FC236}">
                <a16:creationId xmlns:a16="http://schemas.microsoft.com/office/drawing/2014/main" id="{39E98092-BB9F-4F6D-8D2B-1BE7D4AB7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0" y="4219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89" name="Oval 1118">
            <a:extLst>
              <a:ext uri="{FF2B5EF4-FFF2-40B4-BE49-F238E27FC236}">
                <a16:creationId xmlns:a16="http://schemas.microsoft.com/office/drawing/2014/main" id="{3506DA5C-F629-47D5-AE0D-4D0E4CFB0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4713" y="42719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90" name="Oval 1119">
            <a:extLst>
              <a:ext uri="{FF2B5EF4-FFF2-40B4-BE49-F238E27FC236}">
                <a16:creationId xmlns:a16="http://schemas.microsoft.com/office/drawing/2014/main" id="{962E0C56-0318-4D91-9264-FBAA26FE2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45593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91" name="Oval 1120">
            <a:extLst>
              <a:ext uri="{FF2B5EF4-FFF2-40B4-BE49-F238E27FC236}">
                <a16:creationId xmlns:a16="http://schemas.microsoft.com/office/drawing/2014/main" id="{EF40FA8F-8F0F-4AF9-BBA5-E559926D1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4505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92" name="Oval 1121">
            <a:extLst>
              <a:ext uri="{FF2B5EF4-FFF2-40B4-BE49-F238E27FC236}">
                <a16:creationId xmlns:a16="http://schemas.microsoft.com/office/drawing/2014/main" id="{FF29762C-B9A2-4A68-A580-39FB07B3B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4338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93" name="Oval 1122">
            <a:extLst>
              <a:ext uri="{FF2B5EF4-FFF2-40B4-BE49-F238E27FC236}">
                <a16:creationId xmlns:a16="http://schemas.microsoft.com/office/drawing/2014/main" id="{E3D1CC52-8B4D-4B4E-ABE0-56F33C31E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8" y="4491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94" name="Oval 1123">
            <a:extLst>
              <a:ext uri="{FF2B5EF4-FFF2-40B4-BE49-F238E27FC236}">
                <a16:creationId xmlns:a16="http://schemas.microsoft.com/office/drawing/2014/main" id="{771EBC6F-8F9B-45B7-8D0C-B41B9AD2A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1488" y="46434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95" name="Oval 1124">
            <a:extLst>
              <a:ext uri="{FF2B5EF4-FFF2-40B4-BE49-F238E27FC236}">
                <a16:creationId xmlns:a16="http://schemas.microsoft.com/office/drawing/2014/main" id="{9A076F80-648C-44EF-946F-FDDC2C011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6850" y="4589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96" name="Oval 1125">
            <a:extLst>
              <a:ext uri="{FF2B5EF4-FFF2-40B4-BE49-F238E27FC236}">
                <a16:creationId xmlns:a16="http://schemas.microsoft.com/office/drawing/2014/main" id="{3E99EBD9-D060-447E-B854-2EEE3CB3C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4597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97" name="Oval 1126">
            <a:extLst>
              <a:ext uri="{FF2B5EF4-FFF2-40B4-BE49-F238E27FC236}">
                <a16:creationId xmlns:a16="http://schemas.microsoft.com/office/drawing/2014/main" id="{40EA92F5-292B-4AA3-B30D-D27C972B0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8763" y="4483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98" name="Oval 1127">
            <a:extLst>
              <a:ext uri="{FF2B5EF4-FFF2-40B4-BE49-F238E27FC236}">
                <a16:creationId xmlns:a16="http://schemas.microsoft.com/office/drawing/2014/main" id="{C3AE4459-2147-4695-A388-C64D9582E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8925" y="4368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199" name="Oval 1128">
            <a:extLst>
              <a:ext uri="{FF2B5EF4-FFF2-40B4-BE49-F238E27FC236}">
                <a16:creationId xmlns:a16="http://schemas.microsoft.com/office/drawing/2014/main" id="{6101B772-43ED-411C-A96A-109DB70B9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4963" y="45672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00" name="Oval 1129">
            <a:extLst>
              <a:ext uri="{FF2B5EF4-FFF2-40B4-BE49-F238E27FC236}">
                <a16:creationId xmlns:a16="http://schemas.microsoft.com/office/drawing/2014/main" id="{614D5217-C6C2-4A3A-89B7-9BAACA34A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7363" y="4354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01" name="Oval 1130">
            <a:extLst>
              <a:ext uri="{FF2B5EF4-FFF2-40B4-BE49-F238E27FC236}">
                <a16:creationId xmlns:a16="http://schemas.microsoft.com/office/drawing/2014/main" id="{5412C5A1-C693-482A-996F-EB180274F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9275" y="4492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02" name="Oval 1131">
            <a:extLst>
              <a:ext uri="{FF2B5EF4-FFF2-40B4-BE49-F238E27FC236}">
                <a16:creationId xmlns:a16="http://schemas.microsoft.com/office/drawing/2014/main" id="{FA136BD2-3E37-46D6-A30D-591FFCF06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25" y="4452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03" name="Oval 1132">
            <a:extLst>
              <a:ext uri="{FF2B5EF4-FFF2-40B4-BE49-F238E27FC236}">
                <a16:creationId xmlns:a16="http://schemas.microsoft.com/office/drawing/2014/main" id="{931A9716-9A58-42AC-9E02-1D698268E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8" y="4491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04" name="Oval 1133">
            <a:extLst>
              <a:ext uri="{FF2B5EF4-FFF2-40B4-BE49-F238E27FC236}">
                <a16:creationId xmlns:a16="http://schemas.microsoft.com/office/drawing/2014/main" id="{FD1E6F33-7FEA-4551-9018-66DC2FDCC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1488" y="46434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05" name="Oval 1134">
            <a:extLst>
              <a:ext uri="{FF2B5EF4-FFF2-40B4-BE49-F238E27FC236}">
                <a16:creationId xmlns:a16="http://schemas.microsoft.com/office/drawing/2014/main" id="{554FAB56-177D-4A1A-B11D-CDD16B2CC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4635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06" name="Oval 1135">
            <a:extLst>
              <a:ext uri="{FF2B5EF4-FFF2-40B4-BE49-F238E27FC236}">
                <a16:creationId xmlns:a16="http://schemas.microsoft.com/office/drawing/2014/main" id="{383317A4-23D2-470D-B533-526D6E9C6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1325" y="4521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07" name="Oval 1136">
            <a:extLst>
              <a:ext uri="{FF2B5EF4-FFF2-40B4-BE49-F238E27FC236}">
                <a16:creationId xmlns:a16="http://schemas.microsoft.com/office/drawing/2014/main" id="{7DB8B2D0-5192-44D0-84DC-58DF5F234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3" y="45529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08" name="Oval 1137">
            <a:extLst>
              <a:ext uri="{FF2B5EF4-FFF2-40B4-BE49-F238E27FC236}">
                <a16:creationId xmlns:a16="http://schemas.microsoft.com/office/drawing/2014/main" id="{23306415-BAFB-41EC-9AE9-ED8115844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4605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09" name="Oval 1138">
            <a:extLst>
              <a:ext uri="{FF2B5EF4-FFF2-40B4-BE49-F238E27FC236}">
                <a16:creationId xmlns:a16="http://schemas.microsoft.com/office/drawing/2014/main" id="{70E84890-0041-447C-BDF6-6F1AD7909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1938" y="4411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10" name="Oval 1139">
            <a:extLst>
              <a:ext uri="{FF2B5EF4-FFF2-40B4-BE49-F238E27FC236}">
                <a16:creationId xmlns:a16="http://schemas.microsoft.com/office/drawing/2014/main" id="{DD000768-E7E9-4DFE-B2E4-F84D42ACE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2775" y="4262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11" name="Oval 1140">
            <a:extLst>
              <a:ext uri="{FF2B5EF4-FFF2-40B4-BE49-F238E27FC236}">
                <a16:creationId xmlns:a16="http://schemas.microsoft.com/office/drawing/2014/main" id="{FCDD070C-6A8A-41E7-A9F5-465F8F3C0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3338" y="41910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12" name="Oval 1141">
            <a:extLst>
              <a:ext uri="{FF2B5EF4-FFF2-40B4-BE49-F238E27FC236}">
                <a16:creationId xmlns:a16="http://schemas.microsoft.com/office/drawing/2014/main" id="{19416BDD-932A-42CB-8480-BD566034E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1963" y="4235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13" name="Oval 1142">
            <a:extLst>
              <a:ext uri="{FF2B5EF4-FFF2-40B4-BE49-F238E27FC236}">
                <a16:creationId xmlns:a16="http://schemas.microsoft.com/office/drawing/2014/main" id="{A4C39A92-7012-4EC0-A500-A735BBC5E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8138" y="4495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14" name="Oval 1143">
            <a:extLst>
              <a:ext uri="{FF2B5EF4-FFF2-40B4-BE49-F238E27FC236}">
                <a16:creationId xmlns:a16="http://schemas.microsoft.com/office/drawing/2014/main" id="{077C5FC6-239E-4330-B74C-CDDCEBEB1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3500" y="4441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15" name="Oval 1144">
            <a:extLst>
              <a:ext uri="{FF2B5EF4-FFF2-40B4-BE49-F238E27FC236}">
                <a16:creationId xmlns:a16="http://schemas.microsoft.com/office/drawing/2014/main" id="{5CD0131D-22F0-4566-B2EB-D7360C2D9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4175" y="4449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16" name="Oval 1145">
            <a:extLst>
              <a:ext uri="{FF2B5EF4-FFF2-40B4-BE49-F238E27FC236}">
                <a16:creationId xmlns:a16="http://schemas.microsoft.com/office/drawing/2014/main" id="{96EE2A90-9BBA-47EE-A1FF-1AD8047DC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5413" y="4335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17" name="Oval 1146">
            <a:extLst>
              <a:ext uri="{FF2B5EF4-FFF2-40B4-BE49-F238E27FC236}">
                <a16:creationId xmlns:a16="http://schemas.microsoft.com/office/drawing/2014/main" id="{20F9F9BB-97EB-4047-83FB-CCF7C32ED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4221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18" name="Oval 1147">
            <a:extLst>
              <a:ext uri="{FF2B5EF4-FFF2-40B4-BE49-F238E27FC236}">
                <a16:creationId xmlns:a16="http://schemas.microsoft.com/office/drawing/2014/main" id="{BCFEED1B-46A4-4413-A91E-380D5A0DE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1613" y="4419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19" name="Oval 1148">
            <a:extLst>
              <a:ext uri="{FF2B5EF4-FFF2-40B4-BE49-F238E27FC236}">
                <a16:creationId xmlns:a16="http://schemas.microsoft.com/office/drawing/2014/main" id="{6E8FB09D-9E37-4C0F-85E4-44570A4C2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4013" y="4206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20" name="Oval 1149">
            <a:extLst>
              <a:ext uri="{FF2B5EF4-FFF2-40B4-BE49-F238E27FC236}">
                <a16:creationId xmlns:a16="http://schemas.microsoft.com/office/drawing/2014/main" id="{0E30BFEB-B22E-4177-BF92-FBAA72061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5925" y="43449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21" name="Oval 1150">
            <a:extLst>
              <a:ext uri="{FF2B5EF4-FFF2-40B4-BE49-F238E27FC236}">
                <a16:creationId xmlns:a16="http://schemas.microsoft.com/office/drawing/2014/main" id="{1F6F9589-FE20-4D0E-902B-02F1C6679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4305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22" name="Oval 1151">
            <a:extLst>
              <a:ext uri="{FF2B5EF4-FFF2-40B4-BE49-F238E27FC236}">
                <a16:creationId xmlns:a16="http://schemas.microsoft.com/office/drawing/2014/main" id="{15BCECFB-0298-4F46-ABA8-9E94AFABA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0963" y="4429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23" name="Oval 1152">
            <a:extLst>
              <a:ext uri="{FF2B5EF4-FFF2-40B4-BE49-F238E27FC236}">
                <a16:creationId xmlns:a16="http://schemas.microsoft.com/office/drawing/2014/main" id="{1BBE85F3-10BF-4FC8-B509-04A102257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8138" y="4495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24" name="Oval 1153">
            <a:extLst>
              <a:ext uri="{FF2B5EF4-FFF2-40B4-BE49-F238E27FC236}">
                <a16:creationId xmlns:a16="http://schemas.microsoft.com/office/drawing/2014/main" id="{C51CA14B-3F6E-41FC-9292-54BAE3D0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7813" y="4811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25" name="Oval 1154">
            <a:extLst>
              <a:ext uri="{FF2B5EF4-FFF2-40B4-BE49-F238E27FC236}">
                <a16:creationId xmlns:a16="http://schemas.microsoft.com/office/drawing/2014/main" id="{69955273-9959-4764-8F35-382E183ED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4373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26" name="Oval 1155">
            <a:extLst>
              <a:ext uri="{FF2B5EF4-FFF2-40B4-BE49-F238E27FC236}">
                <a16:creationId xmlns:a16="http://schemas.microsoft.com/office/drawing/2014/main" id="{4725AFD3-FD87-4AC2-A8DD-B797FD2E4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0213" y="4405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27" name="Oval 1156">
            <a:extLst>
              <a:ext uri="{FF2B5EF4-FFF2-40B4-BE49-F238E27FC236}">
                <a16:creationId xmlns:a16="http://schemas.microsoft.com/office/drawing/2014/main" id="{48C09272-3150-41EC-803E-2FF795259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4175" y="4457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28" name="Oval 1157">
            <a:extLst>
              <a:ext uri="{FF2B5EF4-FFF2-40B4-BE49-F238E27FC236}">
                <a16:creationId xmlns:a16="http://schemas.microsoft.com/office/drawing/2014/main" id="{4A98679D-1A80-463A-A2FE-5E2EA0AB1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2363" y="3605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29" name="Oval 1158">
            <a:extLst>
              <a:ext uri="{FF2B5EF4-FFF2-40B4-BE49-F238E27FC236}">
                <a16:creationId xmlns:a16="http://schemas.microsoft.com/office/drawing/2014/main" id="{9E036144-370D-4384-8EB2-BC564ACA3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4763" y="3392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30" name="Oval 1159">
            <a:extLst>
              <a:ext uri="{FF2B5EF4-FFF2-40B4-BE49-F238E27FC236}">
                <a16:creationId xmlns:a16="http://schemas.microsoft.com/office/drawing/2014/main" id="{38D503ED-2C70-4915-A8C0-35B76C90C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1250" y="3338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31" name="Oval 1160">
            <a:extLst>
              <a:ext uri="{FF2B5EF4-FFF2-40B4-BE49-F238E27FC236}">
                <a16:creationId xmlns:a16="http://schemas.microsoft.com/office/drawing/2014/main" id="{5E0FAC84-DE9E-4B14-A2CF-290C0CECE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2525" y="3490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32" name="Oval 1161">
            <a:extLst>
              <a:ext uri="{FF2B5EF4-FFF2-40B4-BE49-F238E27FC236}">
                <a16:creationId xmlns:a16="http://schemas.microsoft.com/office/drawing/2014/main" id="{7C5E8416-D904-45B9-B0E7-8EFDED422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5" y="3567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33" name="Oval 1162">
            <a:extLst>
              <a:ext uri="{FF2B5EF4-FFF2-40B4-BE49-F238E27FC236}">
                <a16:creationId xmlns:a16="http://schemas.microsoft.com/office/drawing/2014/main" id="{15171B11-36C0-4292-81A0-6D6340B0D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5369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34" name="Oval 1163">
            <a:extLst>
              <a:ext uri="{FF2B5EF4-FFF2-40B4-BE49-F238E27FC236}">
                <a16:creationId xmlns:a16="http://schemas.microsoft.com/office/drawing/2014/main" id="{FB7B5552-8CEE-44E5-BA09-3F72135C0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8563" y="36131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35" name="Oval 1164">
            <a:extLst>
              <a:ext uri="{FF2B5EF4-FFF2-40B4-BE49-F238E27FC236}">
                <a16:creationId xmlns:a16="http://schemas.microsoft.com/office/drawing/2014/main" id="{D42FD3FD-CE4C-4FEE-B29C-EE21D8CD8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6163" y="3171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36" name="Oval 1165">
            <a:extLst>
              <a:ext uri="{FF2B5EF4-FFF2-40B4-BE49-F238E27FC236}">
                <a16:creationId xmlns:a16="http://schemas.microsoft.com/office/drawing/2014/main" id="{0F23E3B4-5196-4CCD-BAE9-0C918AF5F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8563" y="3324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37" name="Oval 1166">
            <a:extLst>
              <a:ext uri="{FF2B5EF4-FFF2-40B4-BE49-F238E27FC236}">
                <a16:creationId xmlns:a16="http://schemas.microsoft.com/office/drawing/2014/main" id="{6CD448EC-CE35-4224-A369-29F0C4C9E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0963" y="3476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38" name="Oval 1167">
            <a:extLst>
              <a:ext uri="{FF2B5EF4-FFF2-40B4-BE49-F238E27FC236}">
                <a16:creationId xmlns:a16="http://schemas.microsoft.com/office/drawing/2014/main" id="{4A46D419-BDB3-40BF-9C0D-B4E57C59F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3363" y="3552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39" name="Oval 1168">
            <a:extLst>
              <a:ext uri="{FF2B5EF4-FFF2-40B4-BE49-F238E27FC236}">
                <a16:creationId xmlns:a16="http://schemas.microsoft.com/office/drawing/2014/main" id="{EDA9757C-E321-4D1C-B3DA-9F37F4D0B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6325" y="3422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40" name="Oval 1169">
            <a:extLst>
              <a:ext uri="{FF2B5EF4-FFF2-40B4-BE49-F238E27FC236}">
                <a16:creationId xmlns:a16="http://schemas.microsoft.com/office/drawing/2014/main" id="{8AAD3C80-91F2-424F-8E6A-7EA3D0878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575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41" name="Oval 1170">
            <a:extLst>
              <a:ext uri="{FF2B5EF4-FFF2-40B4-BE49-F238E27FC236}">
                <a16:creationId xmlns:a16="http://schemas.microsoft.com/office/drawing/2014/main" id="{CA353A23-5DB0-4CA2-BA83-1F422FA69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0" y="34305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42" name="Oval 1171">
            <a:extLst>
              <a:ext uri="{FF2B5EF4-FFF2-40B4-BE49-F238E27FC236}">
                <a16:creationId xmlns:a16="http://schemas.microsoft.com/office/drawing/2014/main" id="{09864976-E12D-4EEE-BCDC-740583E91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8238" y="33162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43" name="Oval 1172">
            <a:extLst>
              <a:ext uri="{FF2B5EF4-FFF2-40B4-BE49-F238E27FC236}">
                <a16:creationId xmlns:a16="http://schemas.microsoft.com/office/drawing/2014/main" id="{E92A57CB-844F-4730-9681-9DB6DD920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3567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44" name="Oval 1173">
            <a:extLst>
              <a:ext uri="{FF2B5EF4-FFF2-40B4-BE49-F238E27FC236}">
                <a16:creationId xmlns:a16="http://schemas.microsoft.com/office/drawing/2014/main" id="{877CDED4-23BB-4B4C-B27E-E39A000AD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0" y="32019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45" name="Oval 1174">
            <a:extLst>
              <a:ext uri="{FF2B5EF4-FFF2-40B4-BE49-F238E27FC236}">
                <a16:creationId xmlns:a16="http://schemas.microsoft.com/office/drawing/2014/main" id="{274BC65D-2702-4AAD-81CF-6998F788C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4438" y="3400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46" name="Oval 1175">
            <a:extLst>
              <a:ext uri="{FF2B5EF4-FFF2-40B4-BE49-F238E27FC236}">
                <a16:creationId xmlns:a16="http://schemas.microsoft.com/office/drawing/2014/main" id="{27D268B7-E9A0-4CE2-94F9-B0B981A62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6838" y="3552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47" name="Oval 1176">
            <a:extLst>
              <a:ext uri="{FF2B5EF4-FFF2-40B4-BE49-F238E27FC236}">
                <a16:creationId xmlns:a16="http://schemas.microsoft.com/office/drawing/2014/main" id="{EFE7209E-E7CE-4F90-A88F-D22808099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6838" y="31877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48" name="Oval 1177">
            <a:extLst>
              <a:ext uri="{FF2B5EF4-FFF2-40B4-BE49-F238E27FC236}">
                <a16:creationId xmlns:a16="http://schemas.microsoft.com/office/drawing/2014/main" id="{DE98806D-A7DB-4F81-A6A5-C8FEF8DCC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8750" y="3325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49" name="Oval 1178">
            <a:extLst>
              <a:ext uri="{FF2B5EF4-FFF2-40B4-BE49-F238E27FC236}">
                <a16:creationId xmlns:a16="http://schemas.microsoft.com/office/drawing/2014/main" id="{9764CF46-8644-4AB6-B575-46ADF4302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1638" y="3492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50" name="Oval 1179">
            <a:extLst>
              <a:ext uri="{FF2B5EF4-FFF2-40B4-BE49-F238E27FC236}">
                <a16:creationId xmlns:a16="http://schemas.microsoft.com/office/drawing/2014/main" id="{49B1DAC6-DBB8-44E0-80F3-1B5DF666C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4600" y="3286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51" name="Oval 1180">
            <a:extLst>
              <a:ext uri="{FF2B5EF4-FFF2-40B4-BE49-F238E27FC236}">
                <a16:creationId xmlns:a16="http://schemas.microsoft.com/office/drawing/2014/main" id="{291842D4-A778-4FF3-8748-6ED3BCF2F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2363" y="3605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52" name="Oval 1181">
            <a:extLst>
              <a:ext uri="{FF2B5EF4-FFF2-40B4-BE49-F238E27FC236}">
                <a16:creationId xmlns:a16="http://schemas.microsoft.com/office/drawing/2014/main" id="{892B02A3-261A-4475-8DEF-36C41C424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163" y="35448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53" name="Oval 1182">
            <a:extLst>
              <a:ext uri="{FF2B5EF4-FFF2-40B4-BE49-F238E27FC236}">
                <a16:creationId xmlns:a16="http://schemas.microsoft.com/office/drawing/2014/main" id="{A79FCA43-8D26-4ACE-9ED7-862996076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2525" y="3490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54" name="Oval 1183">
            <a:extLst>
              <a:ext uri="{FF2B5EF4-FFF2-40B4-BE49-F238E27FC236}">
                <a16:creationId xmlns:a16="http://schemas.microsoft.com/office/drawing/2014/main" id="{6BC4F239-C9CD-49FD-8645-BF491078A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8563" y="3324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55" name="Oval 1184">
            <a:extLst>
              <a:ext uri="{FF2B5EF4-FFF2-40B4-BE49-F238E27FC236}">
                <a16:creationId xmlns:a16="http://schemas.microsoft.com/office/drawing/2014/main" id="{91DDA01E-B13C-4B4F-B127-AD7C2459D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0963" y="3476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56" name="Oval 1185">
            <a:extLst>
              <a:ext uri="{FF2B5EF4-FFF2-40B4-BE49-F238E27FC236}">
                <a16:creationId xmlns:a16="http://schemas.microsoft.com/office/drawing/2014/main" id="{F62B0204-DB0F-411C-A989-4CBD6A25E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3363" y="3629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57" name="Oval 1186">
            <a:extLst>
              <a:ext uri="{FF2B5EF4-FFF2-40B4-BE49-F238E27FC236}">
                <a16:creationId xmlns:a16="http://schemas.microsoft.com/office/drawing/2014/main" id="{2D26030F-0259-4C34-BA5F-188915E2D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575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58" name="Oval 1187">
            <a:extLst>
              <a:ext uri="{FF2B5EF4-FFF2-40B4-BE49-F238E27FC236}">
                <a16:creationId xmlns:a16="http://schemas.microsoft.com/office/drawing/2014/main" id="{58439280-0BBE-41E0-A4C8-E32C6419F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34686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59" name="Oval 1188">
            <a:extLst>
              <a:ext uri="{FF2B5EF4-FFF2-40B4-BE49-F238E27FC236}">
                <a16:creationId xmlns:a16="http://schemas.microsoft.com/office/drawing/2014/main" id="{B59F0527-B694-4182-94F8-0525D454F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0800" y="33543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60" name="Oval 1189">
            <a:extLst>
              <a:ext uri="{FF2B5EF4-FFF2-40B4-BE49-F238E27FC236}">
                <a16:creationId xmlns:a16="http://schemas.microsoft.com/office/drawing/2014/main" id="{0F8CE043-56B0-4276-9D96-B4E8BF589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6838" y="3552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61" name="Oval 1190">
            <a:extLst>
              <a:ext uri="{FF2B5EF4-FFF2-40B4-BE49-F238E27FC236}">
                <a16:creationId xmlns:a16="http://schemas.microsoft.com/office/drawing/2014/main" id="{72D7FE7B-971D-4728-8739-06FD3A8DF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3038" y="3386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62" name="Oval 1191">
            <a:extLst>
              <a:ext uri="{FF2B5EF4-FFF2-40B4-BE49-F238E27FC236}">
                <a16:creationId xmlns:a16="http://schemas.microsoft.com/office/drawing/2014/main" id="{18DE51AD-A17A-499D-BE9B-3705BBBA1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4950" y="3330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63" name="Oval 1192">
            <a:extLst>
              <a:ext uri="{FF2B5EF4-FFF2-40B4-BE49-F238E27FC236}">
                <a16:creationId xmlns:a16="http://schemas.microsoft.com/office/drawing/2014/main" id="{2B24C56A-5B4B-4EE3-A807-F906569BA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4475" y="3478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64" name="Oval 1193">
            <a:extLst>
              <a:ext uri="{FF2B5EF4-FFF2-40B4-BE49-F238E27FC236}">
                <a16:creationId xmlns:a16="http://schemas.microsoft.com/office/drawing/2014/main" id="{E0C775BA-99D2-469F-8792-0C00A839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0" y="34385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65" name="Oval 1194">
            <a:extLst>
              <a:ext uri="{FF2B5EF4-FFF2-40B4-BE49-F238E27FC236}">
                <a16:creationId xmlns:a16="http://schemas.microsoft.com/office/drawing/2014/main" id="{7ABABD69-B1E5-4B62-8E20-85854061E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163" y="35448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66" name="Oval 1195">
            <a:extLst>
              <a:ext uri="{FF2B5EF4-FFF2-40B4-BE49-F238E27FC236}">
                <a16:creationId xmlns:a16="http://schemas.microsoft.com/office/drawing/2014/main" id="{CBD56863-04E4-4B81-AA8B-02BB7CB3A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3650" y="3490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67" name="Oval 1196">
            <a:extLst>
              <a:ext uri="{FF2B5EF4-FFF2-40B4-BE49-F238E27FC236}">
                <a16:creationId xmlns:a16="http://schemas.microsoft.com/office/drawing/2014/main" id="{32A7554B-4AB6-481B-BDE8-C2CF36DA3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8563" y="3324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68" name="Oval 1197">
            <a:extLst>
              <a:ext uri="{FF2B5EF4-FFF2-40B4-BE49-F238E27FC236}">
                <a16:creationId xmlns:a16="http://schemas.microsoft.com/office/drawing/2014/main" id="{02E73254-8B02-4160-9C5E-1AD277C96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0963" y="3476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69" name="Oval 1198">
            <a:extLst>
              <a:ext uri="{FF2B5EF4-FFF2-40B4-BE49-F238E27FC236}">
                <a16:creationId xmlns:a16="http://schemas.microsoft.com/office/drawing/2014/main" id="{AD3B6F6E-5D25-46F2-B87E-F87850430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3363" y="3629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70" name="Oval 1199">
            <a:extLst>
              <a:ext uri="{FF2B5EF4-FFF2-40B4-BE49-F238E27FC236}">
                <a16:creationId xmlns:a16="http://schemas.microsoft.com/office/drawing/2014/main" id="{BFA99893-6C25-4C6E-970C-29045EB11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725" y="3575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71" name="Oval 1200">
            <a:extLst>
              <a:ext uri="{FF2B5EF4-FFF2-40B4-BE49-F238E27FC236}">
                <a16:creationId xmlns:a16="http://schemas.microsoft.com/office/drawing/2014/main" id="{25227827-956A-488A-BA37-5C907F1AB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35829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72" name="Oval 1201">
            <a:extLst>
              <a:ext uri="{FF2B5EF4-FFF2-40B4-BE49-F238E27FC236}">
                <a16:creationId xmlns:a16="http://schemas.microsoft.com/office/drawing/2014/main" id="{DD99315E-D545-4F4F-BC7D-FA0AB03D1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0638" y="34686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73" name="Oval 1202">
            <a:extLst>
              <a:ext uri="{FF2B5EF4-FFF2-40B4-BE49-F238E27FC236}">
                <a16:creationId xmlns:a16="http://schemas.microsoft.com/office/drawing/2014/main" id="{8CD2186F-8D7E-4D5F-9178-4FCDEC849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0800" y="33543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74" name="Oval 1203">
            <a:extLst>
              <a:ext uri="{FF2B5EF4-FFF2-40B4-BE49-F238E27FC236}">
                <a16:creationId xmlns:a16="http://schemas.microsoft.com/office/drawing/2014/main" id="{50471A29-ADE7-45F6-A6E3-BCB54AD88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6838" y="3552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75" name="Oval 1204">
            <a:extLst>
              <a:ext uri="{FF2B5EF4-FFF2-40B4-BE49-F238E27FC236}">
                <a16:creationId xmlns:a16="http://schemas.microsoft.com/office/drawing/2014/main" id="{62C64EE1-6261-4434-8D9E-062D6AA1E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3340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76" name="Oval 1205">
            <a:extLst>
              <a:ext uri="{FF2B5EF4-FFF2-40B4-BE49-F238E27FC236}">
                <a16:creationId xmlns:a16="http://schemas.microsoft.com/office/drawing/2014/main" id="{144F061B-2B2C-4426-9D91-610356AFF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50" y="3478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77" name="Oval 1206">
            <a:extLst>
              <a:ext uri="{FF2B5EF4-FFF2-40B4-BE49-F238E27FC236}">
                <a16:creationId xmlns:a16="http://schemas.microsoft.com/office/drawing/2014/main" id="{94EBFEB9-C7BF-4DB3-AB46-B517EF479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0" y="34385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78" name="Oval 1207">
            <a:extLst>
              <a:ext uri="{FF2B5EF4-FFF2-40B4-BE49-F238E27FC236}">
                <a16:creationId xmlns:a16="http://schemas.microsoft.com/office/drawing/2014/main" id="{1479CF67-2B9D-4522-A6CE-B4C2CDF1C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0963" y="3476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79" name="Oval 1208">
            <a:extLst>
              <a:ext uri="{FF2B5EF4-FFF2-40B4-BE49-F238E27FC236}">
                <a16:creationId xmlns:a16="http://schemas.microsoft.com/office/drawing/2014/main" id="{4629784B-CF13-40A6-B33C-DEF690318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3363" y="3629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80" name="Oval 1209">
            <a:extLst>
              <a:ext uri="{FF2B5EF4-FFF2-40B4-BE49-F238E27FC236}">
                <a16:creationId xmlns:a16="http://schemas.microsoft.com/office/drawing/2014/main" id="{AA548993-8ABF-4A87-8669-D36220E81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3038" y="36210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81" name="Oval 1210">
            <a:extLst>
              <a:ext uri="{FF2B5EF4-FFF2-40B4-BE49-F238E27FC236}">
                <a16:creationId xmlns:a16="http://schemas.microsoft.com/office/drawing/2014/main" id="{D0081A68-8C96-47F0-AF3B-95E5289A8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3200" y="35067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82" name="Oval 1211">
            <a:extLst>
              <a:ext uri="{FF2B5EF4-FFF2-40B4-BE49-F238E27FC236}">
                <a16:creationId xmlns:a16="http://schemas.microsoft.com/office/drawing/2014/main" id="{0003C6DB-E7FD-471C-BFC4-DC551984E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5438" y="3538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83" name="Oval 1212">
            <a:extLst>
              <a:ext uri="{FF2B5EF4-FFF2-40B4-BE49-F238E27FC236}">
                <a16:creationId xmlns:a16="http://schemas.microsoft.com/office/drawing/2014/main" id="{7E77C7B0-C523-4944-82F7-FD5D6C97D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0" y="3590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3284" name="Line 60">
            <a:extLst>
              <a:ext uri="{FF2B5EF4-FFF2-40B4-BE49-F238E27FC236}">
                <a16:creationId xmlns:a16="http://schemas.microsoft.com/office/drawing/2014/main" id="{DE7D7674-B262-4EFD-8F4B-14C1817EC1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1050" y="2633663"/>
            <a:ext cx="2254250" cy="2789237"/>
          </a:xfrm>
          <a:prstGeom prst="line">
            <a:avLst/>
          </a:prstGeom>
          <a:noFill/>
          <a:ln w="38100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FFC000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1213">
            <a:extLst>
              <a:ext uri="{FF2B5EF4-FFF2-40B4-BE49-F238E27FC236}">
                <a16:creationId xmlns:a16="http://schemas.microsoft.com/office/drawing/2014/main" id="{850068C2-2AB8-40C0-8844-BE8C20A67F89}"/>
              </a:ext>
            </a:extLst>
          </p:cNvPr>
          <p:cNvGrpSpPr>
            <a:grpSpLocks/>
          </p:cNvGrpSpPr>
          <p:nvPr/>
        </p:nvGrpSpPr>
        <p:grpSpPr bwMode="auto">
          <a:xfrm>
            <a:off x="539750" y="2282825"/>
            <a:ext cx="3868738" cy="3335338"/>
            <a:chOff x="4068" y="-84"/>
            <a:chExt cx="2437" cy="2101"/>
          </a:xfrm>
        </p:grpSpPr>
        <p:sp>
          <p:nvSpPr>
            <p:cNvPr id="15918" name="Line 60">
              <a:extLst>
                <a:ext uri="{FF2B5EF4-FFF2-40B4-BE49-F238E27FC236}">
                  <a16:creationId xmlns:a16="http://schemas.microsoft.com/office/drawing/2014/main" id="{868AC608-8A69-40DD-AC1D-C88F0EDA54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20" y="137"/>
              <a:ext cx="1420" cy="1757"/>
            </a:xfrm>
            <a:prstGeom prst="line">
              <a:avLst/>
            </a:prstGeom>
            <a:noFill/>
            <a:ln w="127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9" name="Line 61">
              <a:extLst>
                <a:ext uri="{FF2B5EF4-FFF2-40B4-BE49-F238E27FC236}">
                  <a16:creationId xmlns:a16="http://schemas.microsoft.com/office/drawing/2014/main" id="{1BC992FC-65EC-43FB-849A-D3C4BC0D0C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44" y="804"/>
              <a:ext cx="2216" cy="610"/>
            </a:xfrm>
            <a:prstGeom prst="line">
              <a:avLst/>
            </a:prstGeom>
            <a:noFill/>
            <a:ln w="127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0" name="Line 62">
              <a:extLst>
                <a:ext uri="{FF2B5EF4-FFF2-40B4-BE49-F238E27FC236}">
                  <a16:creationId xmlns:a16="http://schemas.microsoft.com/office/drawing/2014/main" id="{538844B1-EFF1-44ED-AF9D-35D2E4198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8" y="242"/>
              <a:ext cx="2437" cy="1775"/>
            </a:xfrm>
            <a:prstGeom prst="line">
              <a:avLst/>
            </a:prstGeom>
            <a:noFill/>
            <a:ln w="127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1" name="Line 63">
              <a:extLst>
                <a:ext uri="{FF2B5EF4-FFF2-40B4-BE49-F238E27FC236}">
                  <a16:creationId xmlns:a16="http://schemas.microsoft.com/office/drawing/2014/main" id="{33886040-C9C8-4D6F-93E7-5995FC2570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" y="-84"/>
              <a:ext cx="1025" cy="2083"/>
            </a:xfrm>
            <a:prstGeom prst="line">
              <a:avLst/>
            </a:prstGeom>
            <a:noFill/>
            <a:ln w="127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2" name="Line 64">
              <a:extLst>
                <a:ext uri="{FF2B5EF4-FFF2-40B4-BE49-F238E27FC236}">
                  <a16:creationId xmlns:a16="http://schemas.microsoft.com/office/drawing/2014/main" id="{06A948B4-2860-4DF8-A630-11D372FE3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2" y="166"/>
              <a:ext cx="2025" cy="1838"/>
            </a:xfrm>
            <a:prstGeom prst="line">
              <a:avLst/>
            </a:prstGeom>
            <a:noFill/>
            <a:ln w="127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63" name="Rectangle 106">
            <a:extLst>
              <a:ext uri="{FF2B5EF4-FFF2-40B4-BE49-F238E27FC236}">
                <a16:creationId xmlns:a16="http://schemas.microsoft.com/office/drawing/2014/main" id="{13ACE730-584C-4793-A009-E9BF84715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3238" y="2311400"/>
            <a:ext cx="4572000" cy="230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This is a </a:t>
            </a:r>
            <a:r>
              <a:rPr lang="en-US" altLang="en-US" sz="1800" i="1"/>
              <a:t>hand coded </a:t>
            </a:r>
            <a:r>
              <a:rPr lang="en-US" altLang="en-US" sz="1800"/>
              <a:t>piecewise linear model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Cr ≤ 1.5862 × Cb + 20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Cr ≥ 0.3448 × Cb + 76.2069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Cr ≥ -4.5652 × Cb + 234.5652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Cr ≤ -1.15 × Cb + 301.75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Cr ≤ -2.2857 × Cb + 432.85 </a:t>
            </a:r>
          </a:p>
        </p:txBody>
      </p:sp>
      <p:grpSp>
        <p:nvGrpSpPr>
          <p:cNvPr id="15364" name="Group 660">
            <a:extLst>
              <a:ext uri="{FF2B5EF4-FFF2-40B4-BE49-F238E27FC236}">
                <a16:creationId xmlns:a16="http://schemas.microsoft.com/office/drawing/2014/main" id="{EA4F27AC-B672-4169-8B17-F3DBB1BCCF8C}"/>
              </a:ext>
            </a:extLst>
          </p:cNvPr>
          <p:cNvGrpSpPr>
            <a:grpSpLocks/>
          </p:cNvGrpSpPr>
          <p:nvPr/>
        </p:nvGrpSpPr>
        <p:grpSpPr bwMode="auto">
          <a:xfrm>
            <a:off x="1020763" y="3078163"/>
            <a:ext cx="2770187" cy="2174875"/>
            <a:chOff x="1093" y="1169"/>
            <a:chExt cx="1745" cy="1370"/>
          </a:xfrm>
        </p:grpSpPr>
        <p:sp>
          <p:nvSpPr>
            <p:cNvPr id="15861" name="Rectangle 661">
              <a:extLst>
                <a:ext uri="{FF2B5EF4-FFF2-40B4-BE49-F238E27FC236}">
                  <a16:creationId xmlns:a16="http://schemas.microsoft.com/office/drawing/2014/main" id="{1000DD54-0503-4BD9-AEDA-5DA6A5B76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177"/>
              <a:ext cx="1641" cy="129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15862" name="Freeform 662">
              <a:extLst>
                <a:ext uri="{FF2B5EF4-FFF2-40B4-BE49-F238E27FC236}">
                  <a16:creationId xmlns:a16="http://schemas.microsoft.com/office/drawing/2014/main" id="{C026E665-134B-4854-8F08-E51E7C6F4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3" name="Freeform 663">
              <a:extLst>
                <a:ext uri="{FF2B5EF4-FFF2-40B4-BE49-F238E27FC236}">
                  <a16:creationId xmlns:a16="http://schemas.microsoft.com/office/drawing/2014/main" id="{9ED00A36-A66F-48F8-95E4-150015577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4" name="Freeform 664">
              <a:extLst>
                <a:ext uri="{FF2B5EF4-FFF2-40B4-BE49-F238E27FC236}">
                  <a16:creationId xmlns:a16="http://schemas.microsoft.com/office/drawing/2014/main" id="{53438CC7-C468-46CC-A183-2507B0C06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5" name="Freeform 665">
              <a:extLst>
                <a:ext uri="{FF2B5EF4-FFF2-40B4-BE49-F238E27FC236}">
                  <a16:creationId xmlns:a16="http://schemas.microsoft.com/office/drawing/2014/main" id="{CCD89E79-72EE-494D-BBF5-27C836C5A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6" name="Freeform 666">
              <a:extLst>
                <a:ext uri="{FF2B5EF4-FFF2-40B4-BE49-F238E27FC236}">
                  <a16:creationId xmlns:a16="http://schemas.microsoft.com/office/drawing/2014/main" id="{F8FDB883-6DD8-4674-B15F-1EBAFD77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7" name="Freeform 667">
              <a:extLst>
                <a:ext uri="{FF2B5EF4-FFF2-40B4-BE49-F238E27FC236}">
                  <a16:creationId xmlns:a16="http://schemas.microsoft.com/office/drawing/2014/main" id="{4E281078-AFB8-476D-9841-8EF30A6BD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8" name="Freeform 668">
              <a:extLst>
                <a:ext uri="{FF2B5EF4-FFF2-40B4-BE49-F238E27FC236}">
                  <a16:creationId xmlns:a16="http://schemas.microsoft.com/office/drawing/2014/main" id="{E7D6F2CE-66F4-4603-B509-5B446BE78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469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9" name="Freeform 669">
              <a:extLst>
                <a:ext uri="{FF2B5EF4-FFF2-40B4-BE49-F238E27FC236}">
                  <a16:creationId xmlns:a16="http://schemas.microsoft.com/office/drawing/2014/main" id="{4804357C-B029-4636-B050-FE72E2766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212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0" name="Freeform 670">
              <a:extLst>
                <a:ext uri="{FF2B5EF4-FFF2-40B4-BE49-F238E27FC236}">
                  <a16:creationId xmlns:a16="http://schemas.microsoft.com/office/drawing/2014/main" id="{7486D034-5A00-4622-803A-EB46A5A6F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959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1" name="Freeform 671">
              <a:extLst>
                <a:ext uri="{FF2B5EF4-FFF2-40B4-BE49-F238E27FC236}">
                  <a16:creationId xmlns:a16="http://schemas.microsoft.com/office/drawing/2014/main" id="{1D86DDAC-136A-4B17-A7BE-5A4BBD201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706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2" name="Freeform 672">
              <a:extLst>
                <a:ext uri="{FF2B5EF4-FFF2-40B4-BE49-F238E27FC236}">
                  <a16:creationId xmlns:a16="http://schemas.microsoft.com/office/drawing/2014/main" id="{D2449F04-DE79-43D3-BA72-1F3B87415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453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3" name="Freeform 673">
              <a:extLst>
                <a:ext uri="{FF2B5EF4-FFF2-40B4-BE49-F238E27FC236}">
                  <a16:creationId xmlns:a16="http://schemas.microsoft.com/office/drawing/2014/main" id="{2F41EB0F-5545-429F-9FC7-4C39092E2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200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4" name="Line 674">
              <a:extLst>
                <a:ext uri="{FF2B5EF4-FFF2-40B4-BE49-F238E27FC236}">
                  <a16:creationId xmlns:a16="http://schemas.microsoft.com/office/drawing/2014/main" id="{2885CB71-77EC-40EC-8E9F-C6C8088B1D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5" name="Freeform 675">
              <a:extLst>
                <a:ext uri="{FF2B5EF4-FFF2-40B4-BE49-F238E27FC236}">
                  <a16:creationId xmlns:a16="http://schemas.microsoft.com/office/drawing/2014/main" id="{511CDAD1-E322-474E-8615-514C04BDD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641" cy="1292"/>
            </a:xfrm>
            <a:custGeom>
              <a:avLst/>
              <a:gdLst>
                <a:gd name="T0" fmla="*/ 0 w 434"/>
                <a:gd name="T1" fmla="*/ 14187830 h 342"/>
                <a:gd name="T2" fmla="*/ 18132483 w 434"/>
                <a:gd name="T3" fmla="*/ 14187830 h 342"/>
                <a:gd name="T4" fmla="*/ 1813248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" name="Line 676">
              <a:extLst>
                <a:ext uri="{FF2B5EF4-FFF2-40B4-BE49-F238E27FC236}">
                  <a16:creationId xmlns:a16="http://schemas.microsoft.com/office/drawing/2014/main" id="{1390584B-4D1F-4318-B8FB-B237A5DC3B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7" name="Line 677">
              <a:extLst>
                <a:ext uri="{FF2B5EF4-FFF2-40B4-BE49-F238E27FC236}">
                  <a16:creationId xmlns:a16="http://schemas.microsoft.com/office/drawing/2014/main" id="{7963855B-B196-4173-B17A-8230B4C1CD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469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8" name="Line 678">
              <a:extLst>
                <a:ext uri="{FF2B5EF4-FFF2-40B4-BE49-F238E27FC236}">
                  <a16:creationId xmlns:a16="http://schemas.microsoft.com/office/drawing/2014/main" id="{9A896A30-556B-4564-B580-48D9F96C7C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" name="Line 679">
              <a:extLst>
                <a:ext uri="{FF2B5EF4-FFF2-40B4-BE49-F238E27FC236}">
                  <a16:creationId xmlns:a16="http://schemas.microsoft.com/office/drawing/2014/main" id="{1E39ACAB-1DBF-4D3A-BEDE-1CE25CE83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0" name="Line 680">
              <a:extLst>
                <a:ext uri="{FF2B5EF4-FFF2-40B4-BE49-F238E27FC236}">
                  <a16:creationId xmlns:a16="http://schemas.microsoft.com/office/drawing/2014/main" id="{5229A54E-5207-4483-B74A-827189A65B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1" name="Rectangle 681">
              <a:extLst>
                <a:ext uri="{FF2B5EF4-FFF2-40B4-BE49-F238E27FC236}">
                  <a16:creationId xmlns:a16="http://schemas.microsoft.com/office/drawing/2014/main" id="{D3C1EB8A-02C6-4741-A1CD-93B48C73E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" y="2481"/>
              <a:ext cx="27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0</a:t>
              </a:r>
              <a:endParaRPr lang="en-US" altLang="en-US" sz="1800"/>
            </a:p>
          </p:txBody>
        </p:sp>
        <p:sp>
          <p:nvSpPr>
            <p:cNvPr id="15882" name="Line 682">
              <a:extLst>
                <a:ext uri="{FF2B5EF4-FFF2-40B4-BE49-F238E27FC236}">
                  <a16:creationId xmlns:a16="http://schemas.microsoft.com/office/drawing/2014/main" id="{2FB80928-36F6-4A95-8ECC-C7FC295DD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9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3" name="Line 683">
              <a:extLst>
                <a:ext uri="{FF2B5EF4-FFF2-40B4-BE49-F238E27FC236}">
                  <a16:creationId xmlns:a16="http://schemas.microsoft.com/office/drawing/2014/main" id="{3667F67C-1B57-44C1-AC6E-B17ECAB3B2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9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4" name="Rectangle 684">
              <a:extLst>
                <a:ext uri="{FF2B5EF4-FFF2-40B4-BE49-F238E27FC236}">
                  <a16:creationId xmlns:a16="http://schemas.microsoft.com/office/drawing/2014/main" id="{CF0167FD-8A28-4119-9802-83BB528AE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2481"/>
              <a:ext cx="5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50</a:t>
              </a:r>
              <a:endParaRPr lang="en-US" altLang="en-US" sz="1800"/>
            </a:p>
          </p:txBody>
        </p:sp>
        <p:sp>
          <p:nvSpPr>
            <p:cNvPr id="15885" name="Line 685">
              <a:extLst>
                <a:ext uri="{FF2B5EF4-FFF2-40B4-BE49-F238E27FC236}">
                  <a16:creationId xmlns:a16="http://schemas.microsoft.com/office/drawing/2014/main" id="{43371526-9634-44A3-BC5E-FEB5C7BF56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1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6" name="Line 686">
              <a:extLst>
                <a:ext uri="{FF2B5EF4-FFF2-40B4-BE49-F238E27FC236}">
                  <a16:creationId xmlns:a16="http://schemas.microsoft.com/office/drawing/2014/main" id="{A4C15774-1EB9-49E1-884D-E28A6013D9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1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7" name="Rectangle 687">
              <a:extLst>
                <a:ext uri="{FF2B5EF4-FFF2-40B4-BE49-F238E27FC236}">
                  <a16:creationId xmlns:a16="http://schemas.microsoft.com/office/drawing/2014/main" id="{F3A90531-A4A3-4B59-B218-9992AA07E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100</a:t>
              </a:r>
              <a:endParaRPr lang="en-US" altLang="en-US" sz="1800"/>
            </a:p>
          </p:txBody>
        </p:sp>
        <p:sp>
          <p:nvSpPr>
            <p:cNvPr id="15888" name="Line 688">
              <a:extLst>
                <a:ext uri="{FF2B5EF4-FFF2-40B4-BE49-F238E27FC236}">
                  <a16:creationId xmlns:a16="http://schemas.microsoft.com/office/drawing/2014/main" id="{463C22A9-21C1-413D-BF66-96E028899C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52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9" name="Line 689">
              <a:extLst>
                <a:ext uri="{FF2B5EF4-FFF2-40B4-BE49-F238E27FC236}">
                  <a16:creationId xmlns:a16="http://schemas.microsoft.com/office/drawing/2014/main" id="{A5AE3086-E599-4BAA-A001-F7B08978A0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2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0" name="Rectangle 690">
              <a:extLst>
                <a:ext uri="{FF2B5EF4-FFF2-40B4-BE49-F238E27FC236}">
                  <a16:creationId xmlns:a16="http://schemas.microsoft.com/office/drawing/2014/main" id="{19356782-6E21-4006-B828-112219B5D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150</a:t>
              </a:r>
              <a:endParaRPr lang="en-US" altLang="en-US" sz="1800"/>
            </a:p>
          </p:txBody>
        </p:sp>
        <p:sp>
          <p:nvSpPr>
            <p:cNvPr id="15891" name="Line 691">
              <a:extLst>
                <a:ext uri="{FF2B5EF4-FFF2-40B4-BE49-F238E27FC236}">
                  <a16:creationId xmlns:a16="http://schemas.microsoft.com/office/drawing/2014/main" id="{A5DA4A10-5A2E-4006-A636-882544327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2" name="Line 692">
              <a:extLst>
                <a:ext uri="{FF2B5EF4-FFF2-40B4-BE49-F238E27FC236}">
                  <a16:creationId xmlns:a16="http://schemas.microsoft.com/office/drawing/2014/main" id="{9A356B23-AED2-4B2D-B543-3906ACD345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3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3" name="Rectangle 693">
              <a:extLst>
                <a:ext uri="{FF2B5EF4-FFF2-40B4-BE49-F238E27FC236}">
                  <a16:creationId xmlns:a16="http://schemas.microsoft.com/office/drawing/2014/main" id="{862B9BB8-C0E4-4E7A-8CBB-7375F31E0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200</a:t>
              </a:r>
              <a:endParaRPr lang="en-US" altLang="en-US" sz="1800"/>
            </a:p>
          </p:txBody>
        </p:sp>
        <p:sp>
          <p:nvSpPr>
            <p:cNvPr id="15894" name="Line 694">
              <a:extLst>
                <a:ext uri="{FF2B5EF4-FFF2-40B4-BE49-F238E27FC236}">
                  <a16:creationId xmlns:a16="http://schemas.microsoft.com/office/drawing/2014/main" id="{67F44A0C-9318-4485-95E1-BCB44CBE4D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5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5" name="Line 695">
              <a:extLst>
                <a:ext uri="{FF2B5EF4-FFF2-40B4-BE49-F238E27FC236}">
                  <a16:creationId xmlns:a16="http://schemas.microsoft.com/office/drawing/2014/main" id="{494D1916-58E7-4319-B9F8-CD847AD76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5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6" name="Rectangle 696">
              <a:extLst>
                <a:ext uri="{FF2B5EF4-FFF2-40B4-BE49-F238E27FC236}">
                  <a16:creationId xmlns:a16="http://schemas.microsoft.com/office/drawing/2014/main" id="{CC135288-4BEE-41EB-8E55-FF63F6AD1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250</a:t>
              </a:r>
              <a:endParaRPr lang="en-US" altLang="en-US" sz="1800"/>
            </a:p>
          </p:txBody>
        </p:sp>
        <p:sp>
          <p:nvSpPr>
            <p:cNvPr id="15897" name="Line 697">
              <a:extLst>
                <a:ext uri="{FF2B5EF4-FFF2-40B4-BE49-F238E27FC236}">
                  <a16:creationId xmlns:a16="http://schemas.microsoft.com/office/drawing/2014/main" id="{C25422A2-7444-4F70-965F-A49123DF1A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46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8" name="Line 698">
              <a:extLst>
                <a:ext uri="{FF2B5EF4-FFF2-40B4-BE49-F238E27FC236}">
                  <a16:creationId xmlns:a16="http://schemas.microsoft.com/office/drawing/2014/main" id="{CCA7307E-667F-4545-86B7-6444D6F605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2469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9" name="Rectangle 699">
              <a:extLst>
                <a:ext uri="{FF2B5EF4-FFF2-40B4-BE49-F238E27FC236}">
                  <a16:creationId xmlns:a16="http://schemas.microsoft.com/office/drawing/2014/main" id="{73E0DBBB-1121-434B-8AAB-59A2720B8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2439"/>
              <a:ext cx="27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0</a:t>
              </a:r>
              <a:endParaRPr lang="en-US" altLang="en-US" sz="1800"/>
            </a:p>
          </p:txBody>
        </p:sp>
        <p:sp>
          <p:nvSpPr>
            <p:cNvPr id="15900" name="Line 700">
              <a:extLst>
                <a:ext uri="{FF2B5EF4-FFF2-40B4-BE49-F238E27FC236}">
                  <a16:creationId xmlns:a16="http://schemas.microsoft.com/office/drawing/2014/main" id="{0A069CE6-ECAC-4236-9163-B177BC3CF8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212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1" name="Line 701">
              <a:extLst>
                <a:ext uri="{FF2B5EF4-FFF2-40B4-BE49-F238E27FC236}">
                  <a16:creationId xmlns:a16="http://schemas.microsoft.com/office/drawing/2014/main" id="{F232A63A-E760-4AE1-989C-17577098EA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2212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2" name="Rectangle 702">
              <a:extLst>
                <a:ext uri="{FF2B5EF4-FFF2-40B4-BE49-F238E27FC236}">
                  <a16:creationId xmlns:a16="http://schemas.microsoft.com/office/drawing/2014/main" id="{5FA0C733-0669-40F3-9619-59A3A2326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2182"/>
              <a:ext cx="5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50</a:t>
              </a:r>
              <a:endParaRPr lang="en-US" altLang="en-US" sz="1800"/>
            </a:p>
          </p:txBody>
        </p:sp>
        <p:sp>
          <p:nvSpPr>
            <p:cNvPr id="15903" name="Line 703">
              <a:extLst>
                <a:ext uri="{FF2B5EF4-FFF2-40B4-BE49-F238E27FC236}">
                  <a16:creationId xmlns:a16="http://schemas.microsoft.com/office/drawing/2014/main" id="{7475A7C3-AEC1-4FA6-97A8-EAF88248DD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95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4" name="Line 704">
              <a:extLst>
                <a:ext uri="{FF2B5EF4-FFF2-40B4-BE49-F238E27FC236}">
                  <a16:creationId xmlns:a16="http://schemas.microsoft.com/office/drawing/2014/main" id="{FEB98D1A-6001-4D27-AC89-8E5584A582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959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5" name="Rectangle 705">
              <a:extLst>
                <a:ext uri="{FF2B5EF4-FFF2-40B4-BE49-F238E27FC236}">
                  <a16:creationId xmlns:a16="http://schemas.microsoft.com/office/drawing/2014/main" id="{9157F387-1ED7-4292-B6E9-6BFEF479B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929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100</a:t>
              </a:r>
              <a:endParaRPr lang="en-US" altLang="en-US" sz="1800"/>
            </a:p>
          </p:txBody>
        </p:sp>
        <p:sp>
          <p:nvSpPr>
            <p:cNvPr id="15906" name="Line 706">
              <a:extLst>
                <a:ext uri="{FF2B5EF4-FFF2-40B4-BE49-F238E27FC236}">
                  <a16:creationId xmlns:a16="http://schemas.microsoft.com/office/drawing/2014/main" id="{D42567D1-7F03-4101-9D4B-643F57DC4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706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7" name="Line 707">
              <a:extLst>
                <a:ext uri="{FF2B5EF4-FFF2-40B4-BE49-F238E27FC236}">
                  <a16:creationId xmlns:a16="http://schemas.microsoft.com/office/drawing/2014/main" id="{A6027D0C-C804-41DB-AAD8-8A34AE39FD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706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8" name="Rectangle 708">
              <a:extLst>
                <a:ext uri="{FF2B5EF4-FFF2-40B4-BE49-F238E27FC236}">
                  <a16:creationId xmlns:a16="http://schemas.microsoft.com/office/drawing/2014/main" id="{8AE3A71D-E411-4F67-872B-C2830B1DC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676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150</a:t>
              </a:r>
              <a:endParaRPr lang="en-US" altLang="en-US" sz="1800"/>
            </a:p>
          </p:txBody>
        </p:sp>
        <p:sp>
          <p:nvSpPr>
            <p:cNvPr id="15909" name="Line 709">
              <a:extLst>
                <a:ext uri="{FF2B5EF4-FFF2-40B4-BE49-F238E27FC236}">
                  <a16:creationId xmlns:a16="http://schemas.microsoft.com/office/drawing/2014/main" id="{BA7E9BB0-EDA0-41CD-BA14-5ECA36EBA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453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0" name="Line 710">
              <a:extLst>
                <a:ext uri="{FF2B5EF4-FFF2-40B4-BE49-F238E27FC236}">
                  <a16:creationId xmlns:a16="http://schemas.microsoft.com/office/drawing/2014/main" id="{8700A94F-E3EA-4A5B-8541-564F374942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453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1" name="Rectangle 711">
              <a:extLst>
                <a:ext uri="{FF2B5EF4-FFF2-40B4-BE49-F238E27FC236}">
                  <a16:creationId xmlns:a16="http://schemas.microsoft.com/office/drawing/2014/main" id="{517BB397-94C5-4EBB-B8EF-46646184D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423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200</a:t>
              </a:r>
              <a:endParaRPr lang="en-US" altLang="en-US" sz="1800"/>
            </a:p>
          </p:txBody>
        </p:sp>
        <p:sp>
          <p:nvSpPr>
            <p:cNvPr id="15912" name="Line 712">
              <a:extLst>
                <a:ext uri="{FF2B5EF4-FFF2-40B4-BE49-F238E27FC236}">
                  <a16:creationId xmlns:a16="http://schemas.microsoft.com/office/drawing/2014/main" id="{BA7CFCA3-0BA6-4F3D-98E4-5CF65DE343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200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3" name="Line 713">
              <a:extLst>
                <a:ext uri="{FF2B5EF4-FFF2-40B4-BE49-F238E27FC236}">
                  <a16:creationId xmlns:a16="http://schemas.microsoft.com/office/drawing/2014/main" id="{56FCC52C-369A-46B6-838B-5F177523C0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200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4" name="Rectangle 714">
              <a:extLst>
                <a:ext uri="{FF2B5EF4-FFF2-40B4-BE49-F238E27FC236}">
                  <a16:creationId xmlns:a16="http://schemas.microsoft.com/office/drawing/2014/main" id="{54AEE615-8FBD-4A80-A31F-87C197809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169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250</a:t>
              </a:r>
              <a:endParaRPr lang="en-US" altLang="en-US" sz="1800"/>
            </a:p>
          </p:txBody>
        </p:sp>
        <p:sp>
          <p:nvSpPr>
            <p:cNvPr id="15915" name="Line 715">
              <a:extLst>
                <a:ext uri="{FF2B5EF4-FFF2-40B4-BE49-F238E27FC236}">
                  <a16:creationId xmlns:a16="http://schemas.microsoft.com/office/drawing/2014/main" id="{B05F6D0A-CFF2-43EC-A35E-5B1065E41F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6" name="Freeform 716">
              <a:extLst>
                <a:ext uri="{FF2B5EF4-FFF2-40B4-BE49-F238E27FC236}">
                  <a16:creationId xmlns:a16="http://schemas.microsoft.com/office/drawing/2014/main" id="{35ACEC4C-1E4F-47B7-859D-E5FEDA62E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641" cy="1292"/>
            </a:xfrm>
            <a:custGeom>
              <a:avLst/>
              <a:gdLst>
                <a:gd name="T0" fmla="*/ 0 w 434"/>
                <a:gd name="T1" fmla="*/ 14187830 h 342"/>
                <a:gd name="T2" fmla="*/ 18132483 w 434"/>
                <a:gd name="T3" fmla="*/ 14187830 h 342"/>
                <a:gd name="T4" fmla="*/ 1813248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7" name="Line 717">
              <a:extLst>
                <a:ext uri="{FF2B5EF4-FFF2-40B4-BE49-F238E27FC236}">
                  <a16:creationId xmlns:a16="http://schemas.microsoft.com/office/drawing/2014/main" id="{5C14F060-46D4-434B-B10D-343A70D3F1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65" name="Text Box 718">
            <a:extLst>
              <a:ext uri="{FF2B5EF4-FFF2-40B4-BE49-F238E27FC236}">
                <a16:creationId xmlns:a16="http://schemas.microsoft.com/office/drawing/2014/main" id="{F52A641B-52D7-43C1-8AAD-5318A08D17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5" y="5162550"/>
            <a:ext cx="377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Cb</a:t>
            </a:r>
          </a:p>
        </p:txBody>
      </p:sp>
      <p:sp>
        <p:nvSpPr>
          <p:cNvPr id="15366" name="Text Box 719">
            <a:extLst>
              <a:ext uri="{FF2B5EF4-FFF2-40B4-BE49-F238E27FC236}">
                <a16:creationId xmlns:a16="http://schemas.microsoft.com/office/drawing/2014/main" id="{0F953A91-F459-42D5-973B-9978967A3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588" y="3967163"/>
            <a:ext cx="3444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Cr</a:t>
            </a:r>
          </a:p>
        </p:txBody>
      </p:sp>
      <p:sp>
        <p:nvSpPr>
          <p:cNvPr id="15367" name="Oval 720">
            <a:extLst>
              <a:ext uri="{FF2B5EF4-FFF2-40B4-BE49-F238E27FC236}">
                <a16:creationId xmlns:a16="http://schemas.microsoft.com/office/drawing/2014/main" id="{45CE0B00-C772-4A8A-8437-0CCC86F36C2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40195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68" name="Oval 721">
            <a:extLst>
              <a:ext uri="{FF2B5EF4-FFF2-40B4-BE49-F238E27FC236}">
                <a16:creationId xmlns:a16="http://schemas.microsoft.com/office/drawing/2014/main" id="{C7779273-94F7-4132-8760-DB7521F12D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62175" y="37766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69" name="Oval 722">
            <a:extLst>
              <a:ext uri="{FF2B5EF4-FFF2-40B4-BE49-F238E27FC236}">
                <a16:creationId xmlns:a16="http://schemas.microsoft.com/office/drawing/2014/main" id="{DD5A5EA0-16FB-402F-8046-B704954D2A9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39290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70" name="Oval 723">
            <a:extLst>
              <a:ext uri="{FF2B5EF4-FFF2-40B4-BE49-F238E27FC236}">
                <a16:creationId xmlns:a16="http://schemas.microsoft.com/office/drawing/2014/main" id="{7B6D487D-D154-4401-80DF-B7CA893AE5E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66975" y="40814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71" name="Oval 724">
            <a:extLst>
              <a:ext uri="{FF2B5EF4-FFF2-40B4-BE49-F238E27FC236}">
                <a16:creationId xmlns:a16="http://schemas.microsoft.com/office/drawing/2014/main" id="{8DC94F1D-2337-4F1B-9725-C7DD26DF702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4550" y="381000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72" name="Oval 725">
            <a:extLst>
              <a:ext uri="{FF2B5EF4-FFF2-40B4-BE49-F238E27FC236}">
                <a16:creationId xmlns:a16="http://schemas.microsoft.com/office/drawing/2014/main" id="{CA05E742-30A8-4044-B669-F1DB8D8F771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47888" y="38909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73" name="Oval 726">
            <a:extLst>
              <a:ext uri="{FF2B5EF4-FFF2-40B4-BE49-F238E27FC236}">
                <a16:creationId xmlns:a16="http://schemas.microsoft.com/office/drawing/2014/main" id="{5CB05B13-4305-46BA-A3A3-F96D8A5EDC7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85988" y="39338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74" name="Oval 727">
            <a:extLst>
              <a:ext uri="{FF2B5EF4-FFF2-40B4-BE49-F238E27FC236}">
                <a16:creationId xmlns:a16="http://schemas.microsoft.com/office/drawing/2014/main" id="{BB9287EA-868E-47B5-BADD-EB0A40D961A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19325" y="38004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75" name="Oval 728">
            <a:extLst>
              <a:ext uri="{FF2B5EF4-FFF2-40B4-BE49-F238E27FC236}">
                <a16:creationId xmlns:a16="http://schemas.microsoft.com/office/drawing/2014/main" id="{31C942BE-F1AD-4CCD-8CC4-135519A9AB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52663" y="39290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76" name="Oval 729">
            <a:extLst>
              <a:ext uri="{FF2B5EF4-FFF2-40B4-BE49-F238E27FC236}">
                <a16:creationId xmlns:a16="http://schemas.microsoft.com/office/drawing/2014/main" id="{DB1B3D73-C944-4C6D-8FAD-84B0861060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09800" y="38290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77" name="Oval 730">
            <a:extLst>
              <a:ext uri="{FF2B5EF4-FFF2-40B4-BE49-F238E27FC236}">
                <a16:creationId xmlns:a16="http://schemas.microsoft.com/office/drawing/2014/main" id="{F69BACEB-7096-4B4B-AC31-32D21B4998C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43138" y="39100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78" name="Oval 731">
            <a:extLst>
              <a:ext uri="{FF2B5EF4-FFF2-40B4-BE49-F238E27FC236}">
                <a16:creationId xmlns:a16="http://schemas.microsoft.com/office/drawing/2014/main" id="{86B5E62B-5CED-4EF0-9512-B03E79A70CA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81238" y="39528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79" name="Oval 732">
            <a:extLst>
              <a:ext uri="{FF2B5EF4-FFF2-40B4-BE49-F238E27FC236}">
                <a16:creationId xmlns:a16="http://schemas.microsoft.com/office/drawing/2014/main" id="{1CB78B2C-9C50-4D42-A1B6-150BDE03FFB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38195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80" name="Oval 733">
            <a:extLst>
              <a:ext uri="{FF2B5EF4-FFF2-40B4-BE49-F238E27FC236}">
                <a16:creationId xmlns:a16="http://schemas.microsoft.com/office/drawing/2014/main" id="{6CEA47F3-75E4-465F-9043-5DEE0046A97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47913" y="39481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81" name="Oval 734">
            <a:extLst>
              <a:ext uri="{FF2B5EF4-FFF2-40B4-BE49-F238E27FC236}">
                <a16:creationId xmlns:a16="http://schemas.microsoft.com/office/drawing/2014/main" id="{2D7FBBDC-8CD5-42E2-95EB-57093BB930F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66975" y="40338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82" name="Oval 735">
            <a:extLst>
              <a:ext uri="{FF2B5EF4-FFF2-40B4-BE49-F238E27FC236}">
                <a16:creationId xmlns:a16="http://schemas.microsoft.com/office/drawing/2014/main" id="{4C496DBD-8E1E-4588-93BD-3C53471C9C4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95538" y="403860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83" name="Oval 736">
            <a:extLst>
              <a:ext uri="{FF2B5EF4-FFF2-40B4-BE49-F238E27FC236}">
                <a16:creationId xmlns:a16="http://schemas.microsoft.com/office/drawing/2014/main" id="{3656D33A-6019-41CE-9197-67E2AA260E6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86013" y="39338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84" name="Oval 737">
            <a:extLst>
              <a:ext uri="{FF2B5EF4-FFF2-40B4-BE49-F238E27FC236}">
                <a16:creationId xmlns:a16="http://schemas.microsoft.com/office/drawing/2014/main" id="{B18FC1FF-6C16-4CFC-91EC-BB570F79901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76450" y="38528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85" name="Oval 738">
            <a:extLst>
              <a:ext uri="{FF2B5EF4-FFF2-40B4-BE49-F238E27FC236}">
                <a16:creationId xmlns:a16="http://schemas.microsoft.com/office/drawing/2014/main" id="{563A7FAF-5F62-4DD4-ADE3-5B7292DC346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14588" y="41100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86" name="Oval 739">
            <a:extLst>
              <a:ext uri="{FF2B5EF4-FFF2-40B4-BE49-F238E27FC236}">
                <a16:creationId xmlns:a16="http://schemas.microsoft.com/office/drawing/2014/main" id="{8813D5E8-0807-4E8C-AC87-35DBE79A9A4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8388" y="40814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87" name="Oval 740">
            <a:extLst>
              <a:ext uri="{FF2B5EF4-FFF2-40B4-BE49-F238E27FC236}">
                <a16:creationId xmlns:a16="http://schemas.microsoft.com/office/drawing/2014/main" id="{3DF0AA14-E4AA-45B8-9081-7CA911547DC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66950" y="37766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88" name="Oval 741">
            <a:extLst>
              <a:ext uri="{FF2B5EF4-FFF2-40B4-BE49-F238E27FC236}">
                <a16:creationId xmlns:a16="http://schemas.microsoft.com/office/drawing/2014/main" id="{1222F61F-5527-4704-9C81-DF671FAF82E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85988" y="37004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89" name="Oval 742">
            <a:extLst>
              <a:ext uri="{FF2B5EF4-FFF2-40B4-BE49-F238E27FC236}">
                <a16:creationId xmlns:a16="http://schemas.microsoft.com/office/drawing/2014/main" id="{3C6DAE05-3F76-4EE3-B4F0-2AF9862B07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9838" y="41052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90" name="Oval 743">
            <a:extLst>
              <a:ext uri="{FF2B5EF4-FFF2-40B4-BE49-F238E27FC236}">
                <a16:creationId xmlns:a16="http://schemas.microsoft.com/office/drawing/2014/main" id="{CECC4F0E-1917-4409-8CBF-55F7614DA2B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00300" y="388620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91" name="Oval 744">
            <a:extLst>
              <a:ext uri="{FF2B5EF4-FFF2-40B4-BE49-F238E27FC236}">
                <a16:creationId xmlns:a16="http://schemas.microsoft.com/office/drawing/2014/main" id="{907BC26D-5439-4B45-BA86-DB963DD654D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24113" y="39862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92" name="Oval 745">
            <a:extLst>
              <a:ext uri="{FF2B5EF4-FFF2-40B4-BE49-F238E27FC236}">
                <a16:creationId xmlns:a16="http://schemas.microsoft.com/office/drawing/2014/main" id="{4C1B00C6-E29E-417B-B466-C347C661DFD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95525" y="38766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93" name="Oval 746">
            <a:extLst>
              <a:ext uri="{FF2B5EF4-FFF2-40B4-BE49-F238E27FC236}">
                <a16:creationId xmlns:a16="http://schemas.microsoft.com/office/drawing/2014/main" id="{428F2857-DEF1-4351-8F3E-278DCDDB915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57425" y="39814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94" name="Oval 747">
            <a:extLst>
              <a:ext uri="{FF2B5EF4-FFF2-40B4-BE49-F238E27FC236}">
                <a16:creationId xmlns:a16="http://schemas.microsoft.com/office/drawing/2014/main" id="{88670C80-BF4E-4CF1-ADB1-1D5FABFE797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47888" y="39290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95" name="Oval 748">
            <a:extLst>
              <a:ext uri="{FF2B5EF4-FFF2-40B4-BE49-F238E27FC236}">
                <a16:creationId xmlns:a16="http://schemas.microsoft.com/office/drawing/2014/main" id="{73B3C824-9451-4A54-94C2-91D32C027BF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66963" y="38576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96" name="Oval 749">
            <a:extLst>
              <a:ext uri="{FF2B5EF4-FFF2-40B4-BE49-F238E27FC236}">
                <a16:creationId xmlns:a16="http://schemas.microsoft.com/office/drawing/2014/main" id="{54783920-CEAF-49E0-8251-AA3EEB9CD5F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28850" y="37242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97" name="Oval 750">
            <a:extLst>
              <a:ext uri="{FF2B5EF4-FFF2-40B4-BE49-F238E27FC236}">
                <a16:creationId xmlns:a16="http://schemas.microsoft.com/office/drawing/2014/main" id="{23DEEFF7-6E92-406B-9726-81E85B48E4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33638" y="39576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98" name="Oval 751">
            <a:extLst>
              <a:ext uri="{FF2B5EF4-FFF2-40B4-BE49-F238E27FC236}">
                <a16:creationId xmlns:a16="http://schemas.microsoft.com/office/drawing/2014/main" id="{BD5CF38F-9223-459F-9AFE-B13117B8114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81250" y="40195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399" name="Oval 752">
            <a:extLst>
              <a:ext uri="{FF2B5EF4-FFF2-40B4-BE49-F238E27FC236}">
                <a16:creationId xmlns:a16="http://schemas.microsoft.com/office/drawing/2014/main" id="{EB16D68D-BFFC-4986-98A0-CC97AE03209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90738" y="38957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00" name="Oval 753">
            <a:extLst>
              <a:ext uri="{FF2B5EF4-FFF2-40B4-BE49-F238E27FC236}">
                <a16:creationId xmlns:a16="http://schemas.microsoft.com/office/drawing/2014/main" id="{D5EAA1D5-3310-4355-88A8-A252A420C10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66975" y="41243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01" name="Oval 754">
            <a:extLst>
              <a:ext uri="{FF2B5EF4-FFF2-40B4-BE49-F238E27FC236}">
                <a16:creationId xmlns:a16="http://schemas.microsoft.com/office/drawing/2014/main" id="{54B7A446-A653-4877-8A4D-90A50A4293B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47900" y="386238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02" name="Oval 755">
            <a:extLst>
              <a:ext uri="{FF2B5EF4-FFF2-40B4-BE49-F238E27FC236}">
                <a16:creationId xmlns:a16="http://schemas.microsoft.com/office/drawing/2014/main" id="{F9F40312-D50A-4AE3-9131-3F763EDFA26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00275" y="37814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03" name="Oval 756">
            <a:extLst>
              <a:ext uri="{FF2B5EF4-FFF2-40B4-BE49-F238E27FC236}">
                <a16:creationId xmlns:a16="http://schemas.microsoft.com/office/drawing/2014/main" id="{3A6D22E7-C876-41D3-B8CA-B94E299AE19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5025" y="38052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04" name="Oval 757">
            <a:extLst>
              <a:ext uri="{FF2B5EF4-FFF2-40B4-BE49-F238E27FC236}">
                <a16:creationId xmlns:a16="http://schemas.microsoft.com/office/drawing/2014/main" id="{58AD1EC8-6055-4C2A-9430-DE26BD05C3D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62188" y="40338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05" name="Oval 758">
            <a:extLst>
              <a:ext uri="{FF2B5EF4-FFF2-40B4-BE49-F238E27FC236}">
                <a16:creationId xmlns:a16="http://schemas.microsoft.com/office/drawing/2014/main" id="{DD8CA7F4-D233-4F01-AAB0-713339C53D9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47888" y="37623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06" name="Oval 759">
            <a:extLst>
              <a:ext uri="{FF2B5EF4-FFF2-40B4-BE49-F238E27FC236}">
                <a16:creationId xmlns:a16="http://schemas.microsoft.com/office/drawing/2014/main" id="{FB41BB7E-5D19-4B7B-8AFA-2A6223DA5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4925" y="348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07" name="Oval 760">
            <a:extLst>
              <a:ext uri="{FF2B5EF4-FFF2-40B4-BE49-F238E27FC236}">
                <a16:creationId xmlns:a16="http://schemas.microsoft.com/office/drawing/2014/main" id="{06A767EC-C128-40AC-A3A2-80D8B49B4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08" name="Oval 761">
            <a:extLst>
              <a:ext uri="{FF2B5EF4-FFF2-40B4-BE49-F238E27FC236}">
                <a16:creationId xmlns:a16="http://schemas.microsoft.com/office/drawing/2014/main" id="{0FF24CBD-CCBD-47A8-BA41-C22DD0C48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717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09" name="Oval 762">
            <a:extLst>
              <a:ext uri="{FF2B5EF4-FFF2-40B4-BE49-F238E27FC236}">
                <a16:creationId xmlns:a16="http://schemas.microsoft.com/office/drawing/2014/main" id="{B30C8155-0319-4270-8A37-DE660B86A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3702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10" name="Oval 763">
            <a:extLst>
              <a:ext uri="{FF2B5EF4-FFF2-40B4-BE49-F238E27FC236}">
                <a16:creationId xmlns:a16="http://schemas.microsoft.com/office/drawing/2014/main" id="{5D498A0B-FD63-4A16-B77F-75F5BBA59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42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11" name="Oval 764">
            <a:extLst>
              <a:ext uri="{FF2B5EF4-FFF2-40B4-BE49-F238E27FC236}">
                <a16:creationId xmlns:a16="http://schemas.microsoft.com/office/drawing/2014/main" id="{50E77809-5D5A-4C45-BD65-D6D9738CF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138" y="3768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12" name="Oval 765">
            <a:extLst>
              <a:ext uri="{FF2B5EF4-FFF2-40B4-BE49-F238E27FC236}">
                <a16:creationId xmlns:a16="http://schemas.microsoft.com/office/drawing/2014/main" id="{90B51556-DB5D-41DB-A5D7-357F2D5D7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37655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13" name="Oval 766">
            <a:extLst>
              <a:ext uri="{FF2B5EF4-FFF2-40B4-BE49-F238E27FC236}">
                <a16:creationId xmlns:a16="http://schemas.microsoft.com/office/drawing/2014/main" id="{13E2B55D-1FA9-4586-862B-45DB8BA79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968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14" name="Oval 767">
            <a:extLst>
              <a:ext uri="{FF2B5EF4-FFF2-40B4-BE49-F238E27FC236}">
                <a16:creationId xmlns:a16="http://schemas.microsoft.com/office/drawing/2014/main" id="{53A7EE3C-6EF3-444A-83EB-DAAEDDE8C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6213" y="337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15" name="Oval 768">
            <a:extLst>
              <a:ext uri="{FF2B5EF4-FFF2-40B4-BE49-F238E27FC236}">
                <a16:creationId xmlns:a16="http://schemas.microsoft.com/office/drawing/2014/main" id="{D880FB64-1BA4-467F-8892-00A0DEDDB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16" name="Oval 769">
            <a:extLst>
              <a:ext uri="{FF2B5EF4-FFF2-40B4-BE49-F238E27FC236}">
                <a16:creationId xmlns:a16="http://schemas.microsoft.com/office/drawing/2014/main" id="{8B588036-E6F4-4E9A-AE58-979BBA4AE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17" name="Oval 770">
            <a:extLst>
              <a:ext uri="{FF2B5EF4-FFF2-40B4-BE49-F238E27FC236}">
                <a16:creationId xmlns:a16="http://schemas.microsoft.com/office/drawing/2014/main" id="{54DA29D2-AA2A-4B33-8A84-5AAB15C03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3573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18" name="Oval 771">
            <a:extLst>
              <a:ext uri="{FF2B5EF4-FFF2-40B4-BE49-F238E27FC236}">
                <a16:creationId xmlns:a16="http://schemas.microsoft.com/office/drawing/2014/main" id="{81DA7570-DC7A-4A1E-BF0D-0851CA99A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649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19" name="Oval 772">
            <a:extLst>
              <a:ext uri="{FF2B5EF4-FFF2-40B4-BE49-F238E27FC236}">
                <a16:creationId xmlns:a16="http://schemas.microsoft.com/office/drawing/2014/main" id="{B31E1501-9880-40B2-A708-C9CD522E7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20" name="Oval 773">
            <a:extLst>
              <a:ext uri="{FF2B5EF4-FFF2-40B4-BE49-F238E27FC236}">
                <a16:creationId xmlns:a16="http://schemas.microsoft.com/office/drawing/2014/main" id="{FD2BE9F9-53E5-4533-ACF0-8E14C43E3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954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21" name="Oval 774">
            <a:extLst>
              <a:ext uri="{FF2B5EF4-FFF2-40B4-BE49-F238E27FC236}">
                <a16:creationId xmlns:a16="http://schemas.microsoft.com/office/drawing/2014/main" id="{74E5AC82-CBEA-4EC3-80AF-E06DF9FF7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4106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22" name="Oval 775">
            <a:extLst>
              <a:ext uri="{FF2B5EF4-FFF2-40B4-BE49-F238E27FC236}">
                <a16:creationId xmlns:a16="http://schemas.microsoft.com/office/drawing/2014/main" id="{4488468E-FB17-4BEA-B531-72AC6B651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3208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23" name="Oval 776">
            <a:extLst>
              <a:ext uri="{FF2B5EF4-FFF2-40B4-BE49-F238E27FC236}">
                <a16:creationId xmlns:a16="http://schemas.microsoft.com/office/drawing/2014/main" id="{1CF8584B-A041-4D10-BAD2-411AD1424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24" name="Oval 777">
            <a:extLst>
              <a:ext uri="{FF2B5EF4-FFF2-40B4-BE49-F238E27FC236}">
                <a16:creationId xmlns:a16="http://schemas.microsoft.com/office/drawing/2014/main" id="{AEC4320E-76D3-4421-9CA9-E1BBD2185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25" name="Oval 778">
            <a:extLst>
              <a:ext uri="{FF2B5EF4-FFF2-40B4-BE49-F238E27FC236}">
                <a16:creationId xmlns:a16="http://schemas.microsoft.com/office/drawing/2014/main" id="{DD951C3B-8CA9-4ED6-8F06-BAC355DA6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26" name="Oval 779">
            <a:extLst>
              <a:ext uri="{FF2B5EF4-FFF2-40B4-BE49-F238E27FC236}">
                <a16:creationId xmlns:a16="http://schemas.microsoft.com/office/drawing/2014/main" id="{B2362779-0CB1-43FD-B5B9-C63083998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27" name="Oval 780">
            <a:extLst>
              <a:ext uri="{FF2B5EF4-FFF2-40B4-BE49-F238E27FC236}">
                <a16:creationId xmlns:a16="http://schemas.microsoft.com/office/drawing/2014/main" id="{4A8CB526-2AC9-49B0-9372-8033D5A6E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3894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28" name="Oval 781">
            <a:extLst>
              <a:ext uri="{FF2B5EF4-FFF2-40B4-BE49-F238E27FC236}">
                <a16:creationId xmlns:a16="http://schemas.microsoft.com/office/drawing/2014/main" id="{1E73990D-2C46-4E2C-B41A-D9EDA90A3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138" y="38052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29" name="Oval 782">
            <a:extLst>
              <a:ext uri="{FF2B5EF4-FFF2-40B4-BE49-F238E27FC236}">
                <a16:creationId xmlns:a16="http://schemas.microsoft.com/office/drawing/2014/main" id="{F743C28D-AB56-4BF0-AA94-43BB0110C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900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30" name="Oval 783">
            <a:extLst>
              <a:ext uri="{FF2B5EF4-FFF2-40B4-BE49-F238E27FC236}">
                <a16:creationId xmlns:a16="http://schemas.microsoft.com/office/drawing/2014/main" id="{92AC0AE1-91A3-4B74-BD9B-F66D815FA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288" y="3459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31" name="Oval 784">
            <a:extLst>
              <a:ext uri="{FF2B5EF4-FFF2-40B4-BE49-F238E27FC236}">
                <a16:creationId xmlns:a16="http://schemas.microsoft.com/office/drawing/2014/main" id="{2D577EDC-AE40-4FEA-9A07-A92A8B161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32" name="Oval 785">
            <a:extLst>
              <a:ext uri="{FF2B5EF4-FFF2-40B4-BE49-F238E27FC236}">
                <a16:creationId xmlns:a16="http://schemas.microsoft.com/office/drawing/2014/main" id="{9BAB1B84-7280-4485-A905-B9F768EE5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1963" y="3467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33" name="Oval 786">
            <a:extLst>
              <a:ext uri="{FF2B5EF4-FFF2-40B4-BE49-F238E27FC236}">
                <a16:creationId xmlns:a16="http://schemas.microsoft.com/office/drawing/2014/main" id="{EE9819FE-B7C5-4C80-A7A4-9191B36B3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352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34" name="Oval 787">
            <a:extLst>
              <a:ext uri="{FF2B5EF4-FFF2-40B4-BE49-F238E27FC236}">
                <a16:creationId xmlns:a16="http://schemas.microsoft.com/office/drawing/2014/main" id="{D2BA31D4-25AA-46EB-8AC3-510C324D4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35" name="Oval 788">
            <a:extLst>
              <a:ext uri="{FF2B5EF4-FFF2-40B4-BE49-F238E27FC236}">
                <a16:creationId xmlns:a16="http://schemas.microsoft.com/office/drawing/2014/main" id="{F7023AD3-1D05-41D3-A7BF-AA45968F3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3238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36" name="Oval 789">
            <a:extLst>
              <a:ext uri="{FF2B5EF4-FFF2-40B4-BE49-F238E27FC236}">
                <a16:creationId xmlns:a16="http://schemas.microsoft.com/office/drawing/2014/main" id="{2C8505AA-CA7B-48C6-95C2-CEE870C6C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37" name="Oval 790">
            <a:extLst>
              <a:ext uri="{FF2B5EF4-FFF2-40B4-BE49-F238E27FC236}">
                <a16:creationId xmlns:a16="http://schemas.microsoft.com/office/drawing/2014/main" id="{96099BFD-D9C3-496F-B6A9-31280943B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38" name="Oval 791">
            <a:extLst>
              <a:ext uri="{FF2B5EF4-FFF2-40B4-BE49-F238E27FC236}">
                <a16:creationId xmlns:a16="http://schemas.microsoft.com/office/drawing/2014/main" id="{8DA665A2-0058-4993-890E-5726EBAE7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39" name="Oval 792">
            <a:extLst>
              <a:ext uri="{FF2B5EF4-FFF2-40B4-BE49-F238E27FC236}">
                <a16:creationId xmlns:a16="http://schemas.microsoft.com/office/drawing/2014/main" id="{0C38F4A4-0F7F-4907-B625-C6918CA23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224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40" name="Oval 793">
            <a:extLst>
              <a:ext uri="{FF2B5EF4-FFF2-40B4-BE49-F238E27FC236}">
                <a16:creationId xmlns:a16="http://schemas.microsoft.com/office/drawing/2014/main" id="{799D919A-8D4B-4443-857B-38D679F5A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376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41" name="Oval 794">
            <a:extLst>
              <a:ext uri="{FF2B5EF4-FFF2-40B4-BE49-F238E27FC236}">
                <a16:creationId xmlns:a16="http://schemas.microsoft.com/office/drawing/2014/main" id="{10C45624-E244-458B-B3BA-39103FB7D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42" name="Oval 795">
            <a:extLst>
              <a:ext uri="{FF2B5EF4-FFF2-40B4-BE49-F238E27FC236}">
                <a16:creationId xmlns:a16="http://schemas.microsoft.com/office/drawing/2014/main" id="{0DB2237F-E0A4-4FDD-A4BE-3E904650C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3322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43" name="Oval 796">
            <a:extLst>
              <a:ext uri="{FF2B5EF4-FFF2-40B4-BE49-F238E27FC236}">
                <a16:creationId xmlns:a16="http://schemas.microsoft.com/office/drawing/2014/main" id="{C3541B91-6478-453C-B965-192BFF5D9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44" name="Oval 797">
            <a:extLst>
              <a:ext uri="{FF2B5EF4-FFF2-40B4-BE49-F238E27FC236}">
                <a16:creationId xmlns:a16="http://schemas.microsoft.com/office/drawing/2014/main" id="{A59E9F3E-924F-44C1-A72B-3C290CC4B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794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45" name="Oval 798">
            <a:extLst>
              <a:ext uri="{FF2B5EF4-FFF2-40B4-BE49-F238E27FC236}">
                <a16:creationId xmlns:a16="http://schemas.microsoft.com/office/drawing/2014/main" id="{9C2C03A8-1B7C-4C83-8D28-D652826E7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3870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46" name="Oval 799">
            <a:extLst>
              <a:ext uri="{FF2B5EF4-FFF2-40B4-BE49-F238E27FC236}">
                <a16:creationId xmlns:a16="http://schemas.microsoft.com/office/drawing/2014/main" id="{2045DE22-4CD8-4D7B-8DE7-0405D5F58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3854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47" name="Oval 800">
            <a:extLst>
              <a:ext uri="{FF2B5EF4-FFF2-40B4-BE49-F238E27FC236}">
                <a16:creationId xmlns:a16="http://schemas.microsoft.com/office/drawing/2014/main" id="{D6D0E110-21D4-4B00-8FE4-AFD1304F4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3581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48" name="Oval 801">
            <a:extLst>
              <a:ext uri="{FF2B5EF4-FFF2-40B4-BE49-F238E27FC236}">
                <a16:creationId xmlns:a16="http://schemas.microsoft.com/office/drawing/2014/main" id="{16E018B3-51CA-448C-855D-DF30CA323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3895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49" name="Oval 802">
            <a:extLst>
              <a:ext uri="{FF2B5EF4-FFF2-40B4-BE49-F238E27FC236}">
                <a16:creationId xmlns:a16="http://schemas.microsoft.com/office/drawing/2014/main" id="{9B41E7D1-553F-4177-ADFE-247722864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968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50" name="Oval 803">
            <a:extLst>
              <a:ext uri="{FF2B5EF4-FFF2-40B4-BE49-F238E27FC236}">
                <a16:creationId xmlns:a16="http://schemas.microsoft.com/office/drawing/2014/main" id="{738BC6F2-E360-4FAB-8000-5B1A3F9B6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41211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51" name="Oval 804">
            <a:extLst>
              <a:ext uri="{FF2B5EF4-FFF2-40B4-BE49-F238E27FC236}">
                <a16:creationId xmlns:a16="http://schemas.microsoft.com/office/drawing/2014/main" id="{A633411A-0CE1-4FD3-ABD4-855F0B6B2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52" name="Oval 805">
            <a:extLst>
              <a:ext uri="{FF2B5EF4-FFF2-40B4-BE49-F238E27FC236}">
                <a16:creationId xmlns:a16="http://schemas.microsoft.com/office/drawing/2014/main" id="{564E186E-0650-4E48-AD97-493EA1A2D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679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53" name="Oval 806">
            <a:extLst>
              <a:ext uri="{FF2B5EF4-FFF2-40B4-BE49-F238E27FC236}">
                <a16:creationId xmlns:a16="http://schemas.microsoft.com/office/drawing/2014/main" id="{49EA7E36-2F3B-4AD8-A4BE-37AD71BB5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3756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54" name="Oval 807">
            <a:extLst>
              <a:ext uri="{FF2B5EF4-FFF2-40B4-BE49-F238E27FC236}">
                <a16:creationId xmlns:a16="http://schemas.microsoft.com/office/drawing/2014/main" id="{2CA8D08F-693D-4C42-BB62-82470144C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3668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55" name="Oval 808">
            <a:extLst>
              <a:ext uri="{FF2B5EF4-FFF2-40B4-BE49-F238E27FC236}">
                <a16:creationId xmlns:a16="http://schemas.microsoft.com/office/drawing/2014/main" id="{7CE4EF2F-9A04-46A3-B7F9-71EC92B6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56" name="Oval 809">
            <a:extLst>
              <a:ext uri="{FF2B5EF4-FFF2-40B4-BE49-F238E27FC236}">
                <a16:creationId xmlns:a16="http://schemas.microsoft.com/office/drawing/2014/main" id="{54A5AFB7-C068-4D8A-81EC-AAC605666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954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57" name="Oval 810">
            <a:extLst>
              <a:ext uri="{FF2B5EF4-FFF2-40B4-BE49-F238E27FC236}">
                <a16:creationId xmlns:a16="http://schemas.microsoft.com/office/drawing/2014/main" id="{408361F3-4281-4D7D-ABAF-F64604048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4106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58" name="Oval 811">
            <a:extLst>
              <a:ext uri="{FF2B5EF4-FFF2-40B4-BE49-F238E27FC236}">
                <a16:creationId xmlns:a16="http://schemas.microsoft.com/office/drawing/2014/main" id="{E333DE05-A5B9-450E-B590-2125FE4BA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4259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59" name="Oval 812">
            <a:extLst>
              <a:ext uri="{FF2B5EF4-FFF2-40B4-BE49-F238E27FC236}">
                <a16:creationId xmlns:a16="http://schemas.microsoft.com/office/drawing/2014/main" id="{7840E0E6-7143-49CA-845B-F8954B336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60" name="Oval 813">
            <a:extLst>
              <a:ext uri="{FF2B5EF4-FFF2-40B4-BE49-F238E27FC236}">
                <a16:creationId xmlns:a16="http://schemas.microsoft.com/office/drawing/2014/main" id="{8C69689A-C61F-41F6-AD48-17874C7FF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61" name="Oval 814">
            <a:extLst>
              <a:ext uri="{FF2B5EF4-FFF2-40B4-BE49-F238E27FC236}">
                <a16:creationId xmlns:a16="http://schemas.microsoft.com/office/drawing/2014/main" id="{540417B0-4AE4-4741-95CE-65D8FB091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665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62" name="Oval 815">
            <a:extLst>
              <a:ext uri="{FF2B5EF4-FFF2-40B4-BE49-F238E27FC236}">
                <a16:creationId xmlns:a16="http://schemas.microsoft.com/office/drawing/2014/main" id="{296C49F5-A0C6-4E8B-A419-2FBDFC684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63" name="Oval 816">
            <a:extLst>
              <a:ext uri="{FF2B5EF4-FFF2-40B4-BE49-F238E27FC236}">
                <a16:creationId xmlns:a16="http://schemas.microsoft.com/office/drawing/2014/main" id="{271DCE8F-7EF8-4943-B971-4B612CE24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3894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64" name="Oval 817">
            <a:extLst>
              <a:ext uri="{FF2B5EF4-FFF2-40B4-BE49-F238E27FC236}">
                <a16:creationId xmlns:a16="http://schemas.microsoft.com/office/drawing/2014/main" id="{62B12776-2E7F-4845-949E-08215B4F0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5525" y="4046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65" name="Oval 818">
            <a:extLst>
              <a:ext uri="{FF2B5EF4-FFF2-40B4-BE49-F238E27FC236}">
                <a16:creationId xmlns:a16="http://schemas.microsoft.com/office/drawing/2014/main" id="{F5AC3A32-4805-4AD5-B128-90CA8FDDE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900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66" name="Oval 819">
            <a:extLst>
              <a:ext uri="{FF2B5EF4-FFF2-40B4-BE49-F238E27FC236}">
                <a16:creationId xmlns:a16="http://schemas.microsoft.com/office/drawing/2014/main" id="{E3254511-A872-4B3A-AAD8-C53598818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40528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67" name="Oval 820">
            <a:extLst>
              <a:ext uri="{FF2B5EF4-FFF2-40B4-BE49-F238E27FC236}">
                <a16:creationId xmlns:a16="http://schemas.microsoft.com/office/drawing/2014/main" id="{F2DC3261-9E4A-4E30-A4B8-3A014CE4B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68" name="Oval 821">
            <a:extLst>
              <a:ext uri="{FF2B5EF4-FFF2-40B4-BE49-F238E27FC236}">
                <a16:creationId xmlns:a16="http://schemas.microsoft.com/office/drawing/2014/main" id="{9EACDC02-4BF5-42B6-BFCD-6AB6540AC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37639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69" name="Oval 822">
            <a:extLst>
              <a:ext uri="{FF2B5EF4-FFF2-40B4-BE49-F238E27FC236}">
                <a16:creationId xmlns:a16="http://schemas.microsoft.com/office/drawing/2014/main" id="{DA770DF5-2DD5-45AB-85A3-016CD8DC8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8488" y="3840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70" name="Oval 823">
            <a:extLst>
              <a:ext uri="{FF2B5EF4-FFF2-40B4-BE49-F238E27FC236}">
                <a16:creationId xmlns:a16="http://schemas.microsoft.com/office/drawing/2014/main" id="{3A039A17-AFD6-458F-A14D-83B381BF8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50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71" name="Oval 824">
            <a:extLst>
              <a:ext uri="{FF2B5EF4-FFF2-40B4-BE49-F238E27FC236}">
                <a16:creationId xmlns:a16="http://schemas.microsoft.com/office/drawing/2014/main" id="{BB1832FE-74BA-42F1-837F-0117C4CF5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3756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72" name="Oval 825">
            <a:extLst>
              <a:ext uri="{FF2B5EF4-FFF2-40B4-BE49-F238E27FC236}">
                <a16:creationId xmlns:a16="http://schemas.microsoft.com/office/drawing/2014/main" id="{5DB70C76-3E5D-45D0-BA86-8F7E99B85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3390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73" name="Oval 826">
            <a:extLst>
              <a:ext uri="{FF2B5EF4-FFF2-40B4-BE49-F238E27FC236}">
                <a16:creationId xmlns:a16="http://schemas.microsoft.com/office/drawing/2014/main" id="{6E552961-9695-4C79-9A83-1845D6399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74" name="Oval 827">
            <a:extLst>
              <a:ext uri="{FF2B5EF4-FFF2-40B4-BE49-F238E27FC236}">
                <a16:creationId xmlns:a16="http://schemas.microsoft.com/office/drawing/2014/main" id="{3EA3FDDF-4694-45AE-BAA5-02EE74C9D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75" name="Oval 828">
            <a:extLst>
              <a:ext uri="{FF2B5EF4-FFF2-40B4-BE49-F238E27FC236}">
                <a16:creationId xmlns:a16="http://schemas.microsoft.com/office/drawing/2014/main" id="{BF6DD72F-8E67-4A8E-A31C-DAD23F2F5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808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76" name="Oval 829">
            <a:extLst>
              <a:ext uri="{FF2B5EF4-FFF2-40B4-BE49-F238E27FC236}">
                <a16:creationId xmlns:a16="http://schemas.microsoft.com/office/drawing/2014/main" id="{F71702C9-D104-4A7F-8896-90EE227CE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3422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77" name="Oval 830">
            <a:extLst>
              <a:ext uri="{FF2B5EF4-FFF2-40B4-BE49-F238E27FC236}">
                <a16:creationId xmlns:a16="http://schemas.microsoft.com/office/drawing/2014/main" id="{C701466F-CD59-41D3-BAEC-AA24B293F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78" name="Oval 831">
            <a:extLst>
              <a:ext uri="{FF2B5EF4-FFF2-40B4-BE49-F238E27FC236}">
                <a16:creationId xmlns:a16="http://schemas.microsoft.com/office/drawing/2014/main" id="{84227992-7571-472B-8F6D-FA84E50E9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3681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79" name="Oval 832">
            <a:extLst>
              <a:ext uri="{FF2B5EF4-FFF2-40B4-BE49-F238E27FC236}">
                <a16:creationId xmlns:a16="http://schemas.microsoft.com/office/drawing/2014/main" id="{4849110B-FEDD-4093-8498-A015ABAB3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1963" y="3475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80" name="Oval 833">
            <a:extLst>
              <a:ext uri="{FF2B5EF4-FFF2-40B4-BE49-F238E27FC236}">
                <a16:creationId xmlns:a16="http://schemas.microsoft.com/office/drawing/2014/main" id="{B2A0C8D9-24B3-424E-9566-033200A0E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389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81" name="Oval 834">
            <a:extLst>
              <a:ext uri="{FF2B5EF4-FFF2-40B4-BE49-F238E27FC236}">
                <a16:creationId xmlns:a16="http://schemas.microsoft.com/office/drawing/2014/main" id="{C2931BF4-C56E-4ED6-BA31-83C427D97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82" name="Oval 835">
            <a:extLst>
              <a:ext uri="{FF2B5EF4-FFF2-40B4-BE49-F238E27FC236}">
                <a16:creationId xmlns:a16="http://schemas.microsoft.com/office/drawing/2014/main" id="{A759CA38-9AA6-422B-9E2B-5BCB7CE74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4449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83" name="Oval 836">
            <a:extLst>
              <a:ext uri="{FF2B5EF4-FFF2-40B4-BE49-F238E27FC236}">
                <a16:creationId xmlns:a16="http://schemas.microsoft.com/office/drawing/2014/main" id="{2EEB3D6D-915F-4E0F-A4C4-FD0978AC6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176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84" name="Oval 837">
            <a:extLst>
              <a:ext uri="{FF2B5EF4-FFF2-40B4-BE49-F238E27FC236}">
                <a16:creationId xmlns:a16="http://schemas.microsoft.com/office/drawing/2014/main" id="{684AD6EA-21D1-4802-BD8B-1324E6549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8" y="4513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85" name="Oval 838">
            <a:extLst>
              <a:ext uri="{FF2B5EF4-FFF2-40B4-BE49-F238E27FC236}">
                <a16:creationId xmlns:a16="http://schemas.microsoft.com/office/drawing/2014/main" id="{85C1A2B2-C365-4D74-A18C-2F82FC558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71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86" name="Oval 839">
            <a:extLst>
              <a:ext uri="{FF2B5EF4-FFF2-40B4-BE49-F238E27FC236}">
                <a16:creationId xmlns:a16="http://schemas.microsoft.com/office/drawing/2014/main" id="{8E0CCB0B-8713-48A9-856D-391D196A8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122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87" name="Oval 840">
            <a:extLst>
              <a:ext uri="{FF2B5EF4-FFF2-40B4-BE49-F238E27FC236}">
                <a16:creationId xmlns:a16="http://schemas.microsoft.com/office/drawing/2014/main" id="{A1CFC5A6-4CAB-41A5-8F32-509038A2A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4275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88" name="Oval 841">
            <a:extLst>
              <a:ext uri="{FF2B5EF4-FFF2-40B4-BE49-F238E27FC236}">
                <a16:creationId xmlns:a16="http://schemas.microsoft.com/office/drawing/2014/main" id="{8B0B0C3B-8C82-4A8A-BE51-B9A9679D2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351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89" name="Oval 842">
            <a:extLst>
              <a:ext uri="{FF2B5EF4-FFF2-40B4-BE49-F238E27FC236}">
                <a16:creationId xmlns:a16="http://schemas.microsoft.com/office/drawing/2014/main" id="{FC14F9D3-F1ED-4876-AB2F-B68213505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4321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90" name="Oval 843">
            <a:extLst>
              <a:ext uri="{FF2B5EF4-FFF2-40B4-BE49-F238E27FC236}">
                <a16:creationId xmlns:a16="http://schemas.microsoft.com/office/drawing/2014/main" id="{DF64C770-4D99-4D31-AA91-35BFEEA83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3973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91" name="Oval 844">
            <a:extLst>
              <a:ext uri="{FF2B5EF4-FFF2-40B4-BE49-F238E27FC236}">
                <a16:creationId xmlns:a16="http://schemas.microsoft.com/office/drawing/2014/main" id="{B89D1015-433C-425C-947C-4D7108000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549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92" name="Oval 845">
            <a:extLst>
              <a:ext uri="{FF2B5EF4-FFF2-40B4-BE49-F238E27FC236}">
                <a16:creationId xmlns:a16="http://schemas.microsoft.com/office/drawing/2014/main" id="{F8D5A54A-2EB6-4DD1-9406-943FB6043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702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93" name="Oval 846">
            <a:extLst>
              <a:ext uri="{FF2B5EF4-FFF2-40B4-BE49-F238E27FC236}">
                <a16:creationId xmlns:a16="http://schemas.microsoft.com/office/drawing/2014/main" id="{766D9C22-8A87-4DDD-8B3F-592A598DB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854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94" name="Oval 847">
            <a:extLst>
              <a:ext uri="{FF2B5EF4-FFF2-40B4-BE49-F238E27FC236}">
                <a16:creationId xmlns:a16="http://schemas.microsoft.com/office/drawing/2014/main" id="{2D0217F9-0805-4F69-B71E-61D67C323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3956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95" name="Oval 848">
            <a:extLst>
              <a:ext uri="{FF2B5EF4-FFF2-40B4-BE49-F238E27FC236}">
                <a16:creationId xmlns:a16="http://schemas.microsoft.com/office/drawing/2014/main" id="{397843A7-378A-498C-BB03-847BCDAAB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108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96" name="Oval 849">
            <a:extLst>
              <a:ext uri="{FF2B5EF4-FFF2-40B4-BE49-F238E27FC236}">
                <a16:creationId xmlns:a16="http://schemas.microsoft.com/office/drawing/2014/main" id="{406CF7EF-96AC-432E-96E6-AF31CA01E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260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97" name="Oval 850">
            <a:extLst>
              <a:ext uri="{FF2B5EF4-FFF2-40B4-BE49-F238E27FC236}">
                <a16:creationId xmlns:a16="http://schemas.microsoft.com/office/drawing/2014/main" id="{7B4FF5AE-0AFE-423C-AA03-0D9F3E275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98" name="Oval 851">
            <a:extLst>
              <a:ext uri="{FF2B5EF4-FFF2-40B4-BE49-F238E27FC236}">
                <a16:creationId xmlns:a16="http://schemas.microsoft.com/office/drawing/2014/main" id="{F1FAC3CB-2043-438B-870E-A76DFAA90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499" name="Oval 852">
            <a:extLst>
              <a:ext uri="{FF2B5EF4-FFF2-40B4-BE49-F238E27FC236}">
                <a16:creationId xmlns:a16="http://schemas.microsoft.com/office/drawing/2014/main" id="{57B835EA-08A2-404C-A76E-3846FE762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641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00" name="Oval 853">
            <a:extLst>
              <a:ext uri="{FF2B5EF4-FFF2-40B4-BE49-F238E27FC236}">
                <a16:creationId xmlns:a16="http://schemas.microsoft.com/office/drawing/2014/main" id="{75A18F9C-4552-4FA1-AB51-D0EC5A27A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64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01" name="Oval 854">
            <a:extLst>
              <a:ext uri="{FF2B5EF4-FFF2-40B4-BE49-F238E27FC236}">
                <a16:creationId xmlns:a16="http://schemas.microsoft.com/office/drawing/2014/main" id="{C098C919-505D-4D3D-9C60-82766B7C6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38" y="4206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02" name="Oval 855">
            <a:extLst>
              <a:ext uri="{FF2B5EF4-FFF2-40B4-BE49-F238E27FC236}">
                <a16:creationId xmlns:a16="http://schemas.microsoft.com/office/drawing/2014/main" id="{C10B46A2-2AB4-4D1C-ADA0-9380D7E9B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3592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03" name="Oval 856">
            <a:extLst>
              <a:ext uri="{FF2B5EF4-FFF2-40B4-BE49-F238E27FC236}">
                <a16:creationId xmlns:a16="http://schemas.microsoft.com/office/drawing/2014/main" id="{4621DE77-624D-44B6-B7C5-35F40E20F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4214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04" name="Oval 857">
            <a:extLst>
              <a:ext uri="{FF2B5EF4-FFF2-40B4-BE49-F238E27FC236}">
                <a16:creationId xmlns:a16="http://schemas.microsoft.com/office/drawing/2014/main" id="{BD4724CF-6CE9-491C-9F49-558AE111B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0" y="4100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05" name="Oval 858">
            <a:extLst>
              <a:ext uri="{FF2B5EF4-FFF2-40B4-BE49-F238E27FC236}">
                <a16:creationId xmlns:a16="http://schemas.microsoft.com/office/drawing/2014/main" id="{8A726F0A-D195-4A17-B640-281FF5D5E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4351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06" name="Oval 859">
            <a:extLst>
              <a:ext uri="{FF2B5EF4-FFF2-40B4-BE49-F238E27FC236}">
                <a16:creationId xmlns:a16="http://schemas.microsoft.com/office/drawing/2014/main" id="{702B2B50-65CF-46F4-83C3-DC65CF504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3986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07" name="Oval 860">
            <a:extLst>
              <a:ext uri="{FF2B5EF4-FFF2-40B4-BE49-F238E27FC236}">
                <a16:creationId xmlns:a16="http://schemas.microsoft.com/office/drawing/2014/main" id="{A14E2F78-76C8-48C7-A489-CBC3C2FC8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450" y="4184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08" name="Oval 861">
            <a:extLst>
              <a:ext uri="{FF2B5EF4-FFF2-40B4-BE49-F238E27FC236}">
                <a16:creationId xmlns:a16="http://schemas.microsoft.com/office/drawing/2014/main" id="{2C2A8CF0-F616-4DE5-85E5-223B17001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09" name="Oval 862">
            <a:extLst>
              <a:ext uri="{FF2B5EF4-FFF2-40B4-BE49-F238E27FC236}">
                <a16:creationId xmlns:a16="http://schemas.microsoft.com/office/drawing/2014/main" id="{882B12C4-D8C6-4BA1-8CBB-582D8BC08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10" name="Oval 863">
            <a:extLst>
              <a:ext uri="{FF2B5EF4-FFF2-40B4-BE49-F238E27FC236}">
                <a16:creationId xmlns:a16="http://schemas.microsoft.com/office/drawing/2014/main" id="{56847C45-8A14-44D1-B600-360AEB56F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3971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11" name="Oval 864">
            <a:extLst>
              <a:ext uri="{FF2B5EF4-FFF2-40B4-BE49-F238E27FC236}">
                <a16:creationId xmlns:a16="http://schemas.microsoft.com/office/drawing/2014/main" id="{1C14E3CB-62C8-465F-ACDB-351A0F1AD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124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12" name="Oval 865">
            <a:extLst>
              <a:ext uri="{FF2B5EF4-FFF2-40B4-BE49-F238E27FC236}">
                <a16:creationId xmlns:a16="http://schemas.microsoft.com/office/drawing/2014/main" id="{84167F4F-50AE-4D18-A3F9-2D83BB939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4276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13" name="Oval 866">
            <a:extLst>
              <a:ext uri="{FF2B5EF4-FFF2-40B4-BE49-F238E27FC236}">
                <a16:creationId xmlns:a16="http://schemas.microsoft.com/office/drawing/2014/main" id="{319C300C-4106-4723-8DD4-750BAFD99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8613" y="40703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14" name="Oval 867">
            <a:extLst>
              <a:ext uri="{FF2B5EF4-FFF2-40B4-BE49-F238E27FC236}">
                <a16:creationId xmlns:a16="http://schemas.microsoft.com/office/drawing/2014/main" id="{D34FA9E5-04FA-4D75-A212-627D9E685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389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15" name="Oval 868">
            <a:extLst>
              <a:ext uri="{FF2B5EF4-FFF2-40B4-BE49-F238E27FC236}">
                <a16:creationId xmlns:a16="http://schemas.microsoft.com/office/drawing/2014/main" id="{79A0B2EE-CC2B-4E8E-9C58-91EB5A304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541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16" name="Oval 869">
            <a:extLst>
              <a:ext uri="{FF2B5EF4-FFF2-40B4-BE49-F238E27FC236}">
                <a16:creationId xmlns:a16="http://schemas.microsoft.com/office/drawing/2014/main" id="{3695EBF0-C383-4186-BCF8-186491C39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17" name="Oval 870">
            <a:extLst>
              <a:ext uri="{FF2B5EF4-FFF2-40B4-BE49-F238E27FC236}">
                <a16:creationId xmlns:a16="http://schemas.microsoft.com/office/drawing/2014/main" id="{BF1B444B-7340-4D49-85F1-CF6177D8D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602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18" name="Oval 871">
            <a:extLst>
              <a:ext uri="{FF2B5EF4-FFF2-40B4-BE49-F238E27FC236}">
                <a16:creationId xmlns:a16="http://schemas.microsoft.com/office/drawing/2014/main" id="{CC0D00FC-A2CE-40F5-B3EA-A670261E6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4329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19" name="Oval 872">
            <a:extLst>
              <a:ext uri="{FF2B5EF4-FFF2-40B4-BE49-F238E27FC236}">
                <a16:creationId xmlns:a16="http://schemas.microsoft.com/office/drawing/2014/main" id="{6ABC77C8-7F71-4EC3-A0D5-0034B8C7E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7013" y="46434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20" name="Oval 873">
            <a:extLst>
              <a:ext uri="{FF2B5EF4-FFF2-40B4-BE49-F238E27FC236}">
                <a16:creationId xmlns:a16="http://schemas.microsoft.com/office/drawing/2014/main" id="{24206541-C8E8-4BD5-9C15-99B81F719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71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21" name="Oval 874">
            <a:extLst>
              <a:ext uri="{FF2B5EF4-FFF2-40B4-BE49-F238E27FC236}">
                <a16:creationId xmlns:a16="http://schemas.microsoft.com/office/drawing/2014/main" id="{4BCF7440-9DD3-40F3-B8DC-FDB3CF8B5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1338" y="486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22" name="Oval 875">
            <a:extLst>
              <a:ext uri="{FF2B5EF4-FFF2-40B4-BE49-F238E27FC236}">
                <a16:creationId xmlns:a16="http://schemas.microsoft.com/office/drawing/2014/main" id="{8639B50F-8ADF-43CB-9D95-1FCC6223F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4275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23" name="Oval 876">
            <a:extLst>
              <a:ext uri="{FF2B5EF4-FFF2-40B4-BE49-F238E27FC236}">
                <a16:creationId xmlns:a16="http://schemas.microsoft.com/office/drawing/2014/main" id="{DA514127-10B3-4A08-851E-F94E01BC3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427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24" name="Oval 877">
            <a:extLst>
              <a:ext uri="{FF2B5EF4-FFF2-40B4-BE49-F238E27FC236}">
                <a16:creationId xmlns:a16="http://schemas.microsoft.com/office/drawing/2014/main" id="{C31830DE-E318-42BB-8C2C-E156C5AE4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1338" y="4503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25" name="Oval 878">
            <a:extLst>
              <a:ext uri="{FF2B5EF4-FFF2-40B4-BE49-F238E27FC236}">
                <a16:creationId xmlns:a16="http://schemas.microsoft.com/office/drawing/2014/main" id="{B79C24B4-CD11-4BF0-8585-AD7388FAD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473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26" name="Oval 879">
            <a:extLst>
              <a:ext uri="{FF2B5EF4-FFF2-40B4-BE49-F238E27FC236}">
                <a16:creationId xmlns:a16="http://schemas.microsoft.com/office/drawing/2014/main" id="{3E53B3F0-58BE-4DCF-85B1-0827820B3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549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27" name="Oval 880">
            <a:extLst>
              <a:ext uri="{FF2B5EF4-FFF2-40B4-BE49-F238E27FC236}">
                <a16:creationId xmlns:a16="http://schemas.microsoft.com/office/drawing/2014/main" id="{D4913066-733B-4FE6-BEFD-4EE96D1E3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702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28" name="Oval 881">
            <a:extLst>
              <a:ext uri="{FF2B5EF4-FFF2-40B4-BE49-F238E27FC236}">
                <a16:creationId xmlns:a16="http://schemas.microsoft.com/office/drawing/2014/main" id="{D9A77BBC-0422-43BD-A558-8930AEE2D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854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29" name="Oval 882">
            <a:extLst>
              <a:ext uri="{FF2B5EF4-FFF2-40B4-BE49-F238E27FC236}">
                <a16:creationId xmlns:a16="http://schemas.microsoft.com/office/drawing/2014/main" id="{65A706B3-AE4C-4E9B-8675-1F6CB1520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50069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30" name="Oval 883">
            <a:extLst>
              <a:ext uri="{FF2B5EF4-FFF2-40B4-BE49-F238E27FC236}">
                <a16:creationId xmlns:a16="http://schemas.microsoft.com/office/drawing/2014/main" id="{7B690A06-69F8-4DA2-B562-CED5511F6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108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31" name="Oval 884">
            <a:extLst>
              <a:ext uri="{FF2B5EF4-FFF2-40B4-BE49-F238E27FC236}">
                <a16:creationId xmlns:a16="http://schemas.microsoft.com/office/drawing/2014/main" id="{674A125D-F15D-4E4A-8172-B0E6D0501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260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32" name="Oval 885">
            <a:extLst>
              <a:ext uri="{FF2B5EF4-FFF2-40B4-BE49-F238E27FC236}">
                <a16:creationId xmlns:a16="http://schemas.microsoft.com/office/drawing/2014/main" id="{71012169-5DFE-45BC-BD6F-883B7601B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413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33" name="Oval 886">
            <a:extLst>
              <a:ext uri="{FF2B5EF4-FFF2-40B4-BE49-F238E27FC236}">
                <a16:creationId xmlns:a16="http://schemas.microsoft.com/office/drawing/2014/main" id="{FECF9B51-10D2-4B56-80E6-A11859D64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34" name="Oval 887">
            <a:extLst>
              <a:ext uri="{FF2B5EF4-FFF2-40B4-BE49-F238E27FC236}">
                <a16:creationId xmlns:a16="http://schemas.microsoft.com/office/drawing/2014/main" id="{3D8A9594-3899-48D4-B19B-B5F46179A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641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35" name="Oval 888">
            <a:extLst>
              <a:ext uri="{FF2B5EF4-FFF2-40B4-BE49-F238E27FC236}">
                <a16:creationId xmlns:a16="http://schemas.microsoft.com/office/drawing/2014/main" id="{79CBDE5C-D37F-44FB-9AD9-FFBA6DA7E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4794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36" name="Oval 889">
            <a:extLst>
              <a:ext uri="{FF2B5EF4-FFF2-40B4-BE49-F238E27FC236}">
                <a16:creationId xmlns:a16="http://schemas.microsoft.com/office/drawing/2014/main" id="{B2ED7233-EA8B-4013-A2AC-AA6199464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64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37" name="Oval 890">
            <a:extLst>
              <a:ext uri="{FF2B5EF4-FFF2-40B4-BE49-F238E27FC236}">
                <a16:creationId xmlns:a16="http://schemas.microsoft.com/office/drawing/2014/main" id="{CF52CA9B-B270-495B-B33C-0DA999BEE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4800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38" name="Oval 891">
            <a:extLst>
              <a:ext uri="{FF2B5EF4-FFF2-40B4-BE49-F238E27FC236}">
                <a16:creationId xmlns:a16="http://schemas.microsoft.com/office/drawing/2014/main" id="{AF299988-FE25-4341-83B3-9B9CBD93E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3592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39" name="Oval 892">
            <a:extLst>
              <a:ext uri="{FF2B5EF4-FFF2-40B4-BE49-F238E27FC236}">
                <a16:creationId xmlns:a16="http://schemas.microsoft.com/office/drawing/2014/main" id="{136055C4-52B3-4023-A565-3572157F2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4511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40" name="Oval 893">
            <a:extLst>
              <a:ext uri="{FF2B5EF4-FFF2-40B4-BE49-F238E27FC236}">
                <a16:creationId xmlns:a16="http://schemas.microsoft.com/office/drawing/2014/main" id="{A3A99D19-1D50-43A6-B633-80A971652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7538" y="4587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41" name="Oval 894">
            <a:extLst>
              <a:ext uri="{FF2B5EF4-FFF2-40B4-BE49-F238E27FC236}">
                <a16:creationId xmlns:a16="http://schemas.microsoft.com/office/drawing/2014/main" id="{E68DFEC8-0937-4415-AA21-91AF9A3F9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252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42" name="Oval 895">
            <a:extLst>
              <a:ext uri="{FF2B5EF4-FFF2-40B4-BE49-F238E27FC236}">
                <a16:creationId xmlns:a16="http://schemas.microsoft.com/office/drawing/2014/main" id="{C86C9045-00D8-447C-AE73-19544C144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503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43" name="Oval 896">
            <a:extLst>
              <a:ext uri="{FF2B5EF4-FFF2-40B4-BE49-F238E27FC236}">
                <a16:creationId xmlns:a16="http://schemas.microsoft.com/office/drawing/2014/main" id="{59E9FC0D-315F-4F10-93E0-C81299D51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049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44" name="Oval 897">
            <a:extLst>
              <a:ext uri="{FF2B5EF4-FFF2-40B4-BE49-F238E27FC236}">
                <a16:creationId xmlns:a16="http://schemas.microsoft.com/office/drawing/2014/main" id="{ADB6D49D-C575-4E50-A72A-FB0FF7B0E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45" name="Oval 898">
            <a:extLst>
              <a:ext uri="{FF2B5EF4-FFF2-40B4-BE49-F238E27FC236}">
                <a16:creationId xmlns:a16="http://schemas.microsoft.com/office/drawing/2014/main" id="{394C35B9-6C3E-46C3-BE2F-D5C62AF1C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46" name="Oval 899">
            <a:extLst>
              <a:ext uri="{FF2B5EF4-FFF2-40B4-BE49-F238E27FC236}">
                <a16:creationId xmlns:a16="http://schemas.microsoft.com/office/drawing/2014/main" id="{2AE45B9C-980A-4996-9F38-3E98355B3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4556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47" name="Oval 900">
            <a:extLst>
              <a:ext uri="{FF2B5EF4-FFF2-40B4-BE49-F238E27FC236}">
                <a16:creationId xmlns:a16="http://schemas.microsoft.com/office/drawing/2014/main" id="{5ECD268A-AB35-49EA-A46C-4A60F50E6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4170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48" name="Oval 901">
            <a:extLst>
              <a:ext uri="{FF2B5EF4-FFF2-40B4-BE49-F238E27FC236}">
                <a16:creationId xmlns:a16="http://schemas.microsoft.com/office/drawing/2014/main" id="{578E8A59-CE6F-4397-9B81-878A2AEEE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4276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49" name="Oval 902">
            <a:extLst>
              <a:ext uri="{FF2B5EF4-FFF2-40B4-BE49-F238E27FC236}">
                <a16:creationId xmlns:a16="http://schemas.microsoft.com/office/drawing/2014/main" id="{91BEDE8B-1E1B-4165-8AAC-804B3A767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4429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50" name="Oval 903">
            <a:extLst>
              <a:ext uri="{FF2B5EF4-FFF2-40B4-BE49-F238E27FC236}">
                <a16:creationId xmlns:a16="http://schemas.microsoft.com/office/drawing/2014/main" id="{7F03DCBF-3A49-40EB-8863-AB7CFA42B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4222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51" name="Oval 904">
            <a:extLst>
              <a:ext uri="{FF2B5EF4-FFF2-40B4-BE49-F238E27FC236}">
                <a16:creationId xmlns:a16="http://schemas.microsoft.com/office/drawing/2014/main" id="{2399D20C-C081-4440-AC08-0D8623232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1263" y="4575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52" name="Oval 905">
            <a:extLst>
              <a:ext uri="{FF2B5EF4-FFF2-40B4-BE49-F238E27FC236}">
                <a16:creationId xmlns:a16="http://schemas.microsoft.com/office/drawing/2014/main" id="{DAF63476-2C26-4188-B39D-09EB7A0B9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3663" y="4727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53" name="Oval 906">
            <a:extLst>
              <a:ext uri="{FF2B5EF4-FFF2-40B4-BE49-F238E27FC236}">
                <a16:creationId xmlns:a16="http://schemas.microsoft.com/office/drawing/2014/main" id="{362C7BB8-D0EF-4A7B-8874-00C6C2ED6C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6063" y="48037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54" name="Oval 907">
            <a:extLst>
              <a:ext uri="{FF2B5EF4-FFF2-40B4-BE49-F238E27FC236}">
                <a16:creationId xmlns:a16="http://schemas.microsoft.com/office/drawing/2014/main" id="{0415CF0A-0D2F-4AC4-A849-8E8A7B7A9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4150" y="4787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55" name="Oval 908">
            <a:extLst>
              <a:ext uri="{FF2B5EF4-FFF2-40B4-BE49-F238E27FC236}">
                <a16:creationId xmlns:a16="http://schemas.microsoft.com/office/drawing/2014/main" id="{FF36915A-9FCF-40C7-A2C8-845BC445D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6063" y="451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56" name="Oval 909">
            <a:extLst>
              <a:ext uri="{FF2B5EF4-FFF2-40B4-BE49-F238E27FC236}">
                <a16:creationId xmlns:a16="http://schemas.microsoft.com/office/drawing/2014/main" id="{50408EAE-B7B5-45BB-924C-BE6F124CD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794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57" name="Oval 910">
            <a:extLst>
              <a:ext uri="{FF2B5EF4-FFF2-40B4-BE49-F238E27FC236}">
                <a16:creationId xmlns:a16="http://schemas.microsoft.com/office/drawing/2014/main" id="{B1A590E1-86AF-496A-ACCF-C08438FFC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2550" y="44608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58" name="Oval 911">
            <a:extLst>
              <a:ext uri="{FF2B5EF4-FFF2-40B4-BE49-F238E27FC236}">
                <a16:creationId xmlns:a16="http://schemas.microsoft.com/office/drawing/2014/main" id="{3E5B31E1-D53F-4FA7-ABA9-AD42DAF60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4613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59" name="Oval 912">
            <a:extLst>
              <a:ext uri="{FF2B5EF4-FFF2-40B4-BE49-F238E27FC236}">
                <a16:creationId xmlns:a16="http://schemas.microsoft.com/office/drawing/2014/main" id="{ECE3A1A8-71D8-4551-974D-0AF800E18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4689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60" name="Oval 913">
            <a:extLst>
              <a:ext uri="{FF2B5EF4-FFF2-40B4-BE49-F238E27FC236}">
                <a16:creationId xmlns:a16="http://schemas.microsoft.com/office/drawing/2014/main" id="{68CC581A-1DF3-43AC-8123-5960CB5B3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4659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61" name="Oval 914">
            <a:extLst>
              <a:ext uri="{FF2B5EF4-FFF2-40B4-BE49-F238E27FC236}">
                <a16:creationId xmlns:a16="http://schemas.microsoft.com/office/drawing/2014/main" id="{DFC04C9C-74B4-4BEE-BD88-1BC7DCA30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73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62" name="Oval 915">
            <a:extLst>
              <a:ext uri="{FF2B5EF4-FFF2-40B4-BE49-F238E27FC236}">
                <a16:creationId xmlns:a16="http://schemas.microsoft.com/office/drawing/2014/main" id="{771F7935-0761-4005-A538-71FAC62F4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4294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63" name="Oval 916">
            <a:extLst>
              <a:ext uri="{FF2B5EF4-FFF2-40B4-BE49-F238E27FC236}">
                <a16:creationId xmlns:a16="http://schemas.microsoft.com/office/drawing/2014/main" id="{493BD714-FEDB-4E5C-9292-1C609D22D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44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64" name="Oval 917">
            <a:extLst>
              <a:ext uri="{FF2B5EF4-FFF2-40B4-BE49-F238E27FC236}">
                <a16:creationId xmlns:a16="http://schemas.microsoft.com/office/drawing/2014/main" id="{A945FC9A-B6D8-475F-9D73-259680E2C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59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65" name="Oval 918">
            <a:extLst>
              <a:ext uri="{FF2B5EF4-FFF2-40B4-BE49-F238E27FC236}">
                <a16:creationId xmlns:a16="http://schemas.microsoft.com/office/drawing/2014/main" id="{98117AA4-CCDE-4BFB-85B3-F8C745172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467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66" name="Oval 919">
            <a:extLst>
              <a:ext uri="{FF2B5EF4-FFF2-40B4-BE49-F238E27FC236}">
                <a16:creationId xmlns:a16="http://schemas.microsoft.com/office/drawing/2014/main" id="{17BDF03E-95E9-47FA-900B-F617B4EC1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7625" y="4545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67" name="Oval 920">
            <a:extLst>
              <a:ext uri="{FF2B5EF4-FFF2-40B4-BE49-F238E27FC236}">
                <a16:creationId xmlns:a16="http://schemas.microsoft.com/office/drawing/2014/main" id="{9DAFFB45-D491-4CFF-B66B-C95F04C25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4697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68" name="Oval 921">
            <a:extLst>
              <a:ext uri="{FF2B5EF4-FFF2-40B4-BE49-F238E27FC236}">
                <a16:creationId xmlns:a16="http://schemas.microsoft.com/office/drawing/2014/main" id="{83FE952B-18C4-4C5C-827A-7FBC41CEC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45529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69" name="Oval 922">
            <a:extLst>
              <a:ext uri="{FF2B5EF4-FFF2-40B4-BE49-F238E27FC236}">
                <a16:creationId xmlns:a16="http://schemas.microsoft.com/office/drawing/2014/main" id="{33374171-3268-4903-801A-91565FA52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4381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70" name="Oval 923">
            <a:extLst>
              <a:ext uri="{FF2B5EF4-FFF2-40B4-BE49-F238E27FC236}">
                <a16:creationId xmlns:a16="http://schemas.microsoft.com/office/drawing/2014/main" id="{319FA401-77E0-4590-98B6-CF682C2B2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4689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71" name="Oval 924">
            <a:extLst>
              <a:ext uri="{FF2B5EF4-FFF2-40B4-BE49-F238E27FC236}">
                <a16:creationId xmlns:a16="http://schemas.microsoft.com/office/drawing/2014/main" id="{24A39551-600F-4064-9414-95ABF08EC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43243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72" name="Oval 925">
            <a:extLst>
              <a:ext uri="{FF2B5EF4-FFF2-40B4-BE49-F238E27FC236}">
                <a16:creationId xmlns:a16="http://schemas.microsoft.com/office/drawing/2014/main" id="{B000AEAB-80CE-4363-A89A-0EB3785D9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5738" y="45227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73" name="Oval 926">
            <a:extLst>
              <a:ext uri="{FF2B5EF4-FFF2-40B4-BE49-F238E27FC236}">
                <a16:creationId xmlns:a16="http://schemas.microsoft.com/office/drawing/2014/main" id="{48C26E5B-F9D1-4EF7-B0B1-C6A73B09E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67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74" name="Oval 927">
            <a:extLst>
              <a:ext uri="{FF2B5EF4-FFF2-40B4-BE49-F238E27FC236}">
                <a16:creationId xmlns:a16="http://schemas.microsoft.com/office/drawing/2014/main" id="{0CA7CAEA-F2D4-4A92-AA5D-C2B150C24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310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75" name="Oval 928">
            <a:extLst>
              <a:ext uri="{FF2B5EF4-FFF2-40B4-BE49-F238E27FC236}">
                <a16:creationId xmlns:a16="http://schemas.microsoft.com/office/drawing/2014/main" id="{CC82B761-FC7F-4155-BA06-8B26D2D29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4462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76" name="Oval 929">
            <a:extLst>
              <a:ext uri="{FF2B5EF4-FFF2-40B4-BE49-F238E27FC236}">
                <a16:creationId xmlns:a16="http://schemas.microsoft.com/office/drawing/2014/main" id="{2D10FC0C-4391-402E-8A20-342456898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614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77" name="Oval 930">
            <a:extLst>
              <a:ext uri="{FF2B5EF4-FFF2-40B4-BE49-F238E27FC236}">
                <a16:creationId xmlns:a16="http://schemas.microsoft.com/office/drawing/2014/main" id="{5F4877EC-6D54-4948-8A2E-AE77A925C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4408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78" name="Oval 931">
            <a:extLst>
              <a:ext uri="{FF2B5EF4-FFF2-40B4-BE49-F238E27FC236}">
                <a16:creationId xmlns:a16="http://schemas.microsoft.com/office/drawing/2014/main" id="{2669AB5D-B134-40B2-B98F-010F691DC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3663" y="4727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79" name="Oval 932">
            <a:extLst>
              <a:ext uri="{FF2B5EF4-FFF2-40B4-BE49-F238E27FC236}">
                <a16:creationId xmlns:a16="http://schemas.microsoft.com/office/drawing/2014/main" id="{EFA1A1AC-9BA6-4815-8D8F-B186DE27E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466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80" name="Oval 933">
            <a:extLst>
              <a:ext uri="{FF2B5EF4-FFF2-40B4-BE49-F238E27FC236}">
                <a16:creationId xmlns:a16="http://schemas.microsoft.com/office/drawing/2014/main" id="{12036301-A0D1-40FF-85E8-C222845F4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4613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81" name="Oval 934">
            <a:extLst>
              <a:ext uri="{FF2B5EF4-FFF2-40B4-BE49-F238E27FC236}">
                <a16:creationId xmlns:a16="http://schemas.microsoft.com/office/drawing/2014/main" id="{F624784D-475A-4E4B-96CB-50B521F23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4765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82" name="Oval 935">
            <a:extLst>
              <a:ext uri="{FF2B5EF4-FFF2-40B4-BE49-F238E27FC236}">
                <a16:creationId xmlns:a16="http://schemas.microsoft.com/office/drawing/2014/main" id="{79C40094-F0D5-4F76-A09F-1DFD99C8C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811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83" name="Oval 936">
            <a:extLst>
              <a:ext uri="{FF2B5EF4-FFF2-40B4-BE49-F238E27FC236}">
                <a16:creationId xmlns:a16="http://schemas.microsoft.com/office/drawing/2014/main" id="{20D1C8A2-12DE-4510-902D-02A2AD170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44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84" name="Oval 937">
            <a:extLst>
              <a:ext uri="{FF2B5EF4-FFF2-40B4-BE49-F238E27FC236}">
                <a16:creationId xmlns:a16="http://schemas.microsoft.com/office/drawing/2014/main" id="{DE6DA2B0-CE87-4CEC-9C3B-00A669CF5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59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85" name="Oval 938">
            <a:extLst>
              <a:ext uri="{FF2B5EF4-FFF2-40B4-BE49-F238E27FC236}">
                <a16:creationId xmlns:a16="http://schemas.microsoft.com/office/drawing/2014/main" id="{3E2A2F7B-E6A3-45D5-B9E9-EC49C28D7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47513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86" name="Oval 939">
            <a:extLst>
              <a:ext uri="{FF2B5EF4-FFF2-40B4-BE49-F238E27FC236}">
                <a16:creationId xmlns:a16="http://schemas.microsoft.com/office/drawing/2014/main" id="{269E52F5-7B79-4453-A746-94BC86AE1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4697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87" name="Oval 940">
            <a:extLst>
              <a:ext uri="{FF2B5EF4-FFF2-40B4-BE49-F238E27FC236}">
                <a16:creationId xmlns:a16="http://schemas.microsoft.com/office/drawing/2014/main" id="{2AEAE78B-9CDF-44B5-B46A-46D3E1CCA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1938" y="4591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88" name="Oval 941">
            <a:extLst>
              <a:ext uri="{FF2B5EF4-FFF2-40B4-BE49-F238E27FC236}">
                <a16:creationId xmlns:a16="http://schemas.microsoft.com/office/drawing/2014/main" id="{1A86A3DC-5AD1-4BC7-A48C-F981A5DF3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4476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89" name="Oval 942">
            <a:extLst>
              <a:ext uri="{FF2B5EF4-FFF2-40B4-BE49-F238E27FC236}">
                <a16:creationId xmlns:a16="http://schemas.microsoft.com/office/drawing/2014/main" id="{CB870953-5848-4F9B-8E74-7D7EDF69E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67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90" name="Oval 943">
            <a:extLst>
              <a:ext uri="{FF2B5EF4-FFF2-40B4-BE49-F238E27FC236}">
                <a16:creationId xmlns:a16="http://schemas.microsoft.com/office/drawing/2014/main" id="{10393F7E-054B-43E4-925C-DFC689A85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508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91" name="Oval 944">
            <a:extLst>
              <a:ext uri="{FF2B5EF4-FFF2-40B4-BE49-F238E27FC236}">
                <a16:creationId xmlns:a16="http://schemas.microsoft.com/office/drawing/2014/main" id="{428A07EA-E983-4CB3-882D-A40C44E2E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4456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92" name="Oval 945">
            <a:extLst>
              <a:ext uri="{FF2B5EF4-FFF2-40B4-BE49-F238E27FC236}">
                <a16:creationId xmlns:a16="http://schemas.microsoft.com/office/drawing/2014/main" id="{BE82928F-EA4D-4070-A2DF-50882C45A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4560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93" name="Oval 946">
            <a:extLst>
              <a:ext uri="{FF2B5EF4-FFF2-40B4-BE49-F238E27FC236}">
                <a16:creationId xmlns:a16="http://schemas.microsoft.com/office/drawing/2014/main" id="{23130C43-9747-4F4D-AE80-32154E880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125" y="348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94" name="Oval 947">
            <a:extLst>
              <a:ext uri="{FF2B5EF4-FFF2-40B4-BE49-F238E27FC236}">
                <a16:creationId xmlns:a16="http://schemas.microsoft.com/office/drawing/2014/main" id="{221CDE58-DAE0-4D10-855C-85E3219F4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95" name="Oval 948">
            <a:extLst>
              <a:ext uri="{FF2B5EF4-FFF2-40B4-BE49-F238E27FC236}">
                <a16:creationId xmlns:a16="http://schemas.microsoft.com/office/drawing/2014/main" id="{068042C5-7A35-4D61-9FFC-60D244BC9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3717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96" name="Oval 949">
            <a:extLst>
              <a:ext uri="{FF2B5EF4-FFF2-40B4-BE49-F238E27FC236}">
                <a16:creationId xmlns:a16="http://schemas.microsoft.com/office/drawing/2014/main" id="{501EA707-ABEC-4903-953C-425BF9510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702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97" name="Oval 950">
            <a:extLst>
              <a:ext uri="{FF2B5EF4-FFF2-40B4-BE49-F238E27FC236}">
                <a16:creationId xmlns:a16="http://schemas.microsoft.com/office/drawing/2014/main" id="{89BABC20-00A8-4587-AFDB-E55FCF083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342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98" name="Oval 951">
            <a:extLst>
              <a:ext uri="{FF2B5EF4-FFF2-40B4-BE49-F238E27FC236}">
                <a16:creationId xmlns:a16="http://schemas.microsoft.com/office/drawing/2014/main" id="{B354A11D-75FA-415D-B34A-FB81E68C0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0813" y="3708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599" name="Oval 952">
            <a:extLst>
              <a:ext uri="{FF2B5EF4-FFF2-40B4-BE49-F238E27FC236}">
                <a16:creationId xmlns:a16="http://schemas.microsoft.com/office/drawing/2014/main" id="{B6BF28AE-C3A1-47B5-95F4-DB03C54CB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337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00" name="Oval 953">
            <a:extLst>
              <a:ext uri="{FF2B5EF4-FFF2-40B4-BE49-F238E27FC236}">
                <a16:creationId xmlns:a16="http://schemas.microsoft.com/office/drawing/2014/main" id="{64E7C500-DB6F-4E1B-8749-BF857D771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01" name="Oval 954">
            <a:extLst>
              <a:ext uri="{FF2B5EF4-FFF2-40B4-BE49-F238E27FC236}">
                <a16:creationId xmlns:a16="http://schemas.microsoft.com/office/drawing/2014/main" id="{F0AD86F4-C051-4154-913B-04A993562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02" name="Oval 955">
            <a:extLst>
              <a:ext uri="{FF2B5EF4-FFF2-40B4-BE49-F238E27FC236}">
                <a16:creationId xmlns:a16="http://schemas.microsoft.com/office/drawing/2014/main" id="{7C51B67D-76CF-42EF-ADCF-417D0FA6C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7325" y="3573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03" name="Oval 956">
            <a:extLst>
              <a:ext uri="{FF2B5EF4-FFF2-40B4-BE49-F238E27FC236}">
                <a16:creationId xmlns:a16="http://schemas.microsoft.com/office/drawing/2014/main" id="{AC13893E-6A26-4612-A978-AF7725753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649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04" name="Oval 957">
            <a:extLst>
              <a:ext uri="{FF2B5EF4-FFF2-40B4-BE49-F238E27FC236}">
                <a16:creationId xmlns:a16="http://schemas.microsoft.com/office/drawing/2014/main" id="{6F2CB1B6-35DE-49B0-BCFE-F185CC802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4225" y="4037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05" name="Oval 958">
            <a:extLst>
              <a:ext uri="{FF2B5EF4-FFF2-40B4-BE49-F238E27FC236}">
                <a16:creationId xmlns:a16="http://schemas.microsoft.com/office/drawing/2014/main" id="{D94F2CBA-7AFF-4B8C-847C-ADD20148A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06" name="Oval 959">
            <a:extLst>
              <a:ext uri="{FF2B5EF4-FFF2-40B4-BE49-F238E27FC236}">
                <a16:creationId xmlns:a16="http://schemas.microsoft.com/office/drawing/2014/main" id="{71E99567-AF2D-4ACC-B530-17DCC1D9C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07" name="Oval 960">
            <a:extLst>
              <a:ext uri="{FF2B5EF4-FFF2-40B4-BE49-F238E27FC236}">
                <a16:creationId xmlns:a16="http://schemas.microsoft.com/office/drawing/2014/main" id="{D94FBF53-D9EE-47B6-BA8D-907400BE2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08" name="Oval 961">
            <a:extLst>
              <a:ext uri="{FF2B5EF4-FFF2-40B4-BE49-F238E27FC236}">
                <a16:creationId xmlns:a16="http://schemas.microsoft.com/office/drawing/2014/main" id="{F9D96089-0DDA-4C91-90DA-FC3C3FE30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8" y="3459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09" name="Oval 962">
            <a:extLst>
              <a:ext uri="{FF2B5EF4-FFF2-40B4-BE49-F238E27FC236}">
                <a16:creationId xmlns:a16="http://schemas.microsoft.com/office/drawing/2014/main" id="{9DB7CD00-2938-4E02-B394-64A290DE4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10" name="Oval 963">
            <a:extLst>
              <a:ext uri="{FF2B5EF4-FFF2-40B4-BE49-F238E27FC236}">
                <a16:creationId xmlns:a16="http://schemas.microsoft.com/office/drawing/2014/main" id="{2121C2CD-DCFE-47E6-A4A1-3A34DA8DD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3467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11" name="Oval 964">
            <a:extLst>
              <a:ext uri="{FF2B5EF4-FFF2-40B4-BE49-F238E27FC236}">
                <a16:creationId xmlns:a16="http://schemas.microsoft.com/office/drawing/2014/main" id="{C3A1AFA3-A667-4CB8-A21E-710F70ED0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9400" y="3352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12" name="Oval 965">
            <a:extLst>
              <a:ext uri="{FF2B5EF4-FFF2-40B4-BE49-F238E27FC236}">
                <a16:creationId xmlns:a16="http://schemas.microsoft.com/office/drawing/2014/main" id="{47434373-E736-4099-9F61-8DC3A17B2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13" name="Oval 966">
            <a:extLst>
              <a:ext uri="{FF2B5EF4-FFF2-40B4-BE49-F238E27FC236}">
                <a16:creationId xmlns:a16="http://schemas.microsoft.com/office/drawing/2014/main" id="{22862B56-FBA9-4796-8CEC-649508154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36639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14" name="Oval 967">
            <a:extLst>
              <a:ext uri="{FF2B5EF4-FFF2-40B4-BE49-F238E27FC236}">
                <a16:creationId xmlns:a16="http://schemas.microsoft.com/office/drawing/2014/main" id="{520A2582-4AF7-49CD-BE91-2D8157282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15" name="Oval 968">
            <a:extLst>
              <a:ext uri="{FF2B5EF4-FFF2-40B4-BE49-F238E27FC236}">
                <a16:creationId xmlns:a16="http://schemas.microsoft.com/office/drawing/2014/main" id="{C68312E1-3F8C-43C4-A9B0-D4C493C0C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16" name="Oval 969">
            <a:extLst>
              <a:ext uri="{FF2B5EF4-FFF2-40B4-BE49-F238E27FC236}">
                <a16:creationId xmlns:a16="http://schemas.microsoft.com/office/drawing/2014/main" id="{CEBC66E2-AD47-4DBE-88B7-E3E6013F4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5850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17" name="Oval 970">
            <a:extLst>
              <a:ext uri="{FF2B5EF4-FFF2-40B4-BE49-F238E27FC236}">
                <a16:creationId xmlns:a16="http://schemas.microsoft.com/office/drawing/2014/main" id="{521D4CCD-5D49-45F8-BC1B-A48AB8FDB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3490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18" name="Oval 971">
            <a:extLst>
              <a:ext uri="{FF2B5EF4-FFF2-40B4-BE49-F238E27FC236}">
                <a16:creationId xmlns:a16="http://schemas.microsoft.com/office/drawing/2014/main" id="{484C9D7D-DCDB-4856-8D4D-C68C39E77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28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19" name="Oval 972">
            <a:extLst>
              <a:ext uri="{FF2B5EF4-FFF2-40B4-BE49-F238E27FC236}">
                <a16:creationId xmlns:a16="http://schemas.microsoft.com/office/drawing/2014/main" id="{843B2087-27F1-4FA0-A243-D4E654D51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3322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20" name="Oval 973">
            <a:extLst>
              <a:ext uri="{FF2B5EF4-FFF2-40B4-BE49-F238E27FC236}">
                <a16:creationId xmlns:a16="http://schemas.microsoft.com/office/drawing/2014/main" id="{1FC49B7E-1931-4A67-BFB8-81F25087A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21" name="Oval 974">
            <a:extLst>
              <a:ext uri="{FF2B5EF4-FFF2-40B4-BE49-F238E27FC236}">
                <a16:creationId xmlns:a16="http://schemas.microsoft.com/office/drawing/2014/main" id="{F44FEB85-8D98-4D61-BE43-F33F89FDC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8325" y="3581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22" name="Oval 975">
            <a:extLst>
              <a:ext uri="{FF2B5EF4-FFF2-40B4-BE49-F238E27FC236}">
                <a16:creationId xmlns:a16="http://schemas.microsoft.com/office/drawing/2014/main" id="{87A36DD4-9F61-4B2A-9F41-EC52E4754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23" name="Oval 976">
            <a:extLst>
              <a:ext uri="{FF2B5EF4-FFF2-40B4-BE49-F238E27FC236}">
                <a16:creationId xmlns:a16="http://schemas.microsoft.com/office/drawing/2014/main" id="{1F9015C4-1DF7-471F-A06A-5BFE08B99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3679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24" name="Oval 977">
            <a:extLst>
              <a:ext uri="{FF2B5EF4-FFF2-40B4-BE49-F238E27FC236}">
                <a16:creationId xmlns:a16="http://schemas.microsoft.com/office/drawing/2014/main" id="{B2BFDD0B-4191-45C4-9F20-586792F2D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725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25" name="Oval 978">
            <a:extLst>
              <a:ext uri="{FF2B5EF4-FFF2-40B4-BE49-F238E27FC236}">
                <a16:creationId xmlns:a16="http://schemas.microsoft.com/office/drawing/2014/main" id="{26EECC12-3D1C-4EF7-B068-03F434548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26" name="Oval 979">
            <a:extLst>
              <a:ext uri="{FF2B5EF4-FFF2-40B4-BE49-F238E27FC236}">
                <a16:creationId xmlns:a16="http://schemas.microsoft.com/office/drawing/2014/main" id="{43F4C312-7E7C-4EAD-82F2-4F1AE2D31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825" y="3640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27" name="Oval 980">
            <a:extLst>
              <a:ext uri="{FF2B5EF4-FFF2-40B4-BE49-F238E27FC236}">
                <a16:creationId xmlns:a16="http://schemas.microsoft.com/office/drawing/2014/main" id="{F2918E75-F37E-4633-A108-62F5798F0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3665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28" name="Oval 981">
            <a:extLst>
              <a:ext uri="{FF2B5EF4-FFF2-40B4-BE49-F238E27FC236}">
                <a16:creationId xmlns:a16="http://schemas.microsoft.com/office/drawing/2014/main" id="{8D486AB4-EC0A-49F3-9E13-747431F61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29" name="Oval 982">
            <a:extLst>
              <a:ext uri="{FF2B5EF4-FFF2-40B4-BE49-F238E27FC236}">
                <a16:creationId xmlns:a16="http://schemas.microsoft.com/office/drawing/2014/main" id="{05A6EE1C-A502-4CD7-B48F-8F8C268E9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350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30" name="Oval 983">
            <a:extLst>
              <a:ext uri="{FF2B5EF4-FFF2-40B4-BE49-F238E27FC236}">
                <a16:creationId xmlns:a16="http://schemas.microsoft.com/office/drawing/2014/main" id="{26CA19DF-7385-470C-91FC-075DA05FA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3" y="3390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31" name="Oval 984">
            <a:extLst>
              <a:ext uri="{FF2B5EF4-FFF2-40B4-BE49-F238E27FC236}">
                <a16:creationId xmlns:a16="http://schemas.microsoft.com/office/drawing/2014/main" id="{A9F7AD5B-2345-41BA-90B5-4F60A7E1D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32" name="Oval 985">
            <a:extLst>
              <a:ext uri="{FF2B5EF4-FFF2-40B4-BE49-F238E27FC236}">
                <a16:creationId xmlns:a16="http://schemas.microsoft.com/office/drawing/2014/main" id="{6FE4BEB1-DC34-466A-AFFB-9CC1CFABE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250" y="3286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33" name="Oval 986">
            <a:extLst>
              <a:ext uri="{FF2B5EF4-FFF2-40B4-BE49-F238E27FC236}">
                <a16:creationId xmlns:a16="http://schemas.microsoft.com/office/drawing/2014/main" id="{2856B029-E159-4586-AC02-BA605C335C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28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34" name="Oval 987">
            <a:extLst>
              <a:ext uri="{FF2B5EF4-FFF2-40B4-BE49-F238E27FC236}">
                <a16:creationId xmlns:a16="http://schemas.microsoft.com/office/drawing/2014/main" id="{3EB19CEA-F05C-4302-823B-7DEBAB871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3438" y="3668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35" name="Oval 988">
            <a:extLst>
              <a:ext uri="{FF2B5EF4-FFF2-40B4-BE49-F238E27FC236}">
                <a16:creationId xmlns:a16="http://schemas.microsoft.com/office/drawing/2014/main" id="{0F3FC003-FC55-49BF-9BB9-356D0AC5D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8363" y="3575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36" name="Oval 989">
            <a:extLst>
              <a:ext uri="{FF2B5EF4-FFF2-40B4-BE49-F238E27FC236}">
                <a16:creationId xmlns:a16="http://schemas.microsoft.com/office/drawing/2014/main" id="{574F16BA-DE96-4EE0-9973-868FC535F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3163" y="351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37" name="Oval 990">
            <a:extLst>
              <a:ext uri="{FF2B5EF4-FFF2-40B4-BE49-F238E27FC236}">
                <a16:creationId xmlns:a16="http://schemas.microsoft.com/office/drawing/2014/main" id="{A7DB0F7F-E3D8-42C4-98F9-BE225F2D2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6150" y="3460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38" name="Oval 991">
            <a:extLst>
              <a:ext uri="{FF2B5EF4-FFF2-40B4-BE49-F238E27FC236}">
                <a16:creationId xmlns:a16="http://schemas.microsoft.com/office/drawing/2014/main" id="{6045C875-4E80-4484-AF9D-CFEFB3F7A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0925" y="3613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39" name="Oval 992">
            <a:extLst>
              <a:ext uri="{FF2B5EF4-FFF2-40B4-BE49-F238E27FC236}">
                <a16:creationId xmlns:a16="http://schemas.microsoft.com/office/drawing/2014/main" id="{416E283A-F21C-4177-BEA5-536C0A6FC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4713" y="3478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40" name="Oval 993">
            <a:extLst>
              <a:ext uri="{FF2B5EF4-FFF2-40B4-BE49-F238E27FC236}">
                <a16:creationId xmlns:a16="http://schemas.microsoft.com/office/drawing/2014/main" id="{7AB6360A-8F47-4B6D-B1AF-5D9AB116E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344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41" name="Oval 994">
            <a:extLst>
              <a:ext uri="{FF2B5EF4-FFF2-40B4-BE49-F238E27FC236}">
                <a16:creationId xmlns:a16="http://schemas.microsoft.com/office/drawing/2014/main" id="{00351803-FE75-46E5-A4CD-4C28BA059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42" name="Oval 995">
            <a:extLst>
              <a:ext uri="{FF2B5EF4-FFF2-40B4-BE49-F238E27FC236}">
                <a16:creationId xmlns:a16="http://schemas.microsoft.com/office/drawing/2014/main" id="{765A23BA-5711-427F-A81C-5D046D445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4725" y="3544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43" name="Oval 996">
            <a:extLst>
              <a:ext uri="{FF2B5EF4-FFF2-40B4-BE49-F238E27FC236}">
                <a16:creationId xmlns:a16="http://schemas.microsoft.com/office/drawing/2014/main" id="{E4AEBD4C-C339-4466-AC92-D4ECA57AB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5400" y="3552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44" name="Oval 997">
            <a:extLst>
              <a:ext uri="{FF2B5EF4-FFF2-40B4-BE49-F238E27FC236}">
                <a16:creationId xmlns:a16="http://schemas.microsoft.com/office/drawing/2014/main" id="{CDC5889C-9BF3-4A81-86CF-3477EC170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6638" y="3438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45" name="Oval 998">
            <a:extLst>
              <a:ext uri="{FF2B5EF4-FFF2-40B4-BE49-F238E27FC236}">
                <a16:creationId xmlns:a16="http://schemas.microsoft.com/office/drawing/2014/main" id="{9AFDB154-B9F4-4F08-AF48-B628D407C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6800" y="3324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46" name="Oval 999">
            <a:extLst>
              <a:ext uri="{FF2B5EF4-FFF2-40B4-BE49-F238E27FC236}">
                <a16:creationId xmlns:a16="http://schemas.microsoft.com/office/drawing/2014/main" id="{F58764FE-207E-426F-AE76-6BC8347A4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2838" y="3522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47" name="Oval 1000">
            <a:extLst>
              <a:ext uri="{FF2B5EF4-FFF2-40B4-BE49-F238E27FC236}">
                <a16:creationId xmlns:a16="http://schemas.microsoft.com/office/drawing/2014/main" id="{1610ADE4-0410-4CF6-A7FD-8BF945EE6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5238" y="3309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48" name="Oval 1001">
            <a:extLst>
              <a:ext uri="{FF2B5EF4-FFF2-40B4-BE49-F238E27FC236}">
                <a16:creationId xmlns:a16="http://schemas.microsoft.com/office/drawing/2014/main" id="{FD4664DA-0FD5-4240-B91B-DCCA3E8B2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3408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49" name="Oval 1002">
            <a:extLst>
              <a:ext uri="{FF2B5EF4-FFF2-40B4-BE49-F238E27FC236}">
                <a16:creationId xmlns:a16="http://schemas.microsoft.com/office/drawing/2014/main" id="{58385298-318C-4B11-8EC7-C9183DF84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0925" y="3613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50" name="Oval 1003">
            <a:extLst>
              <a:ext uri="{FF2B5EF4-FFF2-40B4-BE49-F238E27FC236}">
                <a16:creationId xmlns:a16="http://schemas.microsoft.com/office/drawing/2014/main" id="{847D84FA-63AD-44A3-8AC2-A5C22C8D6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344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51" name="Oval 1004">
            <a:extLst>
              <a:ext uri="{FF2B5EF4-FFF2-40B4-BE49-F238E27FC236}">
                <a16:creationId xmlns:a16="http://schemas.microsoft.com/office/drawing/2014/main" id="{5D7FEDF1-4C76-4852-82B1-2D094394B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52" name="Oval 1005">
            <a:extLst>
              <a:ext uri="{FF2B5EF4-FFF2-40B4-BE49-F238E27FC236}">
                <a16:creationId xmlns:a16="http://schemas.microsoft.com/office/drawing/2014/main" id="{A4771F2E-96CE-4E39-82B8-9E8A473D7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35909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53" name="Oval 1006">
            <a:extLst>
              <a:ext uri="{FF2B5EF4-FFF2-40B4-BE49-F238E27FC236}">
                <a16:creationId xmlns:a16="http://schemas.microsoft.com/office/drawing/2014/main" id="{32B439FB-E978-45DC-AC7D-F8EF750C1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9200" y="3476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54" name="Oval 1007">
            <a:extLst>
              <a:ext uri="{FF2B5EF4-FFF2-40B4-BE49-F238E27FC236}">
                <a16:creationId xmlns:a16="http://schemas.microsoft.com/office/drawing/2014/main" id="{692F375D-D203-4386-B868-4D598D4C4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5400" y="3560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55" name="Oval 1008">
            <a:extLst>
              <a:ext uri="{FF2B5EF4-FFF2-40B4-BE49-F238E27FC236}">
                <a16:creationId xmlns:a16="http://schemas.microsoft.com/office/drawing/2014/main" id="{AEFDAA4E-1988-4325-BEE5-D00951543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489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56" name="Oval 1009">
            <a:extLst>
              <a:ext uri="{FF2B5EF4-FFF2-40B4-BE49-F238E27FC236}">
                <a16:creationId xmlns:a16="http://schemas.microsoft.com/office/drawing/2014/main" id="{41CA15E3-145E-45C0-ABB8-DF122F63A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8050" y="4838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57" name="Oval 1010">
            <a:extLst>
              <a:ext uri="{FF2B5EF4-FFF2-40B4-BE49-F238E27FC236}">
                <a16:creationId xmlns:a16="http://schemas.microsoft.com/office/drawing/2014/main" id="{A3AB723E-C551-49C3-9BE1-787294869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478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58" name="Oval 1011">
            <a:extLst>
              <a:ext uri="{FF2B5EF4-FFF2-40B4-BE49-F238E27FC236}">
                <a16:creationId xmlns:a16="http://schemas.microsoft.com/office/drawing/2014/main" id="{05629C46-D595-4A64-A1DB-19DD2465C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493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59" name="Oval 1012">
            <a:extLst>
              <a:ext uri="{FF2B5EF4-FFF2-40B4-BE49-F238E27FC236}">
                <a16:creationId xmlns:a16="http://schemas.microsoft.com/office/drawing/2014/main" id="{5A17A5D9-D6C7-42A2-8D3B-EB4E22CD6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0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60" name="Oval 1013">
            <a:extLst>
              <a:ext uri="{FF2B5EF4-FFF2-40B4-BE49-F238E27FC236}">
                <a16:creationId xmlns:a16="http://schemas.microsoft.com/office/drawing/2014/main" id="{78C640A1-A2E2-47F6-B491-33DFBC4A2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0" y="4770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61" name="Oval 1014">
            <a:extLst>
              <a:ext uri="{FF2B5EF4-FFF2-40B4-BE49-F238E27FC236}">
                <a16:creationId xmlns:a16="http://schemas.microsoft.com/office/drawing/2014/main" id="{70C1C1F0-4073-4DFF-B740-446231F22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4922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62" name="Oval 1015">
            <a:extLst>
              <a:ext uri="{FF2B5EF4-FFF2-40B4-BE49-F238E27FC236}">
                <a16:creationId xmlns:a16="http://schemas.microsoft.com/office/drawing/2014/main" id="{A43AD908-DAE5-4877-B890-1E3471476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9613" y="486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63" name="Oval 1016">
            <a:extLst>
              <a:ext uri="{FF2B5EF4-FFF2-40B4-BE49-F238E27FC236}">
                <a16:creationId xmlns:a16="http://schemas.microsoft.com/office/drawing/2014/main" id="{386B4D00-51F4-49F0-834A-FED7FEE57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4876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64" name="Oval 1017">
            <a:extLst>
              <a:ext uri="{FF2B5EF4-FFF2-40B4-BE49-F238E27FC236}">
                <a16:creationId xmlns:a16="http://schemas.microsoft.com/office/drawing/2014/main" id="{01139425-021F-4178-9417-F25E8C571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525" y="4762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65" name="Oval 1018">
            <a:extLst>
              <a:ext uri="{FF2B5EF4-FFF2-40B4-BE49-F238E27FC236}">
                <a16:creationId xmlns:a16="http://schemas.microsoft.com/office/drawing/2014/main" id="{AAA64579-72EE-41A5-BE8B-07CDB6A68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1688" y="464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66" name="Oval 1019">
            <a:extLst>
              <a:ext uri="{FF2B5EF4-FFF2-40B4-BE49-F238E27FC236}">
                <a16:creationId xmlns:a16="http://schemas.microsoft.com/office/drawing/2014/main" id="{89ED9D7B-74C8-4C14-8F08-22B9AD35F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846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67" name="Oval 1020">
            <a:extLst>
              <a:ext uri="{FF2B5EF4-FFF2-40B4-BE49-F238E27FC236}">
                <a16:creationId xmlns:a16="http://schemas.microsoft.com/office/drawing/2014/main" id="{3E6B355A-9122-4E27-954B-DDAA882D0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25" y="4633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68" name="Oval 1021">
            <a:extLst>
              <a:ext uri="{FF2B5EF4-FFF2-40B4-BE49-F238E27FC236}">
                <a16:creationId xmlns:a16="http://schemas.microsoft.com/office/drawing/2014/main" id="{DDECACB3-4B30-42F4-9FC8-18CEDB24C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7888" y="4732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69" name="Oval 1022">
            <a:extLst>
              <a:ext uri="{FF2B5EF4-FFF2-40B4-BE49-F238E27FC236}">
                <a16:creationId xmlns:a16="http://schemas.microsoft.com/office/drawing/2014/main" id="{C9FD4BB9-FBBE-446D-BECE-E97DFB9CB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493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70" name="Oval 1023">
            <a:extLst>
              <a:ext uri="{FF2B5EF4-FFF2-40B4-BE49-F238E27FC236}">
                <a16:creationId xmlns:a16="http://schemas.microsoft.com/office/drawing/2014/main" id="{7B827C05-4108-4702-A016-BFE81FE48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0" y="4770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71" name="Oval 1024">
            <a:extLst>
              <a:ext uri="{FF2B5EF4-FFF2-40B4-BE49-F238E27FC236}">
                <a16:creationId xmlns:a16="http://schemas.microsoft.com/office/drawing/2014/main" id="{CEC3391E-8366-42EC-A978-C0476E1D0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4922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72" name="Oval 1025">
            <a:extLst>
              <a:ext uri="{FF2B5EF4-FFF2-40B4-BE49-F238E27FC236}">
                <a16:creationId xmlns:a16="http://schemas.microsoft.com/office/drawing/2014/main" id="{E21D906E-663A-4B3D-B01A-091272744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4914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73" name="Oval 1026">
            <a:extLst>
              <a:ext uri="{FF2B5EF4-FFF2-40B4-BE49-F238E27FC236}">
                <a16:creationId xmlns:a16="http://schemas.microsoft.com/office/drawing/2014/main" id="{E4EE30BA-9A56-47AD-9521-DB7A0C051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4800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74" name="Oval 1027">
            <a:extLst>
              <a:ext uri="{FF2B5EF4-FFF2-40B4-BE49-F238E27FC236}">
                <a16:creationId xmlns:a16="http://schemas.microsoft.com/office/drawing/2014/main" id="{D25B3C02-7727-40FA-8AAC-1E8B3C344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4884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75" name="Oval 1028">
            <a:extLst>
              <a:ext uri="{FF2B5EF4-FFF2-40B4-BE49-F238E27FC236}">
                <a16:creationId xmlns:a16="http://schemas.microsoft.com/office/drawing/2014/main" id="{CC7FE005-1D28-40EE-88C8-99D6F9E99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3713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76" name="Oval 1029">
            <a:extLst>
              <a:ext uri="{FF2B5EF4-FFF2-40B4-BE49-F238E27FC236}">
                <a16:creationId xmlns:a16="http://schemas.microsoft.com/office/drawing/2014/main" id="{CBF7BE49-01AC-4130-B404-9B3AC758E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5725" y="3916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77" name="Oval 1030">
            <a:extLst>
              <a:ext uri="{FF2B5EF4-FFF2-40B4-BE49-F238E27FC236}">
                <a16:creationId xmlns:a16="http://schemas.microsoft.com/office/drawing/2014/main" id="{13DB5DE4-36DD-4CB7-927E-3EC8BEDE8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3749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78" name="Oval 1031">
            <a:extLst>
              <a:ext uri="{FF2B5EF4-FFF2-40B4-BE49-F238E27FC236}">
                <a16:creationId xmlns:a16="http://schemas.microsoft.com/office/drawing/2014/main" id="{94FA6B63-C4E8-42E3-B2D7-B870FB4B0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39020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79" name="Oval 1032">
            <a:extLst>
              <a:ext uri="{FF2B5EF4-FFF2-40B4-BE49-F238E27FC236}">
                <a16:creationId xmlns:a16="http://schemas.microsoft.com/office/drawing/2014/main" id="{AD9CFF9B-14C3-4624-ACF7-5B3388903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3752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80" name="Oval 1033">
            <a:extLst>
              <a:ext uri="{FF2B5EF4-FFF2-40B4-BE49-F238E27FC236}">
                <a16:creationId xmlns:a16="http://schemas.microsoft.com/office/drawing/2014/main" id="{1FDD48B8-9F0A-4407-AE6B-34F099583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3848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81" name="Oval 1034">
            <a:extLst>
              <a:ext uri="{FF2B5EF4-FFF2-40B4-BE49-F238E27FC236}">
                <a16:creationId xmlns:a16="http://schemas.microsoft.com/office/drawing/2014/main" id="{D8033F31-1E23-4EAA-9C5E-ABFB70AA3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5563" y="3741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82" name="Oval 1035">
            <a:extLst>
              <a:ext uri="{FF2B5EF4-FFF2-40B4-BE49-F238E27FC236}">
                <a16:creationId xmlns:a16="http://schemas.microsoft.com/office/drawing/2014/main" id="{0F0DA14E-B029-4ACD-944E-1EA024728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3817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83" name="Oval 1036">
            <a:extLst>
              <a:ext uri="{FF2B5EF4-FFF2-40B4-BE49-F238E27FC236}">
                <a16:creationId xmlns:a16="http://schemas.microsoft.com/office/drawing/2014/main" id="{13EEAAE3-B5F3-475B-915D-AE2F2C52C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84" name="Oval 1037">
            <a:extLst>
              <a:ext uri="{FF2B5EF4-FFF2-40B4-BE49-F238E27FC236}">
                <a16:creationId xmlns:a16="http://schemas.microsoft.com/office/drawing/2014/main" id="{3A33F253-B3A8-4816-870F-E3F85C35A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3800" y="3843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85" name="Oval 1038">
            <a:extLst>
              <a:ext uri="{FF2B5EF4-FFF2-40B4-BE49-F238E27FC236}">
                <a16:creationId xmlns:a16="http://schemas.microsoft.com/office/drawing/2014/main" id="{D3D0AF68-67E4-4A19-9C0F-8EB104AFF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5725" y="3916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86" name="Oval 1039">
            <a:extLst>
              <a:ext uri="{FF2B5EF4-FFF2-40B4-BE49-F238E27FC236}">
                <a16:creationId xmlns:a16="http://schemas.microsoft.com/office/drawing/2014/main" id="{BA8D2C08-4BD2-4939-8022-0EC8B7884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8125" y="4068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87" name="Oval 1040">
            <a:extLst>
              <a:ext uri="{FF2B5EF4-FFF2-40B4-BE49-F238E27FC236}">
                <a16:creationId xmlns:a16="http://schemas.microsoft.com/office/drawing/2014/main" id="{FF199C62-F620-4B91-B480-A05916001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8125" y="3703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88" name="Oval 1041">
            <a:extLst>
              <a:ext uri="{FF2B5EF4-FFF2-40B4-BE49-F238E27FC236}">
                <a16:creationId xmlns:a16="http://schemas.microsoft.com/office/drawing/2014/main" id="{E8A4C8EC-3917-4565-8EAC-C2710D698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3749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89" name="Oval 1042">
            <a:extLst>
              <a:ext uri="{FF2B5EF4-FFF2-40B4-BE49-F238E27FC236}">
                <a16:creationId xmlns:a16="http://schemas.microsoft.com/office/drawing/2014/main" id="{B68D1302-D213-4526-A6CE-018114CDD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39020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90" name="Oval 1043">
            <a:extLst>
              <a:ext uri="{FF2B5EF4-FFF2-40B4-BE49-F238E27FC236}">
                <a16:creationId xmlns:a16="http://schemas.microsoft.com/office/drawing/2014/main" id="{A6F30211-EB55-49A5-A9D0-0D1419187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3848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91" name="Oval 1044">
            <a:extLst>
              <a:ext uri="{FF2B5EF4-FFF2-40B4-BE49-F238E27FC236}">
                <a16:creationId xmlns:a16="http://schemas.microsoft.com/office/drawing/2014/main" id="{C0E0C037-F005-4F71-AAB8-B2621C24D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1925" y="4000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92" name="Oval 1045">
            <a:extLst>
              <a:ext uri="{FF2B5EF4-FFF2-40B4-BE49-F238E27FC236}">
                <a16:creationId xmlns:a16="http://schemas.microsoft.com/office/drawing/2014/main" id="{705783AF-735F-4C2D-81D7-4EB4FBC04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1925" y="3711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93" name="Oval 1046">
            <a:extLst>
              <a:ext uri="{FF2B5EF4-FFF2-40B4-BE49-F238E27FC236}">
                <a16:creationId xmlns:a16="http://schemas.microsoft.com/office/drawing/2014/main" id="{FCF0A6F6-7015-4B85-BEDC-6E0A6AD56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3787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94" name="Oval 1047">
            <a:extLst>
              <a:ext uri="{FF2B5EF4-FFF2-40B4-BE49-F238E27FC236}">
                <a16:creationId xmlns:a16="http://schemas.microsoft.com/office/drawing/2014/main" id="{3B5D8549-7775-4014-BD32-7C294F245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600" y="3703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95" name="Oval 1048">
            <a:extLst>
              <a:ext uri="{FF2B5EF4-FFF2-40B4-BE49-F238E27FC236}">
                <a16:creationId xmlns:a16="http://schemas.microsoft.com/office/drawing/2014/main" id="{31C1A82B-E57C-4805-8AF2-88D3E2447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250" y="4181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96" name="Oval 1049">
            <a:extLst>
              <a:ext uri="{FF2B5EF4-FFF2-40B4-BE49-F238E27FC236}">
                <a16:creationId xmlns:a16="http://schemas.microsoft.com/office/drawing/2014/main" id="{AA36A533-72F7-4A85-B1E6-1E27143F9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6738" y="4127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97" name="Oval 1050">
            <a:extLst>
              <a:ext uri="{FF2B5EF4-FFF2-40B4-BE49-F238E27FC236}">
                <a16:creationId xmlns:a16="http://schemas.microsoft.com/office/drawing/2014/main" id="{DB87A589-62DC-468C-AC94-9D22CF516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8013" y="427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98" name="Oval 1051">
            <a:extLst>
              <a:ext uri="{FF2B5EF4-FFF2-40B4-BE49-F238E27FC236}">
                <a16:creationId xmlns:a16="http://schemas.microsoft.com/office/drawing/2014/main" id="{6D3863C2-96E7-4C92-8020-567C0B352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0413" y="4356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699" name="Oval 1052">
            <a:extLst>
              <a:ext uri="{FF2B5EF4-FFF2-40B4-BE49-F238E27FC236}">
                <a16:creationId xmlns:a16="http://schemas.microsoft.com/office/drawing/2014/main" id="{C82F2C9F-0661-44BF-AF6C-171CA7540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4325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00" name="Oval 1053">
            <a:extLst>
              <a:ext uri="{FF2B5EF4-FFF2-40B4-BE49-F238E27FC236}">
                <a16:creationId xmlns:a16="http://schemas.microsoft.com/office/drawing/2014/main" id="{48A95939-1241-4164-A67B-6EA9B7F95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3960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01" name="Oval 1054">
            <a:extLst>
              <a:ext uri="{FF2B5EF4-FFF2-40B4-BE49-F238E27FC236}">
                <a16:creationId xmlns:a16="http://schemas.microsoft.com/office/drawing/2014/main" id="{E1EF0A35-0FE9-4764-9173-71B58824D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113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02" name="Oval 1055">
            <a:extLst>
              <a:ext uri="{FF2B5EF4-FFF2-40B4-BE49-F238E27FC236}">
                <a16:creationId xmlns:a16="http://schemas.microsoft.com/office/drawing/2014/main" id="{7596CDD5-5CB4-4594-AC85-46CAA9B8A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265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03" name="Oval 1056">
            <a:extLst>
              <a:ext uri="{FF2B5EF4-FFF2-40B4-BE49-F238E27FC236}">
                <a16:creationId xmlns:a16="http://schemas.microsoft.com/office/drawing/2014/main" id="{D63D2909-5601-48E9-A3AB-EC718D64B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8850" y="4341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04" name="Oval 1057">
            <a:extLst>
              <a:ext uri="{FF2B5EF4-FFF2-40B4-BE49-F238E27FC236}">
                <a16:creationId xmlns:a16="http://schemas.microsoft.com/office/drawing/2014/main" id="{9CC28D67-9BCF-437A-A2EA-F55FFABAA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4211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05" name="Oval 1058">
            <a:extLst>
              <a:ext uri="{FF2B5EF4-FFF2-40B4-BE49-F238E27FC236}">
                <a16:creationId xmlns:a16="http://schemas.microsoft.com/office/drawing/2014/main" id="{7ED81841-A39D-4DEA-8160-DBA4FAFB2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213" y="4364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06" name="Oval 1059">
            <a:extLst>
              <a:ext uri="{FF2B5EF4-FFF2-40B4-BE49-F238E27FC236}">
                <a16:creationId xmlns:a16="http://schemas.microsoft.com/office/drawing/2014/main" id="{80D62FC0-03E1-4418-9806-E06E08BE7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488" y="4219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07" name="Oval 1060">
            <a:extLst>
              <a:ext uri="{FF2B5EF4-FFF2-40B4-BE49-F238E27FC236}">
                <a16:creationId xmlns:a16="http://schemas.microsoft.com/office/drawing/2014/main" id="{C95348DA-3CDA-4B5E-8CDD-4E0DA63CA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3675" y="3794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08" name="Oval 1061">
            <a:extLst>
              <a:ext uri="{FF2B5EF4-FFF2-40B4-BE49-F238E27FC236}">
                <a16:creationId xmlns:a16="http://schemas.microsoft.com/office/drawing/2014/main" id="{89784E1B-4606-4B85-BD3E-1B08857DA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3888" y="4356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09" name="Oval 1062">
            <a:extLst>
              <a:ext uri="{FF2B5EF4-FFF2-40B4-BE49-F238E27FC236}">
                <a16:creationId xmlns:a16="http://schemas.microsoft.com/office/drawing/2014/main" id="{5F7993AF-FF60-4152-A18F-156EAA518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3888" y="39909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10" name="Oval 1063">
            <a:extLst>
              <a:ext uri="{FF2B5EF4-FFF2-40B4-BE49-F238E27FC236}">
                <a16:creationId xmlns:a16="http://schemas.microsoft.com/office/drawing/2014/main" id="{4DA83F3D-9641-46C2-80EB-69333EDD5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4189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11" name="Oval 1064">
            <a:extLst>
              <a:ext uri="{FF2B5EF4-FFF2-40B4-BE49-F238E27FC236}">
                <a16:creationId xmlns:a16="http://schemas.microsoft.com/office/drawing/2014/main" id="{81FA8F2F-DF53-4B9D-88EB-18711FD60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4341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12" name="Oval 1065">
            <a:extLst>
              <a:ext uri="{FF2B5EF4-FFF2-40B4-BE49-F238E27FC236}">
                <a16:creationId xmlns:a16="http://schemas.microsoft.com/office/drawing/2014/main" id="{D6D1E8A3-9ADF-4AF8-AE30-9F3300D78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3976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13" name="Oval 1066">
            <a:extLst>
              <a:ext uri="{FF2B5EF4-FFF2-40B4-BE49-F238E27FC236}">
                <a16:creationId xmlns:a16="http://schemas.microsoft.com/office/drawing/2014/main" id="{3DF68D42-D7C8-4E0C-94BF-3A3ED528E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4114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14" name="Oval 1067">
            <a:extLst>
              <a:ext uri="{FF2B5EF4-FFF2-40B4-BE49-F238E27FC236}">
                <a16:creationId xmlns:a16="http://schemas.microsoft.com/office/drawing/2014/main" id="{DC414083-4C75-4FFE-9EF2-67F1F711C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4281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15" name="Oval 1068">
            <a:extLst>
              <a:ext uri="{FF2B5EF4-FFF2-40B4-BE49-F238E27FC236}">
                <a16:creationId xmlns:a16="http://schemas.microsoft.com/office/drawing/2014/main" id="{4AB05F98-1115-4322-8C69-38DD655DC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0088" y="4075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16" name="Oval 1069">
            <a:extLst>
              <a:ext uri="{FF2B5EF4-FFF2-40B4-BE49-F238E27FC236}">
                <a16:creationId xmlns:a16="http://schemas.microsoft.com/office/drawing/2014/main" id="{16C49AC8-DAC3-4655-BE50-B3D5F04FC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81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17" name="Oval 1070">
            <a:extLst>
              <a:ext uri="{FF2B5EF4-FFF2-40B4-BE49-F238E27FC236}">
                <a16:creationId xmlns:a16="http://schemas.microsoft.com/office/drawing/2014/main" id="{A4A4876D-C9BF-4C1F-9479-3111147FE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8013" y="427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18" name="Oval 1071">
            <a:extLst>
              <a:ext uri="{FF2B5EF4-FFF2-40B4-BE49-F238E27FC236}">
                <a16:creationId xmlns:a16="http://schemas.microsoft.com/office/drawing/2014/main" id="{076355B5-7DA6-48E1-82E6-4CF843AF1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113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19" name="Oval 1072">
            <a:extLst>
              <a:ext uri="{FF2B5EF4-FFF2-40B4-BE49-F238E27FC236}">
                <a16:creationId xmlns:a16="http://schemas.microsoft.com/office/drawing/2014/main" id="{CCE4A3A9-DC37-45F4-A30A-A579BB340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265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20" name="Oval 1073">
            <a:extLst>
              <a:ext uri="{FF2B5EF4-FFF2-40B4-BE49-F238E27FC236}">
                <a16:creationId xmlns:a16="http://schemas.microsoft.com/office/drawing/2014/main" id="{F43E9B15-FBE2-4C2E-AC9E-9D62CD7B8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213" y="4364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21" name="Oval 1074">
            <a:extLst>
              <a:ext uri="{FF2B5EF4-FFF2-40B4-BE49-F238E27FC236}">
                <a16:creationId xmlns:a16="http://schemas.microsoft.com/office/drawing/2014/main" id="{EA4B0158-9BA6-47D7-BE27-71ABD34FD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4257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22" name="Oval 1075">
            <a:extLst>
              <a:ext uri="{FF2B5EF4-FFF2-40B4-BE49-F238E27FC236}">
                <a16:creationId xmlns:a16="http://schemas.microsoft.com/office/drawing/2014/main" id="{42A68952-6D93-4E30-8A2A-99D8E3127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41433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23" name="Oval 1076">
            <a:extLst>
              <a:ext uri="{FF2B5EF4-FFF2-40B4-BE49-F238E27FC236}">
                <a16:creationId xmlns:a16="http://schemas.microsoft.com/office/drawing/2014/main" id="{C8EE9AE6-DA07-4A34-93E4-A9ED469C2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4341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24" name="Oval 1077">
            <a:extLst>
              <a:ext uri="{FF2B5EF4-FFF2-40B4-BE49-F238E27FC236}">
                <a16:creationId xmlns:a16="http://schemas.microsoft.com/office/drawing/2014/main" id="{ADA20D94-3CD6-4CB4-B5E7-077745D2D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525" y="4175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25" name="Oval 1078">
            <a:extLst>
              <a:ext uri="{FF2B5EF4-FFF2-40B4-BE49-F238E27FC236}">
                <a16:creationId xmlns:a16="http://schemas.microsoft.com/office/drawing/2014/main" id="{8AB2529C-F57A-4CEE-B318-740F2F602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0438" y="4119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26" name="Oval 1079">
            <a:extLst>
              <a:ext uri="{FF2B5EF4-FFF2-40B4-BE49-F238E27FC236}">
                <a16:creationId xmlns:a16="http://schemas.microsoft.com/office/drawing/2014/main" id="{E712C7D1-EDB7-4DD8-AB27-63544A46C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963" y="4267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27" name="Oval 1080">
            <a:extLst>
              <a:ext uri="{FF2B5EF4-FFF2-40B4-BE49-F238E27FC236}">
                <a16:creationId xmlns:a16="http://schemas.microsoft.com/office/drawing/2014/main" id="{A562D1F1-1592-4204-B6E4-7398D9AF1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488" y="4227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28" name="Oval 1081">
            <a:extLst>
              <a:ext uri="{FF2B5EF4-FFF2-40B4-BE49-F238E27FC236}">
                <a16:creationId xmlns:a16="http://schemas.microsoft.com/office/drawing/2014/main" id="{D992AC6A-5E60-4AC0-896D-DDD0513D9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1188" y="3819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29" name="Oval 1082">
            <a:extLst>
              <a:ext uri="{FF2B5EF4-FFF2-40B4-BE49-F238E27FC236}">
                <a16:creationId xmlns:a16="http://schemas.microsoft.com/office/drawing/2014/main" id="{8E361C52-A129-4A43-B01E-5ABEF1B8B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3765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30" name="Oval 1083">
            <a:extLst>
              <a:ext uri="{FF2B5EF4-FFF2-40B4-BE49-F238E27FC236}">
                <a16:creationId xmlns:a16="http://schemas.microsoft.com/office/drawing/2014/main" id="{340C7CED-8FE8-4EAB-A56D-AC0BA5C0B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31" name="Oval 1084">
            <a:extLst>
              <a:ext uri="{FF2B5EF4-FFF2-40B4-BE49-F238E27FC236}">
                <a16:creationId xmlns:a16="http://schemas.microsoft.com/office/drawing/2014/main" id="{0904C540-9362-4095-98C7-34D0AA845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988" y="3751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32" name="Oval 1085">
            <a:extLst>
              <a:ext uri="{FF2B5EF4-FFF2-40B4-BE49-F238E27FC236}">
                <a16:creationId xmlns:a16="http://schemas.microsoft.com/office/drawing/2014/main" id="{BC349E1C-E06C-45F8-8FAC-047F3893E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7388" y="3903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33" name="Oval 1086">
            <a:extLst>
              <a:ext uri="{FF2B5EF4-FFF2-40B4-BE49-F238E27FC236}">
                <a16:creationId xmlns:a16="http://schemas.microsoft.com/office/drawing/2014/main" id="{E6655785-81E4-4543-981F-AF1987D2F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3849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34" name="Oval 1087">
            <a:extLst>
              <a:ext uri="{FF2B5EF4-FFF2-40B4-BE49-F238E27FC236}">
                <a16:creationId xmlns:a16="http://schemas.microsoft.com/office/drawing/2014/main" id="{9047D2E4-1B0A-4836-B696-072101937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425" y="3857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35" name="Oval 1088">
            <a:extLst>
              <a:ext uri="{FF2B5EF4-FFF2-40B4-BE49-F238E27FC236}">
                <a16:creationId xmlns:a16="http://schemas.microsoft.com/office/drawing/2014/main" id="{5F9507B8-B3E8-45FF-B14A-CD01A5A13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3743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36" name="Oval 1089">
            <a:extLst>
              <a:ext uri="{FF2B5EF4-FFF2-40B4-BE49-F238E27FC236}">
                <a16:creationId xmlns:a16="http://schemas.microsoft.com/office/drawing/2014/main" id="{41138D3A-8426-4129-9D7E-6792DFBF3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825" y="362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37" name="Oval 1090">
            <a:extLst>
              <a:ext uri="{FF2B5EF4-FFF2-40B4-BE49-F238E27FC236}">
                <a16:creationId xmlns:a16="http://schemas.microsoft.com/office/drawing/2014/main" id="{F0890FF6-4491-4DB3-9B3E-F33B1A836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3827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38" name="Oval 1091">
            <a:extLst>
              <a:ext uri="{FF2B5EF4-FFF2-40B4-BE49-F238E27FC236}">
                <a16:creationId xmlns:a16="http://schemas.microsoft.com/office/drawing/2014/main" id="{FEEA2C8E-FE2A-4DCF-A9C5-85501C6C8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963" y="3713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39" name="Oval 1092">
            <a:extLst>
              <a:ext uri="{FF2B5EF4-FFF2-40B4-BE49-F238E27FC236}">
                <a16:creationId xmlns:a16="http://schemas.microsoft.com/office/drawing/2014/main" id="{093259AD-BF05-4F09-AD97-365EA9086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175" y="3752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40" name="Oval 1093">
            <a:extLst>
              <a:ext uri="{FF2B5EF4-FFF2-40B4-BE49-F238E27FC236}">
                <a16:creationId xmlns:a16="http://schemas.microsoft.com/office/drawing/2014/main" id="{3541915A-2DF9-4773-933B-9137695C1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3713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41" name="Oval 1094">
            <a:extLst>
              <a:ext uri="{FF2B5EF4-FFF2-40B4-BE49-F238E27FC236}">
                <a16:creationId xmlns:a16="http://schemas.microsoft.com/office/drawing/2014/main" id="{0D4E9B00-E17D-4BDF-8466-FA26C2285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988" y="3751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42" name="Oval 1095">
            <a:extLst>
              <a:ext uri="{FF2B5EF4-FFF2-40B4-BE49-F238E27FC236}">
                <a16:creationId xmlns:a16="http://schemas.microsoft.com/office/drawing/2014/main" id="{4E4A6C87-BFA3-425D-9EBB-F00D50B48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7388" y="3903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43" name="Oval 1096">
            <a:extLst>
              <a:ext uri="{FF2B5EF4-FFF2-40B4-BE49-F238E27FC236}">
                <a16:creationId xmlns:a16="http://schemas.microsoft.com/office/drawing/2014/main" id="{8052E008-062B-42A8-A006-90DF30E07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063" y="3895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44" name="Oval 1097">
            <a:extLst>
              <a:ext uri="{FF2B5EF4-FFF2-40B4-BE49-F238E27FC236}">
                <a16:creationId xmlns:a16="http://schemas.microsoft.com/office/drawing/2014/main" id="{A522031B-AACD-4BC5-80B4-7AF30C77C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225" y="3781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45" name="Oval 1098">
            <a:extLst>
              <a:ext uri="{FF2B5EF4-FFF2-40B4-BE49-F238E27FC236}">
                <a16:creationId xmlns:a16="http://schemas.microsoft.com/office/drawing/2014/main" id="{36553EAB-ED7A-4279-9A48-03F0C9745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9463" y="3813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46" name="Oval 1099">
            <a:extLst>
              <a:ext uri="{FF2B5EF4-FFF2-40B4-BE49-F238E27FC236}">
                <a16:creationId xmlns:a16="http://schemas.microsoft.com/office/drawing/2014/main" id="{E11CECD6-363F-4C2C-B945-04C18240B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425" y="3865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47" name="Oval 1100">
            <a:extLst>
              <a:ext uri="{FF2B5EF4-FFF2-40B4-BE49-F238E27FC236}">
                <a16:creationId xmlns:a16="http://schemas.microsoft.com/office/drawing/2014/main" id="{347D8BE2-80B3-49D5-A31A-7AE58C58B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4200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48" name="Oval 1101">
            <a:extLst>
              <a:ext uri="{FF2B5EF4-FFF2-40B4-BE49-F238E27FC236}">
                <a16:creationId xmlns:a16="http://schemas.microsoft.com/office/drawing/2014/main" id="{4D315D6C-EE46-4AC6-8BFF-F30A86802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450" y="4146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49" name="Oval 1102">
            <a:extLst>
              <a:ext uri="{FF2B5EF4-FFF2-40B4-BE49-F238E27FC236}">
                <a16:creationId xmlns:a16="http://schemas.microsoft.com/office/drawing/2014/main" id="{A12066F3-3920-45BA-9E4C-90BD6254D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979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50" name="Oval 1103">
            <a:extLst>
              <a:ext uri="{FF2B5EF4-FFF2-40B4-BE49-F238E27FC236}">
                <a16:creationId xmlns:a16="http://schemas.microsoft.com/office/drawing/2014/main" id="{556E4F1C-C0D3-4A3A-B82D-699827834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132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51" name="Oval 1104">
            <a:extLst>
              <a:ext uri="{FF2B5EF4-FFF2-40B4-BE49-F238E27FC236}">
                <a16:creationId xmlns:a16="http://schemas.microsoft.com/office/drawing/2014/main" id="{013C437A-3CD4-437B-AEAD-19BE0E383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4284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52" name="Oval 1105">
            <a:extLst>
              <a:ext uri="{FF2B5EF4-FFF2-40B4-BE49-F238E27FC236}">
                <a16:creationId xmlns:a16="http://schemas.microsoft.com/office/drawing/2014/main" id="{F7854476-DBB1-41B4-9FD5-16CCDA13E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230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53" name="Oval 1106">
            <a:extLst>
              <a:ext uri="{FF2B5EF4-FFF2-40B4-BE49-F238E27FC236}">
                <a16:creationId xmlns:a16="http://schemas.microsoft.com/office/drawing/2014/main" id="{9D44633F-9932-4E4F-95B7-08F224939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4238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54" name="Oval 1107">
            <a:extLst>
              <a:ext uri="{FF2B5EF4-FFF2-40B4-BE49-F238E27FC236}">
                <a16:creationId xmlns:a16="http://schemas.microsoft.com/office/drawing/2014/main" id="{B4CBC7C7-09F8-4526-894E-DB92DB1E1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4124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55" name="Oval 1108">
            <a:extLst>
              <a:ext uri="{FF2B5EF4-FFF2-40B4-BE49-F238E27FC236}">
                <a16:creationId xmlns:a16="http://schemas.microsoft.com/office/drawing/2014/main" id="{AE7C1D71-5B63-41C8-A802-066F7EA5F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600" y="4010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56" name="Oval 1109">
            <a:extLst>
              <a:ext uri="{FF2B5EF4-FFF2-40B4-BE49-F238E27FC236}">
                <a16:creationId xmlns:a16="http://schemas.microsoft.com/office/drawing/2014/main" id="{D6FA5C1F-355B-4D95-BAD3-19F91F113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208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57" name="Oval 1110">
            <a:extLst>
              <a:ext uri="{FF2B5EF4-FFF2-40B4-BE49-F238E27FC236}">
                <a16:creationId xmlns:a16="http://schemas.microsoft.com/office/drawing/2014/main" id="{6CBBDF24-3B42-4AEA-8041-12732D99B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995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58" name="Oval 1111">
            <a:extLst>
              <a:ext uri="{FF2B5EF4-FFF2-40B4-BE49-F238E27FC236}">
                <a16:creationId xmlns:a16="http://schemas.microsoft.com/office/drawing/2014/main" id="{297FFD28-ADD8-46B0-8EF1-B14EDD5D2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4133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59" name="Oval 1112">
            <a:extLst>
              <a:ext uri="{FF2B5EF4-FFF2-40B4-BE49-F238E27FC236}">
                <a16:creationId xmlns:a16="http://schemas.microsoft.com/office/drawing/2014/main" id="{EC3FCDA0-285B-43FC-B11F-DD55EB4E0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7800" y="4094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60" name="Oval 1113">
            <a:extLst>
              <a:ext uri="{FF2B5EF4-FFF2-40B4-BE49-F238E27FC236}">
                <a16:creationId xmlns:a16="http://schemas.microsoft.com/office/drawing/2014/main" id="{E27B2D51-388F-48C4-B843-ED9243B62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132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61" name="Oval 1114">
            <a:extLst>
              <a:ext uri="{FF2B5EF4-FFF2-40B4-BE49-F238E27FC236}">
                <a16:creationId xmlns:a16="http://schemas.microsoft.com/office/drawing/2014/main" id="{76EDB76E-3738-4F98-86C8-73A5FDC35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4284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62" name="Oval 1115">
            <a:extLst>
              <a:ext uri="{FF2B5EF4-FFF2-40B4-BE49-F238E27FC236}">
                <a16:creationId xmlns:a16="http://schemas.microsoft.com/office/drawing/2014/main" id="{8C97718A-AFD2-44F7-A9DB-5A67D55C7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4276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63" name="Oval 1116">
            <a:extLst>
              <a:ext uri="{FF2B5EF4-FFF2-40B4-BE49-F238E27FC236}">
                <a16:creationId xmlns:a16="http://schemas.microsoft.com/office/drawing/2014/main" id="{350780A0-0C2A-4847-9BC1-AA4A2CED8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4000" y="4162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64" name="Oval 1117">
            <a:extLst>
              <a:ext uri="{FF2B5EF4-FFF2-40B4-BE49-F238E27FC236}">
                <a16:creationId xmlns:a16="http://schemas.microsoft.com/office/drawing/2014/main" id="{AC1BA70C-52AA-4730-9C7C-88EB0AC30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4194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65" name="Oval 1118">
            <a:extLst>
              <a:ext uri="{FF2B5EF4-FFF2-40B4-BE49-F238E27FC236}">
                <a16:creationId xmlns:a16="http://schemas.microsoft.com/office/drawing/2014/main" id="{B05BFAA7-554D-4F72-9398-930D2C953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4246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66" name="Oval 1119">
            <a:extLst>
              <a:ext uri="{FF2B5EF4-FFF2-40B4-BE49-F238E27FC236}">
                <a16:creationId xmlns:a16="http://schemas.microsoft.com/office/drawing/2014/main" id="{63BD45C4-C4C8-4976-9F65-CB839A9BE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0775" y="4533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67" name="Oval 1120">
            <a:extLst>
              <a:ext uri="{FF2B5EF4-FFF2-40B4-BE49-F238E27FC236}">
                <a16:creationId xmlns:a16="http://schemas.microsoft.com/office/drawing/2014/main" id="{EBF7BAA9-6285-43FE-BA61-4F91E0F2E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44799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68" name="Oval 1121">
            <a:extLst>
              <a:ext uri="{FF2B5EF4-FFF2-40B4-BE49-F238E27FC236}">
                <a16:creationId xmlns:a16="http://schemas.microsoft.com/office/drawing/2014/main" id="{394D3A02-384D-401F-83FC-6965D7903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3132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69" name="Oval 1122">
            <a:extLst>
              <a:ext uri="{FF2B5EF4-FFF2-40B4-BE49-F238E27FC236}">
                <a16:creationId xmlns:a16="http://schemas.microsoft.com/office/drawing/2014/main" id="{D5E43DE4-4EB8-4B5A-9D25-55680ADFC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70" name="Oval 1123">
            <a:extLst>
              <a:ext uri="{FF2B5EF4-FFF2-40B4-BE49-F238E27FC236}">
                <a16:creationId xmlns:a16="http://schemas.microsoft.com/office/drawing/2014/main" id="{C4A407F8-4F79-436F-B405-0E96201AA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6975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71" name="Oval 1124">
            <a:extLst>
              <a:ext uri="{FF2B5EF4-FFF2-40B4-BE49-F238E27FC236}">
                <a16:creationId xmlns:a16="http://schemas.microsoft.com/office/drawing/2014/main" id="{A6BE19AF-70CE-4AD5-A881-10086CD20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338" y="4564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72" name="Oval 1125">
            <a:extLst>
              <a:ext uri="{FF2B5EF4-FFF2-40B4-BE49-F238E27FC236}">
                <a16:creationId xmlns:a16="http://schemas.microsoft.com/office/drawing/2014/main" id="{B591D157-7078-4D49-9F52-ABBD6C598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5720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73" name="Oval 1126">
            <a:extLst>
              <a:ext uri="{FF2B5EF4-FFF2-40B4-BE49-F238E27FC236}">
                <a16:creationId xmlns:a16="http://schemas.microsoft.com/office/drawing/2014/main" id="{55AA641A-40B5-4764-82C9-7F8EFB7DE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250" y="4457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74" name="Oval 1127">
            <a:extLst>
              <a:ext uri="{FF2B5EF4-FFF2-40B4-BE49-F238E27FC236}">
                <a16:creationId xmlns:a16="http://schemas.microsoft.com/office/drawing/2014/main" id="{014A874C-51C7-4A1A-9379-83D5D4A51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4413" y="4343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75" name="Oval 1128">
            <a:extLst>
              <a:ext uri="{FF2B5EF4-FFF2-40B4-BE49-F238E27FC236}">
                <a16:creationId xmlns:a16="http://schemas.microsoft.com/office/drawing/2014/main" id="{4F3FE079-CDFA-4230-8B9A-4FAD9828B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0450" y="4541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76" name="Oval 1129">
            <a:extLst>
              <a:ext uri="{FF2B5EF4-FFF2-40B4-BE49-F238E27FC236}">
                <a16:creationId xmlns:a16="http://schemas.microsoft.com/office/drawing/2014/main" id="{1E7BAB61-D4F4-412C-966C-46D4B8E49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2850" y="4329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77" name="Oval 1130">
            <a:extLst>
              <a:ext uri="{FF2B5EF4-FFF2-40B4-BE49-F238E27FC236}">
                <a16:creationId xmlns:a16="http://schemas.microsoft.com/office/drawing/2014/main" id="{3186AE4C-96C9-48F0-B0C5-C29E008AA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4763" y="4467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78" name="Oval 1131">
            <a:extLst>
              <a:ext uri="{FF2B5EF4-FFF2-40B4-BE49-F238E27FC236}">
                <a16:creationId xmlns:a16="http://schemas.microsoft.com/office/drawing/2014/main" id="{347052CE-3319-4CBB-A80B-AE0F14C11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0613" y="4427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79" name="Oval 1132">
            <a:extLst>
              <a:ext uri="{FF2B5EF4-FFF2-40B4-BE49-F238E27FC236}">
                <a16:creationId xmlns:a16="http://schemas.microsoft.com/office/drawing/2014/main" id="{B9DB1F11-04C7-4B1C-8E63-B140F1C26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80" name="Oval 1133">
            <a:extLst>
              <a:ext uri="{FF2B5EF4-FFF2-40B4-BE49-F238E27FC236}">
                <a16:creationId xmlns:a16="http://schemas.microsoft.com/office/drawing/2014/main" id="{6B64B07D-BD78-423F-AA15-62881A6F8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6975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81" name="Oval 1134">
            <a:extLst>
              <a:ext uri="{FF2B5EF4-FFF2-40B4-BE49-F238E27FC236}">
                <a16:creationId xmlns:a16="http://schemas.microsoft.com/office/drawing/2014/main" id="{1FE8624A-CD40-40AC-8528-3ADF998DA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650" y="4610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82" name="Oval 1135">
            <a:extLst>
              <a:ext uri="{FF2B5EF4-FFF2-40B4-BE49-F238E27FC236}">
                <a16:creationId xmlns:a16="http://schemas.microsoft.com/office/drawing/2014/main" id="{8AF785FD-883B-4B35-888D-C77470F7D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4495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83" name="Oval 1136">
            <a:extLst>
              <a:ext uri="{FF2B5EF4-FFF2-40B4-BE49-F238E27FC236}">
                <a16:creationId xmlns:a16="http://schemas.microsoft.com/office/drawing/2014/main" id="{577A303F-7F18-45B8-AF6B-832133106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4527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84" name="Oval 1137">
            <a:extLst>
              <a:ext uri="{FF2B5EF4-FFF2-40B4-BE49-F238E27FC236}">
                <a16:creationId xmlns:a16="http://schemas.microsoft.com/office/drawing/2014/main" id="{D5ADFDA6-1315-4B7E-A74D-BC58F3797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579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85" name="Oval 1138">
            <a:extLst>
              <a:ext uri="{FF2B5EF4-FFF2-40B4-BE49-F238E27FC236}">
                <a16:creationId xmlns:a16="http://schemas.microsoft.com/office/drawing/2014/main" id="{243477F0-BF8A-431A-9D2B-F6026048A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7425" y="4386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86" name="Oval 1139">
            <a:extLst>
              <a:ext uri="{FF2B5EF4-FFF2-40B4-BE49-F238E27FC236}">
                <a16:creationId xmlns:a16="http://schemas.microsoft.com/office/drawing/2014/main" id="{FACFF75F-EC46-428A-8993-90E8FEE71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8263" y="4237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87" name="Oval 1140">
            <a:extLst>
              <a:ext uri="{FF2B5EF4-FFF2-40B4-BE49-F238E27FC236}">
                <a16:creationId xmlns:a16="http://schemas.microsoft.com/office/drawing/2014/main" id="{788F9D3C-A963-405F-A44C-A9B2B9989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825" y="4165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88" name="Oval 1141">
            <a:extLst>
              <a:ext uri="{FF2B5EF4-FFF2-40B4-BE49-F238E27FC236}">
                <a16:creationId xmlns:a16="http://schemas.microsoft.com/office/drawing/2014/main" id="{08349A5F-BAA8-4937-8B76-BD4334E05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450" y="4210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89" name="Oval 1142">
            <a:extLst>
              <a:ext uri="{FF2B5EF4-FFF2-40B4-BE49-F238E27FC236}">
                <a16:creationId xmlns:a16="http://schemas.microsoft.com/office/drawing/2014/main" id="{5EF7F5E5-5729-48BA-881F-35A9549D2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4470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90" name="Oval 1143">
            <a:extLst>
              <a:ext uri="{FF2B5EF4-FFF2-40B4-BE49-F238E27FC236}">
                <a16:creationId xmlns:a16="http://schemas.microsoft.com/office/drawing/2014/main" id="{CD007747-1149-44F7-85B5-D705EDEAE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988" y="4416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91" name="Oval 1144">
            <a:extLst>
              <a:ext uri="{FF2B5EF4-FFF2-40B4-BE49-F238E27FC236}">
                <a16:creationId xmlns:a16="http://schemas.microsoft.com/office/drawing/2014/main" id="{09D0E3DE-1DD1-4547-AC87-E83B2D92A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44243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92" name="Oval 1145">
            <a:extLst>
              <a:ext uri="{FF2B5EF4-FFF2-40B4-BE49-F238E27FC236}">
                <a16:creationId xmlns:a16="http://schemas.microsoft.com/office/drawing/2014/main" id="{48139681-A344-4066-9563-837215104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4310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93" name="Oval 1146">
            <a:extLst>
              <a:ext uri="{FF2B5EF4-FFF2-40B4-BE49-F238E27FC236}">
                <a16:creationId xmlns:a16="http://schemas.microsoft.com/office/drawing/2014/main" id="{5640A326-D588-413C-92B6-845375527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4195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94" name="Oval 1147">
            <a:extLst>
              <a:ext uri="{FF2B5EF4-FFF2-40B4-BE49-F238E27FC236}">
                <a16:creationId xmlns:a16="http://schemas.microsoft.com/office/drawing/2014/main" id="{97525C46-DD8F-4FBD-A93F-13BD20DA1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7100" y="4394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95" name="Oval 1148">
            <a:extLst>
              <a:ext uri="{FF2B5EF4-FFF2-40B4-BE49-F238E27FC236}">
                <a16:creationId xmlns:a16="http://schemas.microsoft.com/office/drawing/2014/main" id="{AA77B9FC-7791-45AB-9C92-5216C6834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0" y="4181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96" name="Oval 1149">
            <a:extLst>
              <a:ext uri="{FF2B5EF4-FFF2-40B4-BE49-F238E27FC236}">
                <a16:creationId xmlns:a16="http://schemas.microsoft.com/office/drawing/2014/main" id="{5FF294F5-5C66-43B9-AFCF-8C6567BD5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4319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97" name="Oval 1150">
            <a:extLst>
              <a:ext uri="{FF2B5EF4-FFF2-40B4-BE49-F238E27FC236}">
                <a16:creationId xmlns:a16="http://schemas.microsoft.com/office/drawing/2014/main" id="{17525CB2-84E0-4389-88F2-5E997FB58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427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98" name="Oval 1151">
            <a:extLst>
              <a:ext uri="{FF2B5EF4-FFF2-40B4-BE49-F238E27FC236}">
                <a16:creationId xmlns:a16="http://schemas.microsoft.com/office/drawing/2014/main" id="{1BE81179-7C95-409D-8E74-BF2C88D54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4403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799" name="Oval 1152">
            <a:extLst>
              <a:ext uri="{FF2B5EF4-FFF2-40B4-BE49-F238E27FC236}">
                <a16:creationId xmlns:a16="http://schemas.microsoft.com/office/drawing/2014/main" id="{4DBC97D8-1F15-4157-AB16-5BF6081FE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4470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00" name="Oval 1153">
            <a:extLst>
              <a:ext uri="{FF2B5EF4-FFF2-40B4-BE49-F238E27FC236}">
                <a16:creationId xmlns:a16="http://schemas.microsoft.com/office/drawing/2014/main" id="{8A6D6D82-8320-4C29-926B-463FBC3C9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3300" y="47863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01" name="Oval 1154">
            <a:extLst>
              <a:ext uri="{FF2B5EF4-FFF2-40B4-BE49-F238E27FC236}">
                <a16:creationId xmlns:a16="http://schemas.microsoft.com/office/drawing/2014/main" id="{0E29FADC-55C4-4FB8-8030-9A9389DFD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4348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02" name="Oval 1155">
            <a:extLst>
              <a:ext uri="{FF2B5EF4-FFF2-40B4-BE49-F238E27FC236}">
                <a16:creationId xmlns:a16="http://schemas.microsoft.com/office/drawing/2014/main" id="{5505E225-A559-4DAD-B2B1-A3F560BC5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5700" y="4379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03" name="Oval 1156">
            <a:extLst>
              <a:ext uri="{FF2B5EF4-FFF2-40B4-BE49-F238E27FC236}">
                <a16:creationId xmlns:a16="http://schemas.microsoft.com/office/drawing/2014/main" id="{6F1888C2-4B61-4F10-A276-ACBA61B11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44323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04" name="Oval 1157">
            <a:extLst>
              <a:ext uri="{FF2B5EF4-FFF2-40B4-BE49-F238E27FC236}">
                <a16:creationId xmlns:a16="http://schemas.microsoft.com/office/drawing/2014/main" id="{47B31BFD-9D23-4CC8-9010-7AC05EAB5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579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05" name="Oval 1158">
            <a:extLst>
              <a:ext uri="{FF2B5EF4-FFF2-40B4-BE49-F238E27FC236}">
                <a16:creationId xmlns:a16="http://schemas.microsoft.com/office/drawing/2014/main" id="{400AF4E4-635E-4FC9-9A4D-EACDC17BF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250" y="3367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06" name="Oval 1159">
            <a:extLst>
              <a:ext uri="{FF2B5EF4-FFF2-40B4-BE49-F238E27FC236}">
                <a16:creationId xmlns:a16="http://schemas.microsoft.com/office/drawing/2014/main" id="{D86C072D-46D8-47CF-AF14-D0C0D2A55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313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07" name="Oval 1160">
            <a:extLst>
              <a:ext uri="{FF2B5EF4-FFF2-40B4-BE49-F238E27FC236}">
                <a16:creationId xmlns:a16="http://schemas.microsoft.com/office/drawing/2014/main" id="{A28204B8-3ABE-4D1C-A8AA-D2683C3D8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346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08" name="Oval 1161">
            <a:extLst>
              <a:ext uri="{FF2B5EF4-FFF2-40B4-BE49-F238E27FC236}">
                <a16:creationId xmlns:a16="http://schemas.microsoft.com/office/drawing/2014/main" id="{E6BF4666-7105-4923-A276-62B7A4194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0413" y="3541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09" name="Oval 1162">
            <a:extLst>
              <a:ext uri="{FF2B5EF4-FFF2-40B4-BE49-F238E27FC236}">
                <a16:creationId xmlns:a16="http://schemas.microsoft.com/office/drawing/2014/main" id="{5EA10D27-CBF2-42D5-B5AA-9C218619B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3511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10" name="Oval 1163">
            <a:extLst>
              <a:ext uri="{FF2B5EF4-FFF2-40B4-BE49-F238E27FC236}">
                <a16:creationId xmlns:a16="http://schemas.microsoft.com/office/drawing/2014/main" id="{2AE065E2-3077-4E39-AB0B-893B5A167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587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11" name="Oval 1164">
            <a:extLst>
              <a:ext uri="{FF2B5EF4-FFF2-40B4-BE49-F238E27FC236}">
                <a16:creationId xmlns:a16="http://schemas.microsoft.com/office/drawing/2014/main" id="{C5971458-4E99-4BA8-9D71-21A7D2A15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3146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12" name="Oval 1165">
            <a:extLst>
              <a:ext uri="{FF2B5EF4-FFF2-40B4-BE49-F238E27FC236}">
                <a16:creationId xmlns:a16="http://schemas.microsoft.com/office/drawing/2014/main" id="{4C137F84-1A6A-468C-B590-80684FDDB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13" name="Oval 1166">
            <a:extLst>
              <a:ext uri="{FF2B5EF4-FFF2-40B4-BE49-F238E27FC236}">
                <a16:creationId xmlns:a16="http://schemas.microsoft.com/office/drawing/2014/main" id="{7A91B398-5235-4CAF-A03E-6521E067F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14" name="Oval 1167">
            <a:extLst>
              <a:ext uri="{FF2B5EF4-FFF2-40B4-BE49-F238E27FC236}">
                <a16:creationId xmlns:a16="http://schemas.microsoft.com/office/drawing/2014/main" id="{97B6D9B4-9278-4D76-8FE3-9930CAFEE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15" name="Oval 1168">
            <a:extLst>
              <a:ext uri="{FF2B5EF4-FFF2-40B4-BE49-F238E27FC236}">
                <a16:creationId xmlns:a16="http://schemas.microsoft.com/office/drawing/2014/main" id="{E054264D-541F-4F9A-B0C5-AE1EB091D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39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16" name="Oval 1169">
            <a:extLst>
              <a:ext uri="{FF2B5EF4-FFF2-40B4-BE49-F238E27FC236}">
                <a16:creationId xmlns:a16="http://schemas.microsoft.com/office/drawing/2014/main" id="{30165426-AC9F-43E2-900B-9EA4F8E95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354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17" name="Oval 1170">
            <a:extLst>
              <a:ext uri="{FF2B5EF4-FFF2-40B4-BE49-F238E27FC236}">
                <a16:creationId xmlns:a16="http://schemas.microsoft.com/office/drawing/2014/main" id="{1B0DF1F4-E35B-410C-A0C0-5C7DE46F7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40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18" name="Oval 1171">
            <a:extLst>
              <a:ext uri="{FF2B5EF4-FFF2-40B4-BE49-F238E27FC236}">
                <a16:creationId xmlns:a16="http://schemas.microsoft.com/office/drawing/2014/main" id="{DFFEEC63-6DCE-4D19-A99B-5670DF8D6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3725" y="3290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19" name="Oval 1172">
            <a:extLst>
              <a:ext uri="{FF2B5EF4-FFF2-40B4-BE49-F238E27FC236}">
                <a16:creationId xmlns:a16="http://schemas.microsoft.com/office/drawing/2014/main" id="{4ADEEE69-39E1-4B82-A591-09D6688F0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3888" y="3541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20" name="Oval 1173">
            <a:extLst>
              <a:ext uri="{FF2B5EF4-FFF2-40B4-BE49-F238E27FC236}">
                <a16:creationId xmlns:a16="http://schemas.microsoft.com/office/drawing/2014/main" id="{9C8EC28F-3B16-4BEE-9D73-45750BA25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3888" y="317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21" name="Oval 1174">
            <a:extLst>
              <a:ext uri="{FF2B5EF4-FFF2-40B4-BE49-F238E27FC236}">
                <a16:creationId xmlns:a16="http://schemas.microsoft.com/office/drawing/2014/main" id="{CB59D1AD-01B7-41F6-B23A-0B2C49A22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9925" y="3375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22" name="Oval 1175">
            <a:extLst>
              <a:ext uri="{FF2B5EF4-FFF2-40B4-BE49-F238E27FC236}">
                <a16:creationId xmlns:a16="http://schemas.microsoft.com/office/drawing/2014/main" id="{1BD728FE-1CA5-4E88-8417-03F2440D4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23" name="Oval 1176">
            <a:extLst>
              <a:ext uri="{FF2B5EF4-FFF2-40B4-BE49-F238E27FC236}">
                <a16:creationId xmlns:a16="http://schemas.microsoft.com/office/drawing/2014/main" id="{F28177C9-DEF4-413D-9C41-19D7FD85C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162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24" name="Oval 1177">
            <a:extLst>
              <a:ext uri="{FF2B5EF4-FFF2-40B4-BE49-F238E27FC236}">
                <a16:creationId xmlns:a16="http://schemas.microsoft.com/office/drawing/2014/main" id="{23D5C8F4-C983-4C68-87D5-8BD28AE9F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300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25" name="Oval 1178">
            <a:extLst>
              <a:ext uri="{FF2B5EF4-FFF2-40B4-BE49-F238E27FC236}">
                <a16:creationId xmlns:a16="http://schemas.microsoft.com/office/drawing/2014/main" id="{42C64466-2C9E-4EEA-A67F-0BE68BDE1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25" y="3467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26" name="Oval 1179">
            <a:extLst>
              <a:ext uri="{FF2B5EF4-FFF2-40B4-BE49-F238E27FC236}">
                <a16:creationId xmlns:a16="http://schemas.microsoft.com/office/drawing/2014/main" id="{29564307-59DA-4C15-AB6F-D96BE3B74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3260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27" name="Oval 1180">
            <a:extLst>
              <a:ext uri="{FF2B5EF4-FFF2-40B4-BE49-F238E27FC236}">
                <a16:creationId xmlns:a16="http://schemas.microsoft.com/office/drawing/2014/main" id="{B7E82736-CE0C-4D44-82E9-CEC8FA0A0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579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28" name="Oval 1181">
            <a:extLst>
              <a:ext uri="{FF2B5EF4-FFF2-40B4-BE49-F238E27FC236}">
                <a16:creationId xmlns:a16="http://schemas.microsoft.com/office/drawing/2014/main" id="{6FBF9E20-6222-4982-BDF4-A9F8CC478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2650" y="3519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29" name="Oval 1182">
            <a:extLst>
              <a:ext uri="{FF2B5EF4-FFF2-40B4-BE49-F238E27FC236}">
                <a16:creationId xmlns:a16="http://schemas.microsoft.com/office/drawing/2014/main" id="{4506F62A-314F-4D14-A058-6390AEF75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346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30" name="Oval 1183">
            <a:extLst>
              <a:ext uri="{FF2B5EF4-FFF2-40B4-BE49-F238E27FC236}">
                <a16:creationId xmlns:a16="http://schemas.microsoft.com/office/drawing/2014/main" id="{A6AB492A-7463-4B1F-8694-B7A3CE81C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31" name="Oval 1184">
            <a:extLst>
              <a:ext uri="{FF2B5EF4-FFF2-40B4-BE49-F238E27FC236}">
                <a16:creationId xmlns:a16="http://schemas.microsoft.com/office/drawing/2014/main" id="{BEB3F941-58B8-49EE-82AB-DE65F9CCC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32" name="Oval 1185">
            <a:extLst>
              <a:ext uri="{FF2B5EF4-FFF2-40B4-BE49-F238E27FC236}">
                <a16:creationId xmlns:a16="http://schemas.microsoft.com/office/drawing/2014/main" id="{03B65332-FE35-48AF-97A2-6C39965E4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603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33" name="Oval 1186">
            <a:extLst>
              <a:ext uri="{FF2B5EF4-FFF2-40B4-BE49-F238E27FC236}">
                <a16:creationId xmlns:a16="http://schemas.microsoft.com/office/drawing/2014/main" id="{6D3F375C-CB1C-42B0-8899-02E6739A5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354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34" name="Oval 1187">
            <a:extLst>
              <a:ext uri="{FF2B5EF4-FFF2-40B4-BE49-F238E27FC236}">
                <a16:creationId xmlns:a16="http://schemas.microsoft.com/office/drawing/2014/main" id="{E2DC8C60-F5F8-4CC9-BC51-8A7889F2A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3443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35" name="Oval 1188">
            <a:extLst>
              <a:ext uri="{FF2B5EF4-FFF2-40B4-BE49-F238E27FC236}">
                <a16:creationId xmlns:a16="http://schemas.microsoft.com/office/drawing/2014/main" id="{4B9CB232-42A2-404A-A73B-91F3B6C6B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332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36" name="Oval 1189">
            <a:extLst>
              <a:ext uri="{FF2B5EF4-FFF2-40B4-BE49-F238E27FC236}">
                <a16:creationId xmlns:a16="http://schemas.microsoft.com/office/drawing/2014/main" id="{BCD1BDD0-4EC3-4F5F-88EB-AECA39D81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37" name="Oval 1190">
            <a:extLst>
              <a:ext uri="{FF2B5EF4-FFF2-40B4-BE49-F238E27FC236}">
                <a16:creationId xmlns:a16="http://schemas.microsoft.com/office/drawing/2014/main" id="{0A2B5747-1278-4EC2-A5A6-341B3FF92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38" name="Oval 1191">
            <a:extLst>
              <a:ext uri="{FF2B5EF4-FFF2-40B4-BE49-F238E27FC236}">
                <a16:creationId xmlns:a16="http://schemas.microsoft.com/office/drawing/2014/main" id="{3D57A3A2-672F-47DC-A680-AA6D15259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3305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39" name="Oval 1192">
            <a:extLst>
              <a:ext uri="{FF2B5EF4-FFF2-40B4-BE49-F238E27FC236}">
                <a16:creationId xmlns:a16="http://schemas.microsoft.com/office/drawing/2014/main" id="{65678C1B-465C-4B5A-984B-E0CEEB33A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3" y="3452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40" name="Oval 1193">
            <a:extLst>
              <a:ext uri="{FF2B5EF4-FFF2-40B4-BE49-F238E27FC236}">
                <a16:creationId xmlns:a16="http://schemas.microsoft.com/office/drawing/2014/main" id="{A4D48F5B-7AEB-4BE0-8966-F00A46F9D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413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41" name="Oval 1194">
            <a:extLst>
              <a:ext uri="{FF2B5EF4-FFF2-40B4-BE49-F238E27FC236}">
                <a16:creationId xmlns:a16="http://schemas.microsoft.com/office/drawing/2014/main" id="{473BEFEF-36D9-43E6-8C05-4160757C0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2650" y="3519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42" name="Oval 1195">
            <a:extLst>
              <a:ext uri="{FF2B5EF4-FFF2-40B4-BE49-F238E27FC236}">
                <a16:creationId xmlns:a16="http://schemas.microsoft.com/office/drawing/2014/main" id="{1A152447-4BB6-41F0-8FB2-8DE018865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138" y="346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43" name="Oval 1196">
            <a:extLst>
              <a:ext uri="{FF2B5EF4-FFF2-40B4-BE49-F238E27FC236}">
                <a16:creationId xmlns:a16="http://schemas.microsoft.com/office/drawing/2014/main" id="{8882C7BE-EACE-4C2A-8E54-61A62DFDA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44" name="Oval 1197">
            <a:extLst>
              <a:ext uri="{FF2B5EF4-FFF2-40B4-BE49-F238E27FC236}">
                <a16:creationId xmlns:a16="http://schemas.microsoft.com/office/drawing/2014/main" id="{50D1CF7E-9362-46B9-9C81-2552249FB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45" name="Oval 1198">
            <a:extLst>
              <a:ext uri="{FF2B5EF4-FFF2-40B4-BE49-F238E27FC236}">
                <a16:creationId xmlns:a16="http://schemas.microsoft.com/office/drawing/2014/main" id="{0E0A8FC4-B37C-43F9-9805-3383199C0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603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46" name="Oval 1199">
            <a:extLst>
              <a:ext uri="{FF2B5EF4-FFF2-40B4-BE49-F238E27FC236}">
                <a16:creationId xmlns:a16="http://schemas.microsoft.com/office/drawing/2014/main" id="{648E206B-A1A8-481A-8026-51C9D18CF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354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47" name="Oval 1200">
            <a:extLst>
              <a:ext uri="{FF2B5EF4-FFF2-40B4-BE49-F238E27FC236}">
                <a16:creationId xmlns:a16="http://schemas.microsoft.com/office/drawing/2014/main" id="{69EFD177-D8CC-4CA1-8A2C-A3E8F3D1D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3557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48" name="Oval 1201">
            <a:extLst>
              <a:ext uri="{FF2B5EF4-FFF2-40B4-BE49-F238E27FC236}">
                <a16:creationId xmlns:a16="http://schemas.microsoft.com/office/drawing/2014/main" id="{71790245-77FF-454C-BAF9-2BCA9D05A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3443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49" name="Oval 1202">
            <a:extLst>
              <a:ext uri="{FF2B5EF4-FFF2-40B4-BE49-F238E27FC236}">
                <a16:creationId xmlns:a16="http://schemas.microsoft.com/office/drawing/2014/main" id="{51929A9D-7995-4AD1-B597-AF8F2EADF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332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50" name="Oval 1203">
            <a:extLst>
              <a:ext uri="{FF2B5EF4-FFF2-40B4-BE49-F238E27FC236}">
                <a16:creationId xmlns:a16="http://schemas.microsoft.com/office/drawing/2014/main" id="{6FA577C9-28D4-4867-B476-58422D20C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51" name="Oval 1204">
            <a:extLst>
              <a:ext uri="{FF2B5EF4-FFF2-40B4-BE49-F238E27FC236}">
                <a16:creationId xmlns:a16="http://schemas.microsoft.com/office/drawing/2014/main" id="{4271F4C3-996A-4BDB-988D-494DC9E47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3314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52" name="Oval 1205">
            <a:extLst>
              <a:ext uri="{FF2B5EF4-FFF2-40B4-BE49-F238E27FC236}">
                <a16:creationId xmlns:a16="http://schemas.microsoft.com/office/drawing/2014/main" id="{62A30D34-C487-4ADD-B7BA-7C0E435AD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6638" y="3452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53" name="Oval 1206">
            <a:extLst>
              <a:ext uri="{FF2B5EF4-FFF2-40B4-BE49-F238E27FC236}">
                <a16:creationId xmlns:a16="http://schemas.microsoft.com/office/drawing/2014/main" id="{733CA5BD-F3AF-490E-B40B-9FF300C98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413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54" name="Oval 1207">
            <a:extLst>
              <a:ext uri="{FF2B5EF4-FFF2-40B4-BE49-F238E27FC236}">
                <a16:creationId xmlns:a16="http://schemas.microsoft.com/office/drawing/2014/main" id="{B35AAA7E-382F-4418-9066-624874673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55" name="Oval 1208">
            <a:extLst>
              <a:ext uri="{FF2B5EF4-FFF2-40B4-BE49-F238E27FC236}">
                <a16:creationId xmlns:a16="http://schemas.microsoft.com/office/drawing/2014/main" id="{AAC1E010-405C-4E1E-AC7A-D6EA09764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603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56" name="Oval 1209">
            <a:extLst>
              <a:ext uri="{FF2B5EF4-FFF2-40B4-BE49-F238E27FC236}">
                <a16:creationId xmlns:a16="http://schemas.microsoft.com/office/drawing/2014/main" id="{267723E7-5CBA-47B9-AA13-09C5EEDC0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3595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57" name="Oval 1210">
            <a:extLst>
              <a:ext uri="{FF2B5EF4-FFF2-40B4-BE49-F238E27FC236}">
                <a16:creationId xmlns:a16="http://schemas.microsoft.com/office/drawing/2014/main" id="{E73E9230-EC48-4698-9B77-6072DBA7E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4813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58" name="Oval 1211">
            <a:extLst>
              <a:ext uri="{FF2B5EF4-FFF2-40B4-BE49-F238E27FC236}">
                <a16:creationId xmlns:a16="http://schemas.microsoft.com/office/drawing/2014/main" id="{919CC0E1-E51C-4A72-BE5A-70BE61AD2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09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5859" name="Oval 1212">
            <a:extLst>
              <a:ext uri="{FF2B5EF4-FFF2-40B4-BE49-F238E27FC236}">
                <a16:creationId xmlns:a16="http://schemas.microsoft.com/office/drawing/2014/main" id="{08D17EEA-5863-4FE6-B7F8-538DC6660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3565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8692" name="Rectangle 1215">
            <a:extLst>
              <a:ext uri="{FF2B5EF4-FFF2-40B4-BE49-F238E27FC236}">
                <a16:creationId xmlns:a16="http://schemas.microsoft.com/office/drawing/2014/main" id="{79CC8E75-A465-48D6-AB75-FCB4E4B8A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" y="6400800"/>
            <a:ext cx="8553450" cy="430213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altLang="en-US" sz="1050" dirty="0"/>
              <a:t>RGB-H-</a:t>
            </a:r>
            <a:r>
              <a:rPr lang="en-US" altLang="en-US" sz="1050" dirty="0" err="1"/>
              <a:t>CbCr</a:t>
            </a:r>
            <a:r>
              <a:rPr lang="en-US" altLang="en-US" sz="1050" dirty="0"/>
              <a:t> Skin </a:t>
            </a:r>
            <a:r>
              <a:rPr lang="en-US" altLang="en-US" sz="1050" dirty="0" err="1"/>
              <a:t>Colour</a:t>
            </a:r>
            <a:r>
              <a:rPr lang="en-US" altLang="en-US" sz="1050" dirty="0"/>
              <a:t> Model for Human Face </a:t>
            </a:r>
            <a:r>
              <a:rPr lang="en-US" altLang="en-US" sz="1050" dirty="0" err="1"/>
              <a:t>Detection.Nusirwan</a:t>
            </a:r>
            <a:r>
              <a:rPr lang="en-US" altLang="en-US" sz="1050" dirty="0"/>
              <a:t> Anwar Abdul Rahim, Kit Chong Wei, John </a:t>
            </a:r>
            <a:r>
              <a:rPr lang="en-US" altLang="en-US" sz="1050" dirty="0" err="1"/>
              <a:t>See.MMU</a:t>
            </a:r>
            <a:r>
              <a:rPr lang="en-US" altLang="en-US" sz="1050" dirty="0"/>
              <a:t> International Symposium on Information &amp; Communications Technologies (M2USIC 2006),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661">
            <a:extLst>
              <a:ext uri="{FF2B5EF4-FFF2-40B4-BE49-F238E27FC236}">
                <a16:creationId xmlns:a16="http://schemas.microsoft.com/office/drawing/2014/main" id="{BFF77778-96FC-4D2F-8484-C572517DD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575" y="3090863"/>
            <a:ext cx="2605088" cy="205105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387" name="Freeform 662">
            <a:extLst>
              <a:ext uri="{FF2B5EF4-FFF2-40B4-BE49-F238E27FC236}">
                <a16:creationId xmlns:a16="http://schemas.microsoft.com/office/drawing/2014/main" id="{0EAC5CD2-4A7B-4812-98E7-29A4644D8DD1}"/>
              </a:ext>
            </a:extLst>
          </p:cNvPr>
          <p:cNvSpPr>
            <a:spLocks/>
          </p:cNvSpPr>
          <p:nvPr/>
        </p:nvSpPr>
        <p:spPr bwMode="auto">
          <a:xfrm>
            <a:off x="1171575" y="3090863"/>
            <a:ext cx="1588" cy="2051050"/>
          </a:xfrm>
          <a:custGeom>
            <a:avLst/>
            <a:gdLst>
              <a:gd name="T0" fmla="*/ 0 w 1"/>
              <a:gd name="T1" fmla="*/ 2147483646 h 342"/>
              <a:gd name="T2" fmla="*/ 0 w 1"/>
              <a:gd name="T3" fmla="*/ 0 h 342"/>
              <a:gd name="T4" fmla="*/ 0 w 1"/>
              <a:gd name="T5" fmla="*/ 0 h 342"/>
              <a:gd name="T6" fmla="*/ 0 60000 65536"/>
              <a:gd name="T7" fmla="*/ 0 60000 65536"/>
              <a:gd name="T8" fmla="*/ 0 60000 65536"/>
              <a:gd name="T9" fmla="*/ 0 w 1"/>
              <a:gd name="T10" fmla="*/ 0 h 342"/>
              <a:gd name="T11" fmla="*/ 1 w 1"/>
              <a:gd name="T12" fmla="*/ 342 h 3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42">
                <a:moveTo>
                  <a:pt x="0" y="342"/>
                </a:move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8" name="Freeform 663">
            <a:extLst>
              <a:ext uri="{FF2B5EF4-FFF2-40B4-BE49-F238E27FC236}">
                <a16:creationId xmlns:a16="http://schemas.microsoft.com/office/drawing/2014/main" id="{15F1D039-5A7A-4827-BBC9-A4269B6D3787}"/>
              </a:ext>
            </a:extLst>
          </p:cNvPr>
          <p:cNvSpPr>
            <a:spLocks/>
          </p:cNvSpPr>
          <p:nvPr/>
        </p:nvSpPr>
        <p:spPr bwMode="auto">
          <a:xfrm>
            <a:off x="1681163" y="3090863"/>
            <a:ext cx="1587" cy="2051050"/>
          </a:xfrm>
          <a:custGeom>
            <a:avLst/>
            <a:gdLst>
              <a:gd name="T0" fmla="*/ 0 w 1"/>
              <a:gd name="T1" fmla="*/ 2147483646 h 342"/>
              <a:gd name="T2" fmla="*/ 0 w 1"/>
              <a:gd name="T3" fmla="*/ 0 h 342"/>
              <a:gd name="T4" fmla="*/ 0 w 1"/>
              <a:gd name="T5" fmla="*/ 0 h 342"/>
              <a:gd name="T6" fmla="*/ 0 60000 65536"/>
              <a:gd name="T7" fmla="*/ 0 60000 65536"/>
              <a:gd name="T8" fmla="*/ 0 60000 65536"/>
              <a:gd name="T9" fmla="*/ 0 w 1"/>
              <a:gd name="T10" fmla="*/ 0 h 342"/>
              <a:gd name="T11" fmla="*/ 1 w 1"/>
              <a:gd name="T12" fmla="*/ 342 h 3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42">
                <a:moveTo>
                  <a:pt x="0" y="342"/>
                </a:move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9" name="Freeform 664">
            <a:extLst>
              <a:ext uri="{FF2B5EF4-FFF2-40B4-BE49-F238E27FC236}">
                <a16:creationId xmlns:a16="http://schemas.microsoft.com/office/drawing/2014/main" id="{C9CFED6D-DF09-40BE-85A9-F34E92A99A10}"/>
              </a:ext>
            </a:extLst>
          </p:cNvPr>
          <p:cNvSpPr>
            <a:spLocks/>
          </p:cNvSpPr>
          <p:nvPr/>
        </p:nvSpPr>
        <p:spPr bwMode="auto">
          <a:xfrm>
            <a:off x="2192338" y="3090863"/>
            <a:ext cx="1587" cy="2051050"/>
          </a:xfrm>
          <a:custGeom>
            <a:avLst/>
            <a:gdLst>
              <a:gd name="T0" fmla="*/ 0 w 1"/>
              <a:gd name="T1" fmla="*/ 2147483646 h 342"/>
              <a:gd name="T2" fmla="*/ 0 w 1"/>
              <a:gd name="T3" fmla="*/ 0 h 342"/>
              <a:gd name="T4" fmla="*/ 0 w 1"/>
              <a:gd name="T5" fmla="*/ 0 h 342"/>
              <a:gd name="T6" fmla="*/ 0 60000 65536"/>
              <a:gd name="T7" fmla="*/ 0 60000 65536"/>
              <a:gd name="T8" fmla="*/ 0 60000 65536"/>
              <a:gd name="T9" fmla="*/ 0 w 1"/>
              <a:gd name="T10" fmla="*/ 0 h 342"/>
              <a:gd name="T11" fmla="*/ 1 w 1"/>
              <a:gd name="T12" fmla="*/ 342 h 3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42">
                <a:moveTo>
                  <a:pt x="0" y="342"/>
                </a:move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0" name="Freeform 665">
            <a:extLst>
              <a:ext uri="{FF2B5EF4-FFF2-40B4-BE49-F238E27FC236}">
                <a16:creationId xmlns:a16="http://schemas.microsoft.com/office/drawing/2014/main" id="{9B24C617-C140-4AF8-9908-D7713BB5EFD7}"/>
              </a:ext>
            </a:extLst>
          </p:cNvPr>
          <p:cNvSpPr>
            <a:spLocks/>
          </p:cNvSpPr>
          <p:nvPr/>
        </p:nvSpPr>
        <p:spPr bwMode="auto">
          <a:xfrm>
            <a:off x="2701925" y="3090863"/>
            <a:ext cx="1588" cy="2051050"/>
          </a:xfrm>
          <a:custGeom>
            <a:avLst/>
            <a:gdLst>
              <a:gd name="T0" fmla="*/ 0 w 1"/>
              <a:gd name="T1" fmla="*/ 2147483646 h 342"/>
              <a:gd name="T2" fmla="*/ 0 w 1"/>
              <a:gd name="T3" fmla="*/ 0 h 342"/>
              <a:gd name="T4" fmla="*/ 0 w 1"/>
              <a:gd name="T5" fmla="*/ 0 h 342"/>
              <a:gd name="T6" fmla="*/ 0 60000 65536"/>
              <a:gd name="T7" fmla="*/ 0 60000 65536"/>
              <a:gd name="T8" fmla="*/ 0 60000 65536"/>
              <a:gd name="T9" fmla="*/ 0 w 1"/>
              <a:gd name="T10" fmla="*/ 0 h 342"/>
              <a:gd name="T11" fmla="*/ 1 w 1"/>
              <a:gd name="T12" fmla="*/ 342 h 3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42">
                <a:moveTo>
                  <a:pt x="0" y="342"/>
                </a:move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1" name="Freeform 666">
            <a:extLst>
              <a:ext uri="{FF2B5EF4-FFF2-40B4-BE49-F238E27FC236}">
                <a16:creationId xmlns:a16="http://schemas.microsoft.com/office/drawing/2014/main" id="{16E6A90C-65B2-4485-BD99-FDEB1FEE81B9}"/>
              </a:ext>
            </a:extLst>
          </p:cNvPr>
          <p:cNvSpPr>
            <a:spLocks/>
          </p:cNvSpPr>
          <p:nvPr/>
        </p:nvSpPr>
        <p:spPr bwMode="auto">
          <a:xfrm>
            <a:off x="3211513" y="3090863"/>
            <a:ext cx="1587" cy="2051050"/>
          </a:xfrm>
          <a:custGeom>
            <a:avLst/>
            <a:gdLst>
              <a:gd name="T0" fmla="*/ 0 w 1"/>
              <a:gd name="T1" fmla="*/ 2147483646 h 342"/>
              <a:gd name="T2" fmla="*/ 0 w 1"/>
              <a:gd name="T3" fmla="*/ 0 h 342"/>
              <a:gd name="T4" fmla="*/ 0 w 1"/>
              <a:gd name="T5" fmla="*/ 0 h 342"/>
              <a:gd name="T6" fmla="*/ 0 60000 65536"/>
              <a:gd name="T7" fmla="*/ 0 60000 65536"/>
              <a:gd name="T8" fmla="*/ 0 60000 65536"/>
              <a:gd name="T9" fmla="*/ 0 w 1"/>
              <a:gd name="T10" fmla="*/ 0 h 342"/>
              <a:gd name="T11" fmla="*/ 1 w 1"/>
              <a:gd name="T12" fmla="*/ 342 h 3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42">
                <a:moveTo>
                  <a:pt x="0" y="342"/>
                </a:move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2" name="Freeform 667">
            <a:extLst>
              <a:ext uri="{FF2B5EF4-FFF2-40B4-BE49-F238E27FC236}">
                <a16:creationId xmlns:a16="http://schemas.microsoft.com/office/drawing/2014/main" id="{D2DEA504-FB61-4AF1-989C-F5A4DFAAB9B1}"/>
              </a:ext>
            </a:extLst>
          </p:cNvPr>
          <p:cNvSpPr>
            <a:spLocks/>
          </p:cNvSpPr>
          <p:nvPr/>
        </p:nvSpPr>
        <p:spPr bwMode="auto">
          <a:xfrm>
            <a:off x="3722688" y="3090863"/>
            <a:ext cx="1587" cy="2051050"/>
          </a:xfrm>
          <a:custGeom>
            <a:avLst/>
            <a:gdLst>
              <a:gd name="T0" fmla="*/ 0 w 1"/>
              <a:gd name="T1" fmla="*/ 2147483646 h 342"/>
              <a:gd name="T2" fmla="*/ 0 w 1"/>
              <a:gd name="T3" fmla="*/ 0 h 342"/>
              <a:gd name="T4" fmla="*/ 0 w 1"/>
              <a:gd name="T5" fmla="*/ 0 h 342"/>
              <a:gd name="T6" fmla="*/ 0 60000 65536"/>
              <a:gd name="T7" fmla="*/ 0 60000 65536"/>
              <a:gd name="T8" fmla="*/ 0 60000 65536"/>
              <a:gd name="T9" fmla="*/ 0 w 1"/>
              <a:gd name="T10" fmla="*/ 0 h 342"/>
              <a:gd name="T11" fmla="*/ 1 w 1"/>
              <a:gd name="T12" fmla="*/ 342 h 3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342">
                <a:moveTo>
                  <a:pt x="0" y="342"/>
                </a:move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3" name="Freeform 668">
            <a:extLst>
              <a:ext uri="{FF2B5EF4-FFF2-40B4-BE49-F238E27FC236}">
                <a16:creationId xmlns:a16="http://schemas.microsoft.com/office/drawing/2014/main" id="{E48BDB32-EC96-4302-B3EC-BEB84B08150C}"/>
              </a:ext>
            </a:extLst>
          </p:cNvPr>
          <p:cNvSpPr>
            <a:spLocks/>
          </p:cNvSpPr>
          <p:nvPr/>
        </p:nvSpPr>
        <p:spPr bwMode="auto">
          <a:xfrm>
            <a:off x="1171575" y="5141913"/>
            <a:ext cx="2605088" cy="1587"/>
          </a:xfrm>
          <a:custGeom>
            <a:avLst/>
            <a:gdLst>
              <a:gd name="T0" fmla="*/ 0 w 434"/>
              <a:gd name="T1" fmla="*/ 0 h 1"/>
              <a:gd name="T2" fmla="*/ 2147483646 w 434"/>
              <a:gd name="T3" fmla="*/ 0 h 1"/>
              <a:gd name="T4" fmla="*/ 2147483646 w 434"/>
              <a:gd name="T5" fmla="*/ 0 h 1"/>
              <a:gd name="T6" fmla="*/ 0 60000 65536"/>
              <a:gd name="T7" fmla="*/ 0 60000 65536"/>
              <a:gd name="T8" fmla="*/ 0 60000 65536"/>
              <a:gd name="T9" fmla="*/ 0 w 434"/>
              <a:gd name="T10" fmla="*/ 0 h 1"/>
              <a:gd name="T11" fmla="*/ 434 w 434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4" h="1">
                <a:moveTo>
                  <a:pt x="0" y="0"/>
                </a:moveTo>
                <a:lnTo>
                  <a:pt x="43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4" name="Freeform 669">
            <a:extLst>
              <a:ext uri="{FF2B5EF4-FFF2-40B4-BE49-F238E27FC236}">
                <a16:creationId xmlns:a16="http://schemas.microsoft.com/office/drawing/2014/main" id="{7FDB60CF-905D-46F3-A834-A27D139F3B59}"/>
              </a:ext>
            </a:extLst>
          </p:cNvPr>
          <p:cNvSpPr>
            <a:spLocks/>
          </p:cNvSpPr>
          <p:nvPr/>
        </p:nvSpPr>
        <p:spPr bwMode="auto">
          <a:xfrm>
            <a:off x="1171575" y="4733925"/>
            <a:ext cx="2605088" cy="1588"/>
          </a:xfrm>
          <a:custGeom>
            <a:avLst/>
            <a:gdLst>
              <a:gd name="T0" fmla="*/ 0 w 434"/>
              <a:gd name="T1" fmla="*/ 0 h 1"/>
              <a:gd name="T2" fmla="*/ 2147483646 w 434"/>
              <a:gd name="T3" fmla="*/ 0 h 1"/>
              <a:gd name="T4" fmla="*/ 2147483646 w 434"/>
              <a:gd name="T5" fmla="*/ 0 h 1"/>
              <a:gd name="T6" fmla="*/ 0 60000 65536"/>
              <a:gd name="T7" fmla="*/ 0 60000 65536"/>
              <a:gd name="T8" fmla="*/ 0 60000 65536"/>
              <a:gd name="T9" fmla="*/ 0 w 434"/>
              <a:gd name="T10" fmla="*/ 0 h 1"/>
              <a:gd name="T11" fmla="*/ 434 w 434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4" h="1">
                <a:moveTo>
                  <a:pt x="0" y="0"/>
                </a:moveTo>
                <a:lnTo>
                  <a:pt x="43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5" name="Freeform 670">
            <a:extLst>
              <a:ext uri="{FF2B5EF4-FFF2-40B4-BE49-F238E27FC236}">
                <a16:creationId xmlns:a16="http://schemas.microsoft.com/office/drawing/2014/main" id="{0E3E37B8-867F-4ED6-9365-EF1D9071E36F}"/>
              </a:ext>
            </a:extLst>
          </p:cNvPr>
          <p:cNvSpPr>
            <a:spLocks/>
          </p:cNvSpPr>
          <p:nvPr/>
        </p:nvSpPr>
        <p:spPr bwMode="auto">
          <a:xfrm>
            <a:off x="1171575" y="4332288"/>
            <a:ext cx="2605088" cy="1587"/>
          </a:xfrm>
          <a:custGeom>
            <a:avLst/>
            <a:gdLst>
              <a:gd name="T0" fmla="*/ 0 w 434"/>
              <a:gd name="T1" fmla="*/ 0 h 1"/>
              <a:gd name="T2" fmla="*/ 2147483646 w 434"/>
              <a:gd name="T3" fmla="*/ 0 h 1"/>
              <a:gd name="T4" fmla="*/ 2147483646 w 434"/>
              <a:gd name="T5" fmla="*/ 0 h 1"/>
              <a:gd name="T6" fmla="*/ 0 60000 65536"/>
              <a:gd name="T7" fmla="*/ 0 60000 65536"/>
              <a:gd name="T8" fmla="*/ 0 60000 65536"/>
              <a:gd name="T9" fmla="*/ 0 w 434"/>
              <a:gd name="T10" fmla="*/ 0 h 1"/>
              <a:gd name="T11" fmla="*/ 434 w 434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4" h="1">
                <a:moveTo>
                  <a:pt x="0" y="0"/>
                </a:moveTo>
                <a:lnTo>
                  <a:pt x="43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6" name="Freeform 671">
            <a:extLst>
              <a:ext uri="{FF2B5EF4-FFF2-40B4-BE49-F238E27FC236}">
                <a16:creationId xmlns:a16="http://schemas.microsoft.com/office/drawing/2014/main" id="{D7021768-C489-42CA-949D-130042506FEE}"/>
              </a:ext>
            </a:extLst>
          </p:cNvPr>
          <p:cNvSpPr>
            <a:spLocks/>
          </p:cNvSpPr>
          <p:nvPr/>
        </p:nvSpPr>
        <p:spPr bwMode="auto">
          <a:xfrm>
            <a:off x="1171575" y="3930650"/>
            <a:ext cx="2605088" cy="1588"/>
          </a:xfrm>
          <a:custGeom>
            <a:avLst/>
            <a:gdLst>
              <a:gd name="T0" fmla="*/ 0 w 434"/>
              <a:gd name="T1" fmla="*/ 0 h 1"/>
              <a:gd name="T2" fmla="*/ 2147483646 w 434"/>
              <a:gd name="T3" fmla="*/ 0 h 1"/>
              <a:gd name="T4" fmla="*/ 2147483646 w 434"/>
              <a:gd name="T5" fmla="*/ 0 h 1"/>
              <a:gd name="T6" fmla="*/ 0 60000 65536"/>
              <a:gd name="T7" fmla="*/ 0 60000 65536"/>
              <a:gd name="T8" fmla="*/ 0 60000 65536"/>
              <a:gd name="T9" fmla="*/ 0 w 434"/>
              <a:gd name="T10" fmla="*/ 0 h 1"/>
              <a:gd name="T11" fmla="*/ 434 w 434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4" h="1">
                <a:moveTo>
                  <a:pt x="0" y="0"/>
                </a:moveTo>
                <a:lnTo>
                  <a:pt x="43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7" name="Freeform 672">
            <a:extLst>
              <a:ext uri="{FF2B5EF4-FFF2-40B4-BE49-F238E27FC236}">
                <a16:creationId xmlns:a16="http://schemas.microsoft.com/office/drawing/2014/main" id="{D4C99AE7-FADF-4F55-9CC6-D42457CCFE3D}"/>
              </a:ext>
            </a:extLst>
          </p:cNvPr>
          <p:cNvSpPr>
            <a:spLocks/>
          </p:cNvSpPr>
          <p:nvPr/>
        </p:nvSpPr>
        <p:spPr bwMode="auto">
          <a:xfrm>
            <a:off x="1171575" y="3529013"/>
            <a:ext cx="2605088" cy="1587"/>
          </a:xfrm>
          <a:custGeom>
            <a:avLst/>
            <a:gdLst>
              <a:gd name="T0" fmla="*/ 0 w 434"/>
              <a:gd name="T1" fmla="*/ 0 h 1"/>
              <a:gd name="T2" fmla="*/ 2147483646 w 434"/>
              <a:gd name="T3" fmla="*/ 0 h 1"/>
              <a:gd name="T4" fmla="*/ 2147483646 w 434"/>
              <a:gd name="T5" fmla="*/ 0 h 1"/>
              <a:gd name="T6" fmla="*/ 0 60000 65536"/>
              <a:gd name="T7" fmla="*/ 0 60000 65536"/>
              <a:gd name="T8" fmla="*/ 0 60000 65536"/>
              <a:gd name="T9" fmla="*/ 0 w 434"/>
              <a:gd name="T10" fmla="*/ 0 h 1"/>
              <a:gd name="T11" fmla="*/ 434 w 434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4" h="1">
                <a:moveTo>
                  <a:pt x="0" y="0"/>
                </a:moveTo>
                <a:lnTo>
                  <a:pt x="43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8" name="Freeform 673">
            <a:extLst>
              <a:ext uri="{FF2B5EF4-FFF2-40B4-BE49-F238E27FC236}">
                <a16:creationId xmlns:a16="http://schemas.microsoft.com/office/drawing/2014/main" id="{589B0EB7-CDBE-435B-9CEC-E405B89896F9}"/>
              </a:ext>
            </a:extLst>
          </p:cNvPr>
          <p:cNvSpPr>
            <a:spLocks/>
          </p:cNvSpPr>
          <p:nvPr/>
        </p:nvSpPr>
        <p:spPr bwMode="auto">
          <a:xfrm>
            <a:off x="1171575" y="3127375"/>
            <a:ext cx="2605088" cy="1588"/>
          </a:xfrm>
          <a:custGeom>
            <a:avLst/>
            <a:gdLst>
              <a:gd name="T0" fmla="*/ 0 w 434"/>
              <a:gd name="T1" fmla="*/ 0 h 1"/>
              <a:gd name="T2" fmla="*/ 2147483646 w 434"/>
              <a:gd name="T3" fmla="*/ 0 h 1"/>
              <a:gd name="T4" fmla="*/ 2147483646 w 434"/>
              <a:gd name="T5" fmla="*/ 0 h 1"/>
              <a:gd name="T6" fmla="*/ 0 60000 65536"/>
              <a:gd name="T7" fmla="*/ 0 60000 65536"/>
              <a:gd name="T8" fmla="*/ 0 60000 65536"/>
              <a:gd name="T9" fmla="*/ 0 w 434"/>
              <a:gd name="T10" fmla="*/ 0 h 1"/>
              <a:gd name="T11" fmla="*/ 434 w 434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4" h="1">
                <a:moveTo>
                  <a:pt x="0" y="0"/>
                </a:moveTo>
                <a:lnTo>
                  <a:pt x="434" y="0"/>
                </a:lnTo>
              </a:path>
            </a:pathLst>
          </a:cu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9" name="Line 674">
            <a:extLst>
              <a:ext uri="{FF2B5EF4-FFF2-40B4-BE49-F238E27FC236}">
                <a16:creationId xmlns:a16="http://schemas.microsoft.com/office/drawing/2014/main" id="{FC334150-E0DA-4A08-B51C-92DB08B34BDE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1575" y="3090863"/>
            <a:ext cx="26050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0" name="Freeform 675">
            <a:extLst>
              <a:ext uri="{FF2B5EF4-FFF2-40B4-BE49-F238E27FC236}">
                <a16:creationId xmlns:a16="http://schemas.microsoft.com/office/drawing/2014/main" id="{29C38ADD-3E8C-4230-BD01-0F96511E68CD}"/>
              </a:ext>
            </a:extLst>
          </p:cNvPr>
          <p:cNvSpPr>
            <a:spLocks/>
          </p:cNvSpPr>
          <p:nvPr/>
        </p:nvSpPr>
        <p:spPr bwMode="auto">
          <a:xfrm>
            <a:off x="1171575" y="3090863"/>
            <a:ext cx="2605088" cy="2051050"/>
          </a:xfrm>
          <a:custGeom>
            <a:avLst/>
            <a:gdLst>
              <a:gd name="T0" fmla="*/ 0 w 434"/>
              <a:gd name="T1" fmla="*/ 2147483646 h 342"/>
              <a:gd name="T2" fmla="*/ 2147483646 w 434"/>
              <a:gd name="T3" fmla="*/ 2147483646 h 342"/>
              <a:gd name="T4" fmla="*/ 2147483646 w 434"/>
              <a:gd name="T5" fmla="*/ 0 h 342"/>
              <a:gd name="T6" fmla="*/ 0 60000 65536"/>
              <a:gd name="T7" fmla="*/ 0 60000 65536"/>
              <a:gd name="T8" fmla="*/ 0 60000 65536"/>
              <a:gd name="T9" fmla="*/ 0 w 434"/>
              <a:gd name="T10" fmla="*/ 0 h 342"/>
              <a:gd name="T11" fmla="*/ 434 w 434"/>
              <a:gd name="T12" fmla="*/ 342 h 3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4" h="342">
                <a:moveTo>
                  <a:pt x="0" y="342"/>
                </a:moveTo>
                <a:lnTo>
                  <a:pt x="434" y="342"/>
                </a:lnTo>
                <a:lnTo>
                  <a:pt x="434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1" name="Line 676">
            <a:extLst>
              <a:ext uri="{FF2B5EF4-FFF2-40B4-BE49-F238E27FC236}">
                <a16:creationId xmlns:a16="http://schemas.microsoft.com/office/drawing/2014/main" id="{9BD5E12F-3B36-46C1-8826-D4F9D8073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71575" y="3090863"/>
            <a:ext cx="1588" cy="2051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2" name="Line 677">
            <a:extLst>
              <a:ext uri="{FF2B5EF4-FFF2-40B4-BE49-F238E27FC236}">
                <a16:creationId xmlns:a16="http://schemas.microsoft.com/office/drawing/2014/main" id="{26AA7857-6EF6-482F-84CD-C809FA42C596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1575" y="5141913"/>
            <a:ext cx="26050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3" name="Line 678">
            <a:extLst>
              <a:ext uri="{FF2B5EF4-FFF2-40B4-BE49-F238E27FC236}">
                <a16:creationId xmlns:a16="http://schemas.microsoft.com/office/drawing/2014/main" id="{9D66FA90-259A-4736-80B3-29573FA6B7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71575" y="3090863"/>
            <a:ext cx="1588" cy="2051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4" name="Line 679">
            <a:extLst>
              <a:ext uri="{FF2B5EF4-FFF2-40B4-BE49-F238E27FC236}">
                <a16:creationId xmlns:a16="http://schemas.microsoft.com/office/drawing/2014/main" id="{804FB668-696E-49DF-878C-13C26B4A23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71575" y="5111750"/>
            <a:ext cx="1588" cy="301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5" name="Line 680">
            <a:extLst>
              <a:ext uri="{FF2B5EF4-FFF2-40B4-BE49-F238E27FC236}">
                <a16:creationId xmlns:a16="http://schemas.microsoft.com/office/drawing/2014/main" id="{6FF55BED-4F78-4DFF-8D60-1AB9016E2EE0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1575" y="3090863"/>
            <a:ext cx="1588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6" name="Rectangle 681">
            <a:extLst>
              <a:ext uri="{FF2B5EF4-FFF2-40B4-BE49-F238E27FC236}">
                <a16:creationId xmlns:a16="http://schemas.microsoft.com/office/drawing/2014/main" id="{1574779A-869E-4672-B650-877CBB4CE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113" y="5160963"/>
            <a:ext cx="428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0</a:t>
            </a:r>
            <a:endParaRPr lang="en-US" altLang="en-US" sz="1800"/>
          </a:p>
        </p:txBody>
      </p:sp>
      <p:sp>
        <p:nvSpPr>
          <p:cNvPr id="16407" name="Line 682">
            <a:extLst>
              <a:ext uri="{FF2B5EF4-FFF2-40B4-BE49-F238E27FC236}">
                <a16:creationId xmlns:a16="http://schemas.microsoft.com/office/drawing/2014/main" id="{060CA318-D418-4E47-AF9E-626956AE2B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81163" y="5111750"/>
            <a:ext cx="1587" cy="301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8" name="Line 683">
            <a:extLst>
              <a:ext uri="{FF2B5EF4-FFF2-40B4-BE49-F238E27FC236}">
                <a16:creationId xmlns:a16="http://schemas.microsoft.com/office/drawing/2014/main" id="{6A4F1FA2-99A4-4AF8-B950-77D91A1CB9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681163" y="3090863"/>
            <a:ext cx="1587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9" name="Rectangle 684">
            <a:extLst>
              <a:ext uri="{FF2B5EF4-FFF2-40B4-BE49-F238E27FC236}">
                <a16:creationId xmlns:a16="http://schemas.microsoft.com/office/drawing/2014/main" id="{86ECCAC5-C027-4DA1-B1CE-657BF2CEE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5160963"/>
            <a:ext cx="857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50</a:t>
            </a:r>
            <a:endParaRPr lang="en-US" altLang="en-US" sz="1800"/>
          </a:p>
        </p:txBody>
      </p:sp>
      <p:sp>
        <p:nvSpPr>
          <p:cNvPr id="16410" name="Line 685">
            <a:extLst>
              <a:ext uri="{FF2B5EF4-FFF2-40B4-BE49-F238E27FC236}">
                <a16:creationId xmlns:a16="http://schemas.microsoft.com/office/drawing/2014/main" id="{C9436FC6-056D-41CC-BDC9-20B1FB4ABB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2338" y="5111750"/>
            <a:ext cx="1587" cy="301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1" name="Line 686">
            <a:extLst>
              <a:ext uri="{FF2B5EF4-FFF2-40B4-BE49-F238E27FC236}">
                <a16:creationId xmlns:a16="http://schemas.microsoft.com/office/drawing/2014/main" id="{8E7AE52B-9D53-45F0-A158-32666D841B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2338" y="3090863"/>
            <a:ext cx="1587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2" name="Rectangle 687">
            <a:extLst>
              <a:ext uri="{FF2B5EF4-FFF2-40B4-BE49-F238E27FC236}">
                <a16:creationId xmlns:a16="http://schemas.microsoft.com/office/drawing/2014/main" id="{5BC33447-E594-4C43-939A-23EE9EB8D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2013" y="5160963"/>
            <a:ext cx="1285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100</a:t>
            </a:r>
            <a:endParaRPr lang="en-US" altLang="en-US" sz="1800"/>
          </a:p>
        </p:txBody>
      </p:sp>
      <p:sp>
        <p:nvSpPr>
          <p:cNvPr id="16413" name="Line 688">
            <a:extLst>
              <a:ext uri="{FF2B5EF4-FFF2-40B4-BE49-F238E27FC236}">
                <a16:creationId xmlns:a16="http://schemas.microsoft.com/office/drawing/2014/main" id="{115C5A7A-FA5A-4E13-9CF6-B3E63E2330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01925" y="5111750"/>
            <a:ext cx="1588" cy="301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4" name="Line 689">
            <a:extLst>
              <a:ext uri="{FF2B5EF4-FFF2-40B4-BE49-F238E27FC236}">
                <a16:creationId xmlns:a16="http://schemas.microsoft.com/office/drawing/2014/main" id="{685548C3-4957-4258-A175-D16966885EA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1925" y="3090863"/>
            <a:ext cx="1588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5" name="Rectangle 690">
            <a:extLst>
              <a:ext uri="{FF2B5EF4-FFF2-40B4-BE49-F238E27FC236}">
                <a16:creationId xmlns:a16="http://schemas.microsoft.com/office/drawing/2014/main" id="{AB35254E-24DC-4BB9-81FC-EAD60D7D6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600" y="5160963"/>
            <a:ext cx="12858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150</a:t>
            </a:r>
            <a:endParaRPr lang="en-US" altLang="en-US" sz="1800"/>
          </a:p>
        </p:txBody>
      </p:sp>
      <p:sp>
        <p:nvSpPr>
          <p:cNvPr id="16416" name="Line 691">
            <a:extLst>
              <a:ext uri="{FF2B5EF4-FFF2-40B4-BE49-F238E27FC236}">
                <a16:creationId xmlns:a16="http://schemas.microsoft.com/office/drawing/2014/main" id="{72297643-228F-489C-899E-AE7CFC7B00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11513" y="5111750"/>
            <a:ext cx="1587" cy="301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7" name="Line 692">
            <a:extLst>
              <a:ext uri="{FF2B5EF4-FFF2-40B4-BE49-F238E27FC236}">
                <a16:creationId xmlns:a16="http://schemas.microsoft.com/office/drawing/2014/main" id="{E243BA52-4F5D-4E3D-A804-49D4A01F9793}"/>
              </a:ext>
            </a:extLst>
          </p:cNvPr>
          <p:cNvSpPr>
            <a:spLocks noChangeShapeType="1"/>
          </p:cNvSpPr>
          <p:nvPr/>
        </p:nvSpPr>
        <p:spPr bwMode="auto">
          <a:xfrm>
            <a:off x="3211513" y="3090863"/>
            <a:ext cx="1587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8" name="Rectangle 693">
            <a:extLst>
              <a:ext uri="{FF2B5EF4-FFF2-40B4-BE49-F238E27FC236}">
                <a16:creationId xmlns:a16="http://schemas.microsoft.com/office/drawing/2014/main" id="{D69D8261-E189-40AF-8D7C-F251B6441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5160963"/>
            <a:ext cx="1285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200</a:t>
            </a:r>
            <a:endParaRPr lang="en-US" altLang="en-US" sz="1800"/>
          </a:p>
        </p:txBody>
      </p:sp>
      <p:sp>
        <p:nvSpPr>
          <p:cNvPr id="16419" name="Line 694">
            <a:extLst>
              <a:ext uri="{FF2B5EF4-FFF2-40B4-BE49-F238E27FC236}">
                <a16:creationId xmlns:a16="http://schemas.microsoft.com/office/drawing/2014/main" id="{E1EA23BF-EDF8-4E5C-BC3A-AD9AF8ACA0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22688" y="5111750"/>
            <a:ext cx="1587" cy="301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0" name="Line 695">
            <a:extLst>
              <a:ext uri="{FF2B5EF4-FFF2-40B4-BE49-F238E27FC236}">
                <a16:creationId xmlns:a16="http://schemas.microsoft.com/office/drawing/2014/main" id="{AE5EDCEC-6D40-46F2-9355-DB3346624626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2688" y="3090863"/>
            <a:ext cx="1587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1" name="Rectangle 696">
            <a:extLst>
              <a:ext uri="{FF2B5EF4-FFF2-40B4-BE49-F238E27FC236}">
                <a16:creationId xmlns:a16="http://schemas.microsoft.com/office/drawing/2014/main" id="{44082DA5-2E13-4B80-A62B-6205F62D8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2363" y="5160963"/>
            <a:ext cx="1285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250</a:t>
            </a:r>
            <a:endParaRPr lang="en-US" altLang="en-US" sz="1800"/>
          </a:p>
        </p:txBody>
      </p:sp>
      <p:sp>
        <p:nvSpPr>
          <p:cNvPr id="16422" name="Line 697">
            <a:extLst>
              <a:ext uri="{FF2B5EF4-FFF2-40B4-BE49-F238E27FC236}">
                <a16:creationId xmlns:a16="http://schemas.microsoft.com/office/drawing/2014/main" id="{61266C92-B5B7-4AE5-B589-040A5FD19D08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1575" y="5141913"/>
            <a:ext cx="2381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3" name="Line 698">
            <a:extLst>
              <a:ext uri="{FF2B5EF4-FFF2-40B4-BE49-F238E27FC236}">
                <a16:creationId xmlns:a16="http://schemas.microsoft.com/office/drawing/2014/main" id="{301AC3FD-0274-4B8D-9030-ABCB8A99B7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6500" y="514191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4" name="Rectangle 699">
            <a:extLst>
              <a:ext uri="{FF2B5EF4-FFF2-40B4-BE49-F238E27FC236}">
                <a16:creationId xmlns:a16="http://schemas.microsoft.com/office/drawing/2014/main" id="{55EE280B-5487-48E4-AFC0-34327BCDA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5094288"/>
            <a:ext cx="428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0</a:t>
            </a:r>
            <a:endParaRPr lang="en-US" altLang="en-US" sz="1800"/>
          </a:p>
        </p:txBody>
      </p:sp>
      <p:sp>
        <p:nvSpPr>
          <p:cNvPr id="16425" name="Line 700">
            <a:extLst>
              <a:ext uri="{FF2B5EF4-FFF2-40B4-BE49-F238E27FC236}">
                <a16:creationId xmlns:a16="http://schemas.microsoft.com/office/drawing/2014/main" id="{F4832013-14BD-4867-9465-A0C51D6711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1575" y="4733925"/>
            <a:ext cx="2381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6" name="Line 701">
            <a:extLst>
              <a:ext uri="{FF2B5EF4-FFF2-40B4-BE49-F238E27FC236}">
                <a16:creationId xmlns:a16="http://schemas.microsoft.com/office/drawing/2014/main" id="{58210687-DC1B-401B-954D-DCC2FC8968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6500" y="4733925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7" name="Rectangle 702">
            <a:extLst>
              <a:ext uri="{FF2B5EF4-FFF2-40B4-BE49-F238E27FC236}">
                <a16:creationId xmlns:a16="http://schemas.microsoft.com/office/drawing/2014/main" id="{B5D85BCB-8EDC-4ECA-AA47-1F06188EF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4686300"/>
            <a:ext cx="857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50</a:t>
            </a:r>
            <a:endParaRPr lang="en-US" altLang="en-US" sz="1800"/>
          </a:p>
        </p:txBody>
      </p:sp>
      <p:sp>
        <p:nvSpPr>
          <p:cNvPr id="16428" name="Line 703">
            <a:extLst>
              <a:ext uri="{FF2B5EF4-FFF2-40B4-BE49-F238E27FC236}">
                <a16:creationId xmlns:a16="http://schemas.microsoft.com/office/drawing/2014/main" id="{58062923-9423-4A92-9DCB-499C282DDA4A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1575" y="4332288"/>
            <a:ext cx="2381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9" name="Line 704">
            <a:extLst>
              <a:ext uri="{FF2B5EF4-FFF2-40B4-BE49-F238E27FC236}">
                <a16:creationId xmlns:a16="http://schemas.microsoft.com/office/drawing/2014/main" id="{D32417DD-E631-4FEF-ABCC-5892076DE1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6500" y="433228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30" name="Rectangle 705">
            <a:extLst>
              <a:ext uri="{FF2B5EF4-FFF2-40B4-BE49-F238E27FC236}">
                <a16:creationId xmlns:a16="http://schemas.microsoft.com/office/drawing/2014/main" id="{0C4F129B-0C9A-4ABD-87FB-A90CD9707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4284663"/>
            <a:ext cx="1285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100</a:t>
            </a:r>
            <a:endParaRPr lang="en-US" altLang="en-US" sz="1800"/>
          </a:p>
        </p:txBody>
      </p:sp>
      <p:sp>
        <p:nvSpPr>
          <p:cNvPr id="16431" name="Line 706">
            <a:extLst>
              <a:ext uri="{FF2B5EF4-FFF2-40B4-BE49-F238E27FC236}">
                <a16:creationId xmlns:a16="http://schemas.microsoft.com/office/drawing/2014/main" id="{B34BCC6E-B060-4275-8CFA-0CC9EF6CB1EA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1575" y="3930650"/>
            <a:ext cx="2381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32" name="Line 707">
            <a:extLst>
              <a:ext uri="{FF2B5EF4-FFF2-40B4-BE49-F238E27FC236}">
                <a16:creationId xmlns:a16="http://schemas.microsoft.com/office/drawing/2014/main" id="{02C89F6B-AC98-44A3-B475-A9CAC1FED8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6500" y="3930650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33" name="Rectangle 708">
            <a:extLst>
              <a:ext uri="{FF2B5EF4-FFF2-40B4-BE49-F238E27FC236}">
                <a16:creationId xmlns:a16="http://schemas.microsoft.com/office/drawing/2014/main" id="{C3159757-DCC8-45C5-B62D-640AF1D0D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3883025"/>
            <a:ext cx="1285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150</a:t>
            </a:r>
            <a:endParaRPr lang="en-US" altLang="en-US" sz="1800"/>
          </a:p>
        </p:txBody>
      </p:sp>
      <p:sp>
        <p:nvSpPr>
          <p:cNvPr id="16434" name="Line 709">
            <a:extLst>
              <a:ext uri="{FF2B5EF4-FFF2-40B4-BE49-F238E27FC236}">
                <a16:creationId xmlns:a16="http://schemas.microsoft.com/office/drawing/2014/main" id="{F1F5799B-36FC-41F7-B9A6-F1B4F9A197C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1575" y="3529013"/>
            <a:ext cx="2381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35" name="Line 710">
            <a:extLst>
              <a:ext uri="{FF2B5EF4-FFF2-40B4-BE49-F238E27FC236}">
                <a16:creationId xmlns:a16="http://schemas.microsoft.com/office/drawing/2014/main" id="{75F2D25E-8DBB-44F7-9E67-030A983754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6500" y="352901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36" name="Rectangle 711">
            <a:extLst>
              <a:ext uri="{FF2B5EF4-FFF2-40B4-BE49-F238E27FC236}">
                <a16:creationId xmlns:a16="http://schemas.microsoft.com/office/drawing/2014/main" id="{37C73CBE-B747-48C6-99F6-B2EF7F793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3481388"/>
            <a:ext cx="1285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200</a:t>
            </a:r>
            <a:endParaRPr lang="en-US" altLang="en-US" sz="1800"/>
          </a:p>
        </p:txBody>
      </p:sp>
      <p:sp>
        <p:nvSpPr>
          <p:cNvPr id="16437" name="Line 712">
            <a:extLst>
              <a:ext uri="{FF2B5EF4-FFF2-40B4-BE49-F238E27FC236}">
                <a16:creationId xmlns:a16="http://schemas.microsoft.com/office/drawing/2014/main" id="{FE21E970-5404-47E6-8C27-1FB6BF18F9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1575" y="3127375"/>
            <a:ext cx="2381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38" name="Line 713">
            <a:extLst>
              <a:ext uri="{FF2B5EF4-FFF2-40B4-BE49-F238E27FC236}">
                <a16:creationId xmlns:a16="http://schemas.microsoft.com/office/drawing/2014/main" id="{DCF7219F-ED6A-4898-82F7-D342D47A9C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6500" y="3127375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39" name="Rectangle 714">
            <a:extLst>
              <a:ext uri="{FF2B5EF4-FFF2-40B4-BE49-F238E27FC236}">
                <a16:creationId xmlns:a16="http://schemas.microsoft.com/office/drawing/2014/main" id="{975559BE-1085-4F7E-A7B7-5C1D4E14E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3078163"/>
            <a:ext cx="1285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>
                <a:solidFill>
                  <a:srgbClr val="000000"/>
                </a:solidFill>
                <a:latin typeface="Helvetica" panose="020B0604020202020204" pitchFamily="34" charset="0"/>
              </a:rPr>
              <a:t>250</a:t>
            </a:r>
            <a:endParaRPr lang="en-US" altLang="en-US" sz="1800"/>
          </a:p>
        </p:txBody>
      </p:sp>
      <p:sp>
        <p:nvSpPr>
          <p:cNvPr id="16440" name="Line 715">
            <a:extLst>
              <a:ext uri="{FF2B5EF4-FFF2-40B4-BE49-F238E27FC236}">
                <a16:creationId xmlns:a16="http://schemas.microsoft.com/office/drawing/2014/main" id="{B16CF68F-E0DB-4A3F-AEEF-23661A88AF6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1575" y="3090863"/>
            <a:ext cx="26050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41" name="Freeform 716">
            <a:extLst>
              <a:ext uri="{FF2B5EF4-FFF2-40B4-BE49-F238E27FC236}">
                <a16:creationId xmlns:a16="http://schemas.microsoft.com/office/drawing/2014/main" id="{00A0307C-C250-4F9C-BBC4-6D321E9672D7}"/>
              </a:ext>
            </a:extLst>
          </p:cNvPr>
          <p:cNvSpPr>
            <a:spLocks/>
          </p:cNvSpPr>
          <p:nvPr/>
        </p:nvSpPr>
        <p:spPr bwMode="auto">
          <a:xfrm>
            <a:off x="1171575" y="3090863"/>
            <a:ext cx="2605088" cy="2051050"/>
          </a:xfrm>
          <a:custGeom>
            <a:avLst/>
            <a:gdLst>
              <a:gd name="T0" fmla="*/ 0 w 434"/>
              <a:gd name="T1" fmla="*/ 2147483646 h 342"/>
              <a:gd name="T2" fmla="*/ 2147483646 w 434"/>
              <a:gd name="T3" fmla="*/ 2147483646 h 342"/>
              <a:gd name="T4" fmla="*/ 2147483646 w 434"/>
              <a:gd name="T5" fmla="*/ 0 h 342"/>
              <a:gd name="T6" fmla="*/ 0 60000 65536"/>
              <a:gd name="T7" fmla="*/ 0 60000 65536"/>
              <a:gd name="T8" fmla="*/ 0 60000 65536"/>
              <a:gd name="T9" fmla="*/ 0 w 434"/>
              <a:gd name="T10" fmla="*/ 0 h 342"/>
              <a:gd name="T11" fmla="*/ 434 w 434"/>
              <a:gd name="T12" fmla="*/ 342 h 3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4" h="342">
                <a:moveTo>
                  <a:pt x="0" y="342"/>
                </a:moveTo>
                <a:lnTo>
                  <a:pt x="434" y="342"/>
                </a:lnTo>
                <a:lnTo>
                  <a:pt x="434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42" name="Line 717">
            <a:extLst>
              <a:ext uri="{FF2B5EF4-FFF2-40B4-BE49-F238E27FC236}">
                <a16:creationId xmlns:a16="http://schemas.microsoft.com/office/drawing/2014/main" id="{B645A80C-7339-4A89-961D-871A9951C5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71575" y="3090863"/>
            <a:ext cx="1588" cy="2051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43" name="Text Box 718">
            <a:extLst>
              <a:ext uri="{FF2B5EF4-FFF2-40B4-BE49-F238E27FC236}">
                <a16:creationId xmlns:a16="http://schemas.microsoft.com/office/drawing/2014/main" id="{6D442928-8695-4725-BC2F-9756D2CC4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5" y="5162550"/>
            <a:ext cx="377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Cb</a:t>
            </a:r>
          </a:p>
        </p:txBody>
      </p:sp>
      <p:sp>
        <p:nvSpPr>
          <p:cNvPr id="16444" name="Text Box 719">
            <a:extLst>
              <a:ext uri="{FF2B5EF4-FFF2-40B4-BE49-F238E27FC236}">
                <a16:creationId xmlns:a16="http://schemas.microsoft.com/office/drawing/2014/main" id="{FE109D71-C806-4955-84B6-BF8C72873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588" y="3967163"/>
            <a:ext cx="3444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Cr</a:t>
            </a:r>
          </a:p>
        </p:txBody>
      </p:sp>
      <p:sp>
        <p:nvSpPr>
          <p:cNvPr id="16445" name="Oval 720">
            <a:extLst>
              <a:ext uri="{FF2B5EF4-FFF2-40B4-BE49-F238E27FC236}">
                <a16:creationId xmlns:a16="http://schemas.microsoft.com/office/drawing/2014/main" id="{49C1F7E1-1063-48A2-9367-0D3B48B0414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40195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46" name="Oval 721">
            <a:extLst>
              <a:ext uri="{FF2B5EF4-FFF2-40B4-BE49-F238E27FC236}">
                <a16:creationId xmlns:a16="http://schemas.microsoft.com/office/drawing/2014/main" id="{A3E85D9F-C410-49D6-955D-3C34880B4C9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62175" y="37766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47" name="Oval 722">
            <a:extLst>
              <a:ext uri="{FF2B5EF4-FFF2-40B4-BE49-F238E27FC236}">
                <a16:creationId xmlns:a16="http://schemas.microsoft.com/office/drawing/2014/main" id="{BE99C2B2-D64D-43FF-9D30-8C36877F16D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39290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48" name="Oval 723">
            <a:extLst>
              <a:ext uri="{FF2B5EF4-FFF2-40B4-BE49-F238E27FC236}">
                <a16:creationId xmlns:a16="http://schemas.microsoft.com/office/drawing/2014/main" id="{3878AA72-4E29-497C-BFBC-F680B76BDE0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66975" y="40814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49" name="Oval 724">
            <a:extLst>
              <a:ext uri="{FF2B5EF4-FFF2-40B4-BE49-F238E27FC236}">
                <a16:creationId xmlns:a16="http://schemas.microsoft.com/office/drawing/2014/main" id="{522AC7E5-9684-4153-923D-D7A2ECFDC8E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4550" y="381000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50" name="Oval 725">
            <a:extLst>
              <a:ext uri="{FF2B5EF4-FFF2-40B4-BE49-F238E27FC236}">
                <a16:creationId xmlns:a16="http://schemas.microsoft.com/office/drawing/2014/main" id="{6A16B2BF-7335-4FE9-8C90-5416F04525D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47888" y="38909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51" name="Oval 726">
            <a:extLst>
              <a:ext uri="{FF2B5EF4-FFF2-40B4-BE49-F238E27FC236}">
                <a16:creationId xmlns:a16="http://schemas.microsoft.com/office/drawing/2014/main" id="{6EC7CCBA-3E1E-4C6D-A50F-06ED7AD6F5B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85988" y="39338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52" name="Oval 727">
            <a:extLst>
              <a:ext uri="{FF2B5EF4-FFF2-40B4-BE49-F238E27FC236}">
                <a16:creationId xmlns:a16="http://schemas.microsoft.com/office/drawing/2014/main" id="{1D4B16A3-0794-4ECA-A907-41048F868B5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19325" y="38004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53" name="Oval 728">
            <a:extLst>
              <a:ext uri="{FF2B5EF4-FFF2-40B4-BE49-F238E27FC236}">
                <a16:creationId xmlns:a16="http://schemas.microsoft.com/office/drawing/2014/main" id="{3C09B473-9736-4608-A6DE-76F01F2EDE2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52663" y="39290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54" name="Oval 729">
            <a:extLst>
              <a:ext uri="{FF2B5EF4-FFF2-40B4-BE49-F238E27FC236}">
                <a16:creationId xmlns:a16="http://schemas.microsoft.com/office/drawing/2014/main" id="{0748D2BE-9DE5-4C17-8032-BEFF4375AD3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09800" y="38290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55" name="Oval 730">
            <a:extLst>
              <a:ext uri="{FF2B5EF4-FFF2-40B4-BE49-F238E27FC236}">
                <a16:creationId xmlns:a16="http://schemas.microsoft.com/office/drawing/2014/main" id="{F4A0013A-7B74-414D-9092-72A2A56B3AB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43138" y="39100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56" name="Oval 731">
            <a:extLst>
              <a:ext uri="{FF2B5EF4-FFF2-40B4-BE49-F238E27FC236}">
                <a16:creationId xmlns:a16="http://schemas.microsoft.com/office/drawing/2014/main" id="{1525BBF0-0876-465A-AFD1-17F73A1BE18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81238" y="39528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57" name="Oval 732">
            <a:extLst>
              <a:ext uri="{FF2B5EF4-FFF2-40B4-BE49-F238E27FC236}">
                <a16:creationId xmlns:a16="http://schemas.microsoft.com/office/drawing/2014/main" id="{D27A2688-9631-45DF-B685-CD93E731B3B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38195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58" name="Oval 733">
            <a:extLst>
              <a:ext uri="{FF2B5EF4-FFF2-40B4-BE49-F238E27FC236}">
                <a16:creationId xmlns:a16="http://schemas.microsoft.com/office/drawing/2014/main" id="{5C888A7C-EB12-4811-963C-E335F2B7292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47913" y="39481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59" name="Oval 734">
            <a:extLst>
              <a:ext uri="{FF2B5EF4-FFF2-40B4-BE49-F238E27FC236}">
                <a16:creationId xmlns:a16="http://schemas.microsoft.com/office/drawing/2014/main" id="{05AA0921-AF35-4F01-BF9D-2BDA5F99E21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66975" y="40338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60" name="Oval 735">
            <a:extLst>
              <a:ext uri="{FF2B5EF4-FFF2-40B4-BE49-F238E27FC236}">
                <a16:creationId xmlns:a16="http://schemas.microsoft.com/office/drawing/2014/main" id="{812F7D5C-88B4-4437-9116-D6098DB243D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95538" y="403860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61" name="Oval 736">
            <a:extLst>
              <a:ext uri="{FF2B5EF4-FFF2-40B4-BE49-F238E27FC236}">
                <a16:creationId xmlns:a16="http://schemas.microsoft.com/office/drawing/2014/main" id="{2960C86E-140D-446A-B93D-E6039A1075D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86013" y="39338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62" name="Oval 737">
            <a:extLst>
              <a:ext uri="{FF2B5EF4-FFF2-40B4-BE49-F238E27FC236}">
                <a16:creationId xmlns:a16="http://schemas.microsoft.com/office/drawing/2014/main" id="{2BA55233-CFF3-4E22-9D6D-62CB9E03969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76450" y="38528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63" name="Oval 738">
            <a:extLst>
              <a:ext uri="{FF2B5EF4-FFF2-40B4-BE49-F238E27FC236}">
                <a16:creationId xmlns:a16="http://schemas.microsoft.com/office/drawing/2014/main" id="{B005F977-2FF1-4E6F-B41C-F6B7F706E54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14588" y="41100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64" name="Oval 739">
            <a:extLst>
              <a:ext uri="{FF2B5EF4-FFF2-40B4-BE49-F238E27FC236}">
                <a16:creationId xmlns:a16="http://schemas.microsoft.com/office/drawing/2014/main" id="{2BB37032-3821-4508-BC1F-C51F6BFA285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8388" y="40814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65" name="Oval 740">
            <a:extLst>
              <a:ext uri="{FF2B5EF4-FFF2-40B4-BE49-F238E27FC236}">
                <a16:creationId xmlns:a16="http://schemas.microsoft.com/office/drawing/2014/main" id="{ECBC6921-2D99-4339-8C92-9D8454FDB9E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66950" y="37766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66" name="Oval 741">
            <a:extLst>
              <a:ext uri="{FF2B5EF4-FFF2-40B4-BE49-F238E27FC236}">
                <a16:creationId xmlns:a16="http://schemas.microsoft.com/office/drawing/2014/main" id="{CBF5A0A9-639A-40B6-A7FD-0909463EBE8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85988" y="37004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67" name="Oval 742">
            <a:extLst>
              <a:ext uri="{FF2B5EF4-FFF2-40B4-BE49-F238E27FC236}">
                <a16:creationId xmlns:a16="http://schemas.microsoft.com/office/drawing/2014/main" id="{53193BDE-24BE-4D2C-AFF3-3629F377D6A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9838" y="41052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68" name="Oval 743">
            <a:extLst>
              <a:ext uri="{FF2B5EF4-FFF2-40B4-BE49-F238E27FC236}">
                <a16:creationId xmlns:a16="http://schemas.microsoft.com/office/drawing/2014/main" id="{A5E98AEC-B6AB-43C6-BE19-EB98386D1B0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00300" y="388620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69" name="Oval 744">
            <a:extLst>
              <a:ext uri="{FF2B5EF4-FFF2-40B4-BE49-F238E27FC236}">
                <a16:creationId xmlns:a16="http://schemas.microsoft.com/office/drawing/2014/main" id="{E5496F22-43F4-4C10-8494-E5A7AFA3247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24113" y="39862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70" name="Oval 745">
            <a:extLst>
              <a:ext uri="{FF2B5EF4-FFF2-40B4-BE49-F238E27FC236}">
                <a16:creationId xmlns:a16="http://schemas.microsoft.com/office/drawing/2014/main" id="{A098E0AD-2BD5-4163-94CE-30801F7C4FF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95525" y="38766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71" name="Oval 746">
            <a:extLst>
              <a:ext uri="{FF2B5EF4-FFF2-40B4-BE49-F238E27FC236}">
                <a16:creationId xmlns:a16="http://schemas.microsoft.com/office/drawing/2014/main" id="{2A79B699-411E-424A-AAA2-0054C96F435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57425" y="39814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72" name="Oval 747">
            <a:extLst>
              <a:ext uri="{FF2B5EF4-FFF2-40B4-BE49-F238E27FC236}">
                <a16:creationId xmlns:a16="http://schemas.microsoft.com/office/drawing/2014/main" id="{6BAB6DC2-FD8A-4823-9DBD-E5C16A3879C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47888" y="39290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73" name="Oval 748">
            <a:extLst>
              <a:ext uri="{FF2B5EF4-FFF2-40B4-BE49-F238E27FC236}">
                <a16:creationId xmlns:a16="http://schemas.microsoft.com/office/drawing/2014/main" id="{6637BB93-CAB2-45D3-BEC3-2415F27E3B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66963" y="38576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74" name="Oval 749">
            <a:extLst>
              <a:ext uri="{FF2B5EF4-FFF2-40B4-BE49-F238E27FC236}">
                <a16:creationId xmlns:a16="http://schemas.microsoft.com/office/drawing/2014/main" id="{EE74C872-2E68-484D-AF86-181ABAFF76F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28850" y="37242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75" name="Oval 750">
            <a:extLst>
              <a:ext uri="{FF2B5EF4-FFF2-40B4-BE49-F238E27FC236}">
                <a16:creationId xmlns:a16="http://schemas.microsoft.com/office/drawing/2014/main" id="{0D1AEED7-E9F4-447E-9491-D0FB62D9F1E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33638" y="39576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76" name="Oval 751">
            <a:extLst>
              <a:ext uri="{FF2B5EF4-FFF2-40B4-BE49-F238E27FC236}">
                <a16:creationId xmlns:a16="http://schemas.microsoft.com/office/drawing/2014/main" id="{F37DD40C-881C-4079-8957-7AAE0739D90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81250" y="40195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77" name="Oval 752">
            <a:extLst>
              <a:ext uri="{FF2B5EF4-FFF2-40B4-BE49-F238E27FC236}">
                <a16:creationId xmlns:a16="http://schemas.microsoft.com/office/drawing/2014/main" id="{1E61A298-6545-46B3-A2A6-CBCA344317D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90738" y="38957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78" name="Oval 753">
            <a:extLst>
              <a:ext uri="{FF2B5EF4-FFF2-40B4-BE49-F238E27FC236}">
                <a16:creationId xmlns:a16="http://schemas.microsoft.com/office/drawing/2014/main" id="{12DE2C3B-3463-43FC-B80C-989CEF623F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466975" y="41243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79" name="Oval 754">
            <a:extLst>
              <a:ext uri="{FF2B5EF4-FFF2-40B4-BE49-F238E27FC236}">
                <a16:creationId xmlns:a16="http://schemas.microsoft.com/office/drawing/2014/main" id="{2896C370-E83A-4C7D-84E8-F9997C3A44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47900" y="386238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80" name="Oval 755">
            <a:extLst>
              <a:ext uri="{FF2B5EF4-FFF2-40B4-BE49-F238E27FC236}">
                <a16:creationId xmlns:a16="http://schemas.microsoft.com/office/drawing/2014/main" id="{3652DA9C-B27A-47DF-92B4-B7ECE4815E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00275" y="37814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81" name="Oval 756">
            <a:extLst>
              <a:ext uri="{FF2B5EF4-FFF2-40B4-BE49-F238E27FC236}">
                <a16:creationId xmlns:a16="http://schemas.microsoft.com/office/drawing/2014/main" id="{987D7D6F-B2D5-4999-9035-399663FFE2A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5025" y="38052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82" name="Oval 757">
            <a:extLst>
              <a:ext uri="{FF2B5EF4-FFF2-40B4-BE49-F238E27FC236}">
                <a16:creationId xmlns:a16="http://schemas.microsoft.com/office/drawing/2014/main" id="{C0DC72DB-5D15-442F-9754-1FDBACFED75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62188" y="40338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83" name="Oval 758">
            <a:extLst>
              <a:ext uri="{FF2B5EF4-FFF2-40B4-BE49-F238E27FC236}">
                <a16:creationId xmlns:a16="http://schemas.microsoft.com/office/drawing/2014/main" id="{97190595-8D31-4333-AFC1-636C0AF0550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47888" y="37623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84" name="Oval 759">
            <a:extLst>
              <a:ext uri="{FF2B5EF4-FFF2-40B4-BE49-F238E27FC236}">
                <a16:creationId xmlns:a16="http://schemas.microsoft.com/office/drawing/2014/main" id="{75E21E66-BF00-4FA6-9BE0-7B10EF25C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4925" y="348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85" name="Oval 760">
            <a:extLst>
              <a:ext uri="{FF2B5EF4-FFF2-40B4-BE49-F238E27FC236}">
                <a16:creationId xmlns:a16="http://schemas.microsoft.com/office/drawing/2014/main" id="{51DF5383-BFD6-448B-8820-2F3CA33C5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86" name="Oval 761">
            <a:extLst>
              <a:ext uri="{FF2B5EF4-FFF2-40B4-BE49-F238E27FC236}">
                <a16:creationId xmlns:a16="http://schemas.microsoft.com/office/drawing/2014/main" id="{205488ED-3C14-487C-975B-8DB45A964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717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87" name="Oval 762">
            <a:extLst>
              <a:ext uri="{FF2B5EF4-FFF2-40B4-BE49-F238E27FC236}">
                <a16:creationId xmlns:a16="http://schemas.microsoft.com/office/drawing/2014/main" id="{25BA3972-FA2A-4FD7-A6DD-BBD5DDDA8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3702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88" name="Oval 763">
            <a:extLst>
              <a:ext uri="{FF2B5EF4-FFF2-40B4-BE49-F238E27FC236}">
                <a16:creationId xmlns:a16="http://schemas.microsoft.com/office/drawing/2014/main" id="{186392DB-5486-46DE-BBA2-72C643651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42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89" name="Oval 764">
            <a:extLst>
              <a:ext uri="{FF2B5EF4-FFF2-40B4-BE49-F238E27FC236}">
                <a16:creationId xmlns:a16="http://schemas.microsoft.com/office/drawing/2014/main" id="{0A766EC0-98AA-4FAD-8677-E4BB579FD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138" y="3768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90" name="Oval 765">
            <a:extLst>
              <a:ext uri="{FF2B5EF4-FFF2-40B4-BE49-F238E27FC236}">
                <a16:creationId xmlns:a16="http://schemas.microsoft.com/office/drawing/2014/main" id="{A3C176A1-BC07-43C6-919E-B8ED51A85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37655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91" name="Oval 766">
            <a:extLst>
              <a:ext uri="{FF2B5EF4-FFF2-40B4-BE49-F238E27FC236}">
                <a16:creationId xmlns:a16="http://schemas.microsoft.com/office/drawing/2014/main" id="{752902C5-FC1D-4A73-8C5B-1D2F0196E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968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92" name="Oval 767">
            <a:extLst>
              <a:ext uri="{FF2B5EF4-FFF2-40B4-BE49-F238E27FC236}">
                <a16:creationId xmlns:a16="http://schemas.microsoft.com/office/drawing/2014/main" id="{E5723375-BDF8-461E-936C-01258D676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6213" y="337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93" name="Oval 768">
            <a:extLst>
              <a:ext uri="{FF2B5EF4-FFF2-40B4-BE49-F238E27FC236}">
                <a16:creationId xmlns:a16="http://schemas.microsoft.com/office/drawing/2014/main" id="{9C523062-2F9D-4759-B04A-40331C743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94" name="Oval 769">
            <a:extLst>
              <a:ext uri="{FF2B5EF4-FFF2-40B4-BE49-F238E27FC236}">
                <a16:creationId xmlns:a16="http://schemas.microsoft.com/office/drawing/2014/main" id="{109DC64E-0027-4AAF-87CF-22D73C9D7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95" name="Oval 770">
            <a:extLst>
              <a:ext uri="{FF2B5EF4-FFF2-40B4-BE49-F238E27FC236}">
                <a16:creationId xmlns:a16="http://schemas.microsoft.com/office/drawing/2014/main" id="{8BDBD0AA-6BAC-4D15-AA58-1E414FCDC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3573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96" name="Oval 771">
            <a:extLst>
              <a:ext uri="{FF2B5EF4-FFF2-40B4-BE49-F238E27FC236}">
                <a16:creationId xmlns:a16="http://schemas.microsoft.com/office/drawing/2014/main" id="{743E69F3-B0AF-467D-B5A7-664BC5094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649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97" name="Oval 772">
            <a:extLst>
              <a:ext uri="{FF2B5EF4-FFF2-40B4-BE49-F238E27FC236}">
                <a16:creationId xmlns:a16="http://schemas.microsoft.com/office/drawing/2014/main" id="{C508220F-7BE5-4FF8-A689-52383EE47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98" name="Oval 773">
            <a:extLst>
              <a:ext uri="{FF2B5EF4-FFF2-40B4-BE49-F238E27FC236}">
                <a16:creationId xmlns:a16="http://schemas.microsoft.com/office/drawing/2014/main" id="{E472C88A-994D-45AF-B300-0D13AF087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954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499" name="Oval 774">
            <a:extLst>
              <a:ext uri="{FF2B5EF4-FFF2-40B4-BE49-F238E27FC236}">
                <a16:creationId xmlns:a16="http://schemas.microsoft.com/office/drawing/2014/main" id="{39D0E899-4D29-477B-B384-2C379F034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4106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00" name="Oval 775">
            <a:extLst>
              <a:ext uri="{FF2B5EF4-FFF2-40B4-BE49-F238E27FC236}">
                <a16:creationId xmlns:a16="http://schemas.microsoft.com/office/drawing/2014/main" id="{120DCB35-953F-4267-8F93-8FB1247CA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3208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01" name="Oval 776">
            <a:extLst>
              <a:ext uri="{FF2B5EF4-FFF2-40B4-BE49-F238E27FC236}">
                <a16:creationId xmlns:a16="http://schemas.microsoft.com/office/drawing/2014/main" id="{7F9B5E42-68AA-40D0-85D1-744B5C1BA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02" name="Oval 777">
            <a:extLst>
              <a:ext uri="{FF2B5EF4-FFF2-40B4-BE49-F238E27FC236}">
                <a16:creationId xmlns:a16="http://schemas.microsoft.com/office/drawing/2014/main" id="{10886B90-BFF9-47A2-8651-7C9447F86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03" name="Oval 778">
            <a:extLst>
              <a:ext uri="{FF2B5EF4-FFF2-40B4-BE49-F238E27FC236}">
                <a16:creationId xmlns:a16="http://schemas.microsoft.com/office/drawing/2014/main" id="{5DAB28D2-E628-4C05-8A74-0F7067BD4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04" name="Oval 779">
            <a:extLst>
              <a:ext uri="{FF2B5EF4-FFF2-40B4-BE49-F238E27FC236}">
                <a16:creationId xmlns:a16="http://schemas.microsoft.com/office/drawing/2014/main" id="{38823DC5-7DB0-408A-9EF8-45D827913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05" name="Oval 780">
            <a:extLst>
              <a:ext uri="{FF2B5EF4-FFF2-40B4-BE49-F238E27FC236}">
                <a16:creationId xmlns:a16="http://schemas.microsoft.com/office/drawing/2014/main" id="{C15B497D-23F3-4959-A559-D2C8D8383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3894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06" name="Oval 781">
            <a:extLst>
              <a:ext uri="{FF2B5EF4-FFF2-40B4-BE49-F238E27FC236}">
                <a16:creationId xmlns:a16="http://schemas.microsoft.com/office/drawing/2014/main" id="{8F3AB00A-782A-4A9C-A805-BE34B128F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138" y="38052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07" name="Oval 782">
            <a:extLst>
              <a:ext uri="{FF2B5EF4-FFF2-40B4-BE49-F238E27FC236}">
                <a16:creationId xmlns:a16="http://schemas.microsoft.com/office/drawing/2014/main" id="{5918AB13-1826-45FD-A046-88836AD25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900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08" name="Oval 783">
            <a:extLst>
              <a:ext uri="{FF2B5EF4-FFF2-40B4-BE49-F238E27FC236}">
                <a16:creationId xmlns:a16="http://schemas.microsoft.com/office/drawing/2014/main" id="{EF7FF39C-5A3C-46F6-A7AD-D7F831339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288" y="3459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09" name="Oval 784">
            <a:extLst>
              <a:ext uri="{FF2B5EF4-FFF2-40B4-BE49-F238E27FC236}">
                <a16:creationId xmlns:a16="http://schemas.microsoft.com/office/drawing/2014/main" id="{3F0AE1EB-C667-44B3-999E-40AB81C55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10" name="Oval 785">
            <a:extLst>
              <a:ext uri="{FF2B5EF4-FFF2-40B4-BE49-F238E27FC236}">
                <a16:creationId xmlns:a16="http://schemas.microsoft.com/office/drawing/2014/main" id="{B66E8395-C4FC-42CA-97BE-F6A5AC010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1963" y="3467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11" name="Oval 786">
            <a:extLst>
              <a:ext uri="{FF2B5EF4-FFF2-40B4-BE49-F238E27FC236}">
                <a16:creationId xmlns:a16="http://schemas.microsoft.com/office/drawing/2014/main" id="{B3B4A024-D45E-4FB6-AB79-2C766C286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352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12" name="Oval 787">
            <a:extLst>
              <a:ext uri="{FF2B5EF4-FFF2-40B4-BE49-F238E27FC236}">
                <a16:creationId xmlns:a16="http://schemas.microsoft.com/office/drawing/2014/main" id="{24970A6A-FA28-4D84-973E-21B7DF57A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13" name="Oval 788">
            <a:extLst>
              <a:ext uri="{FF2B5EF4-FFF2-40B4-BE49-F238E27FC236}">
                <a16:creationId xmlns:a16="http://schemas.microsoft.com/office/drawing/2014/main" id="{46CD8C78-FD29-4619-B022-258950319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3238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14" name="Oval 789">
            <a:extLst>
              <a:ext uri="{FF2B5EF4-FFF2-40B4-BE49-F238E27FC236}">
                <a16:creationId xmlns:a16="http://schemas.microsoft.com/office/drawing/2014/main" id="{C95294C3-D268-4646-A421-31FF3AF4D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15" name="Oval 790">
            <a:extLst>
              <a:ext uri="{FF2B5EF4-FFF2-40B4-BE49-F238E27FC236}">
                <a16:creationId xmlns:a16="http://schemas.microsoft.com/office/drawing/2014/main" id="{38D9F30E-7224-475C-A957-58482442D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16" name="Oval 791">
            <a:extLst>
              <a:ext uri="{FF2B5EF4-FFF2-40B4-BE49-F238E27FC236}">
                <a16:creationId xmlns:a16="http://schemas.microsoft.com/office/drawing/2014/main" id="{62CE5B89-46CD-49F6-8468-F9ED7B7CA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17" name="Oval 792">
            <a:extLst>
              <a:ext uri="{FF2B5EF4-FFF2-40B4-BE49-F238E27FC236}">
                <a16:creationId xmlns:a16="http://schemas.microsoft.com/office/drawing/2014/main" id="{980F54A6-B44E-4D45-8AEF-1913C95D2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224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18" name="Oval 793">
            <a:extLst>
              <a:ext uri="{FF2B5EF4-FFF2-40B4-BE49-F238E27FC236}">
                <a16:creationId xmlns:a16="http://schemas.microsoft.com/office/drawing/2014/main" id="{38618B87-0A5F-46BA-8D90-B3B75997E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376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19" name="Oval 794">
            <a:extLst>
              <a:ext uri="{FF2B5EF4-FFF2-40B4-BE49-F238E27FC236}">
                <a16:creationId xmlns:a16="http://schemas.microsoft.com/office/drawing/2014/main" id="{71D83F48-AB24-4F97-AD5A-420528F9D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20" name="Oval 795">
            <a:extLst>
              <a:ext uri="{FF2B5EF4-FFF2-40B4-BE49-F238E27FC236}">
                <a16:creationId xmlns:a16="http://schemas.microsoft.com/office/drawing/2014/main" id="{F6F6DA2C-13BA-43EC-82DE-7DBF8C92C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3322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21" name="Oval 796">
            <a:extLst>
              <a:ext uri="{FF2B5EF4-FFF2-40B4-BE49-F238E27FC236}">
                <a16:creationId xmlns:a16="http://schemas.microsoft.com/office/drawing/2014/main" id="{60F12CA2-8E55-4A53-998D-5B76BFEFC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22" name="Oval 797">
            <a:extLst>
              <a:ext uri="{FF2B5EF4-FFF2-40B4-BE49-F238E27FC236}">
                <a16:creationId xmlns:a16="http://schemas.microsoft.com/office/drawing/2014/main" id="{ED412220-7496-420F-B9B9-F7B4290A9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794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23" name="Oval 798">
            <a:extLst>
              <a:ext uri="{FF2B5EF4-FFF2-40B4-BE49-F238E27FC236}">
                <a16:creationId xmlns:a16="http://schemas.microsoft.com/office/drawing/2014/main" id="{0197FDD5-2FD3-451D-AEC3-7032F33DA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3870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24" name="Oval 799">
            <a:extLst>
              <a:ext uri="{FF2B5EF4-FFF2-40B4-BE49-F238E27FC236}">
                <a16:creationId xmlns:a16="http://schemas.microsoft.com/office/drawing/2014/main" id="{245FA8A7-DFB7-4A58-89A0-288BAB3DE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213" y="3854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25" name="Oval 800">
            <a:extLst>
              <a:ext uri="{FF2B5EF4-FFF2-40B4-BE49-F238E27FC236}">
                <a16:creationId xmlns:a16="http://schemas.microsoft.com/office/drawing/2014/main" id="{5135E932-4BAA-45BD-A0E4-0C134CF65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25" y="3581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26" name="Oval 801">
            <a:extLst>
              <a:ext uri="{FF2B5EF4-FFF2-40B4-BE49-F238E27FC236}">
                <a16:creationId xmlns:a16="http://schemas.microsoft.com/office/drawing/2014/main" id="{D2D92ADD-321B-4002-9763-0F75A619B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3895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27" name="Oval 802">
            <a:extLst>
              <a:ext uri="{FF2B5EF4-FFF2-40B4-BE49-F238E27FC236}">
                <a16:creationId xmlns:a16="http://schemas.microsoft.com/office/drawing/2014/main" id="{1F74FE81-C4DC-4175-BBA5-1753213A0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968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28" name="Oval 803">
            <a:extLst>
              <a:ext uri="{FF2B5EF4-FFF2-40B4-BE49-F238E27FC236}">
                <a16:creationId xmlns:a16="http://schemas.microsoft.com/office/drawing/2014/main" id="{6F2F6D55-3526-481F-B980-2BB90C0B1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41211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29" name="Oval 804">
            <a:extLst>
              <a:ext uri="{FF2B5EF4-FFF2-40B4-BE49-F238E27FC236}">
                <a16:creationId xmlns:a16="http://schemas.microsoft.com/office/drawing/2014/main" id="{1C95D106-0F47-4F85-BE27-0B91F9BEB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30" name="Oval 805">
            <a:extLst>
              <a:ext uri="{FF2B5EF4-FFF2-40B4-BE49-F238E27FC236}">
                <a16:creationId xmlns:a16="http://schemas.microsoft.com/office/drawing/2014/main" id="{B9F42B41-FE2A-470B-8A9A-4B7FEFB98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679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31" name="Oval 806">
            <a:extLst>
              <a:ext uri="{FF2B5EF4-FFF2-40B4-BE49-F238E27FC236}">
                <a16:creationId xmlns:a16="http://schemas.microsoft.com/office/drawing/2014/main" id="{A9C9E074-C9E3-42DB-B35D-1D082F361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3756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32" name="Oval 807">
            <a:extLst>
              <a:ext uri="{FF2B5EF4-FFF2-40B4-BE49-F238E27FC236}">
                <a16:creationId xmlns:a16="http://schemas.microsoft.com/office/drawing/2014/main" id="{D7CBCCC2-416B-48DA-8F27-519BEC0BB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3668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33" name="Oval 808">
            <a:extLst>
              <a:ext uri="{FF2B5EF4-FFF2-40B4-BE49-F238E27FC236}">
                <a16:creationId xmlns:a16="http://schemas.microsoft.com/office/drawing/2014/main" id="{499BC3AF-3932-41C7-A74A-1FD0D6509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34" name="Oval 809">
            <a:extLst>
              <a:ext uri="{FF2B5EF4-FFF2-40B4-BE49-F238E27FC236}">
                <a16:creationId xmlns:a16="http://schemas.microsoft.com/office/drawing/2014/main" id="{BB9BE18E-0D4A-4E27-B74A-6D0FF7D27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954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35" name="Oval 810">
            <a:extLst>
              <a:ext uri="{FF2B5EF4-FFF2-40B4-BE49-F238E27FC236}">
                <a16:creationId xmlns:a16="http://schemas.microsoft.com/office/drawing/2014/main" id="{1B007E8E-2D9F-4C2C-A180-FF812540C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4106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36" name="Oval 811">
            <a:extLst>
              <a:ext uri="{FF2B5EF4-FFF2-40B4-BE49-F238E27FC236}">
                <a16:creationId xmlns:a16="http://schemas.microsoft.com/office/drawing/2014/main" id="{368C7AF0-99F4-44CE-AC71-6D810AE02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4259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37" name="Oval 812">
            <a:extLst>
              <a:ext uri="{FF2B5EF4-FFF2-40B4-BE49-F238E27FC236}">
                <a16:creationId xmlns:a16="http://schemas.microsoft.com/office/drawing/2014/main" id="{A831B0EA-F504-40C4-A67D-160DE04C2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38" name="Oval 813">
            <a:extLst>
              <a:ext uri="{FF2B5EF4-FFF2-40B4-BE49-F238E27FC236}">
                <a16:creationId xmlns:a16="http://schemas.microsoft.com/office/drawing/2014/main" id="{EB72BC8A-FF94-4136-9F38-3FBA96DF0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39" name="Oval 814">
            <a:extLst>
              <a:ext uri="{FF2B5EF4-FFF2-40B4-BE49-F238E27FC236}">
                <a16:creationId xmlns:a16="http://schemas.microsoft.com/office/drawing/2014/main" id="{E5A7EAC9-7A96-4A4B-9BA8-C82D11AC3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665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40" name="Oval 815">
            <a:extLst>
              <a:ext uri="{FF2B5EF4-FFF2-40B4-BE49-F238E27FC236}">
                <a16:creationId xmlns:a16="http://schemas.microsoft.com/office/drawing/2014/main" id="{931D969A-1EC5-4DC4-895E-89D807B6F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41" name="Oval 816">
            <a:extLst>
              <a:ext uri="{FF2B5EF4-FFF2-40B4-BE49-F238E27FC236}">
                <a16:creationId xmlns:a16="http://schemas.microsoft.com/office/drawing/2014/main" id="{796E792F-4450-42E7-9769-CEF5E570A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3894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42" name="Oval 817">
            <a:extLst>
              <a:ext uri="{FF2B5EF4-FFF2-40B4-BE49-F238E27FC236}">
                <a16:creationId xmlns:a16="http://schemas.microsoft.com/office/drawing/2014/main" id="{D09A143F-C777-4955-94CE-1B5A21C34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5525" y="4046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43" name="Oval 818">
            <a:extLst>
              <a:ext uri="{FF2B5EF4-FFF2-40B4-BE49-F238E27FC236}">
                <a16:creationId xmlns:a16="http://schemas.microsoft.com/office/drawing/2014/main" id="{DE51948E-2140-4C37-9151-19944B9B8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900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44" name="Oval 819">
            <a:extLst>
              <a:ext uri="{FF2B5EF4-FFF2-40B4-BE49-F238E27FC236}">
                <a16:creationId xmlns:a16="http://schemas.microsoft.com/office/drawing/2014/main" id="{4A6489BD-74A3-478B-8C97-AAF8852A0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40528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45" name="Oval 820">
            <a:extLst>
              <a:ext uri="{FF2B5EF4-FFF2-40B4-BE49-F238E27FC236}">
                <a16:creationId xmlns:a16="http://schemas.microsoft.com/office/drawing/2014/main" id="{53F84B62-F9AC-4693-94F9-7DE9F3761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46" name="Oval 821">
            <a:extLst>
              <a:ext uri="{FF2B5EF4-FFF2-40B4-BE49-F238E27FC236}">
                <a16:creationId xmlns:a16="http://schemas.microsoft.com/office/drawing/2014/main" id="{DFF54D63-CE2B-4166-85DB-FF3469A24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37639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47" name="Oval 822">
            <a:extLst>
              <a:ext uri="{FF2B5EF4-FFF2-40B4-BE49-F238E27FC236}">
                <a16:creationId xmlns:a16="http://schemas.microsoft.com/office/drawing/2014/main" id="{94CB0E20-343F-4541-A24A-AAE2818E4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8488" y="3840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48" name="Oval 823">
            <a:extLst>
              <a:ext uri="{FF2B5EF4-FFF2-40B4-BE49-F238E27FC236}">
                <a16:creationId xmlns:a16="http://schemas.microsoft.com/office/drawing/2014/main" id="{46FE7606-BC02-48D9-89EF-5B97A411B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50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49" name="Oval 824">
            <a:extLst>
              <a:ext uri="{FF2B5EF4-FFF2-40B4-BE49-F238E27FC236}">
                <a16:creationId xmlns:a16="http://schemas.microsoft.com/office/drawing/2014/main" id="{4F1F87D1-A230-4AEA-A817-4A71DF77F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3756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50" name="Oval 825">
            <a:extLst>
              <a:ext uri="{FF2B5EF4-FFF2-40B4-BE49-F238E27FC236}">
                <a16:creationId xmlns:a16="http://schemas.microsoft.com/office/drawing/2014/main" id="{9D89929B-7277-4640-ADB2-0B8557CE2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3390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51" name="Oval 826">
            <a:extLst>
              <a:ext uri="{FF2B5EF4-FFF2-40B4-BE49-F238E27FC236}">
                <a16:creationId xmlns:a16="http://schemas.microsoft.com/office/drawing/2014/main" id="{DD720816-A4DF-4790-B9D3-F638E67C4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52" name="Oval 827">
            <a:extLst>
              <a:ext uri="{FF2B5EF4-FFF2-40B4-BE49-F238E27FC236}">
                <a16:creationId xmlns:a16="http://schemas.microsoft.com/office/drawing/2014/main" id="{6D124AF2-050D-41DB-BAB3-34DDCD87C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53" name="Oval 828">
            <a:extLst>
              <a:ext uri="{FF2B5EF4-FFF2-40B4-BE49-F238E27FC236}">
                <a16:creationId xmlns:a16="http://schemas.microsoft.com/office/drawing/2014/main" id="{31BAD7C3-4847-4512-AF8F-1C6230978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808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54" name="Oval 829">
            <a:extLst>
              <a:ext uri="{FF2B5EF4-FFF2-40B4-BE49-F238E27FC236}">
                <a16:creationId xmlns:a16="http://schemas.microsoft.com/office/drawing/2014/main" id="{8DBEDEDB-2706-4D68-87D4-98B76F456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3422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55" name="Oval 830">
            <a:extLst>
              <a:ext uri="{FF2B5EF4-FFF2-40B4-BE49-F238E27FC236}">
                <a16:creationId xmlns:a16="http://schemas.microsoft.com/office/drawing/2014/main" id="{05BEAAEC-B8F0-4030-990A-1C534842C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56" name="Oval 831">
            <a:extLst>
              <a:ext uri="{FF2B5EF4-FFF2-40B4-BE49-F238E27FC236}">
                <a16:creationId xmlns:a16="http://schemas.microsoft.com/office/drawing/2014/main" id="{9C0974C4-8EA4-4E66-8A49-0272E924D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3681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57" name="Oval 832">
            <a:extLst>
              <a:ext uri="{FF2B5EF4-FFF2-40B4-BE49-F238E27FC236}">
                <a16:creationId xmlns:a16="http://schemas.microsoft.com/office/drawing/2014/main" id="{27402ADE-3A24-4300-917C-E77AFA848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1963" y="3475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58" name="Oval 833">
            <a:extLst>
              <a:ext uri="{FF2B5EF4-FFF2-40B4-BE49-F238E27FC236}">
                <a16:creationId xmlns:a16="http://schemas.microsoft.com/office/drawing/2014/main" id="{14FE04C1-9AEB-45FD-83B6-1CE8432BE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389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59" name="Oval 834">
            <a:extLst>
              <a:ext uri="{FF2B5EF4-FFF2-40B4-BE49-F238E27FC236}">
                <a16:creationId xmlns:a16="http://schemas.microsoft.com/office/drawing/2014/main" id="{BD79A1D8-2DB7-42D9-A518-EBF7AB71E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60" name="Oval 835">
            <a:extLst>
              <a:ext uri="{FF2B5EF4-FFF2-40B4-BE49-F238E27FC236}">
                <a16:creationId xmlns:a16="http://schemas.microsoft.com/office/drawing/2014/main" id="{96EFD4B4-5153-47BF-85BE-99B839DFA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4449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61" name="Oval 836">
            <a:extLst>
              <a:ext uri="{FF2B5EF4-FFF2-40B4-BE49-F238E27FC236}">
                <a16:creationId xmlns:a16="http://schemas.microsoft.com/office/drawing/2014/main" id="{514DF36E-98A6-46B9-AA34-A99D6D73B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176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62" name="Oval 837">
            <a:extLst>
              <a:ext uri="{FF2B5EF4-FFF2-40B4-BE49-F238E27FC236}">
                <a16:creationId xmlns:a16="http://schemas.microsoft.com/office/drawing/2014/main" id="{434A013D-FC67-47A5-84EA-BC5CA6BD7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8" y="4513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63" name="Oval 838">
            <a:extLst>
              <a:ext uri="{FF2B5EF4-FFF2-40B4-BE49-F238E27FC236}">
                <a16:creationId xmlns:a16="http://schemas.microsoft.com/office/drawing/2014/main" id="{FA6A1873-8259-4ED2-8E5A-C5BE2593C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71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64" name="Oval 839">
            <a:extLst>
              <a:ext uri="{FF2B5EF4-FFF2-40B4-BE49-F238E27FC236}">
                <a16:creationId xmlns:a16="http://schemas.microsoft.com/office/drawing/2014/main" id="{3ED061E9-797F-4CDF-BD2C-C074398B2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5263" y="4122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65" name="Oval 840">
            <a:extLst>
              <a:ext uri="{FF2B5EF4-FFF2-40B4-BE49-F238E27FC236}">
                <a16:creationId xmlns:a16="http://schemas.microsoft.com/office/drawing/2014/main" id="{72DB98A4-8B24-4C79-816A-7F29C774B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4275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66" name="Oval 841">
            <a:extLst>
              <a:ext uri="{FF2B5EF4-FFF2-40B4-BE49-F238E27FC236}">
                <a16:creationId xmlns:a16="http://schemas.microsoft.com/office/drawing/2014/main" id="{C66BA632-9BDC-40ED-8271-5C31935F4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351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67" name="Oval 842">
            <a:extLst>
              <a:ext uri="{FF2B5EF4-FFF2-40B4-BE49-F238E27FC236}">
                <a16:creationId xmlns:a16="http://schemas.microsoft.com/office/drawing/2014/main" id="{05071850-B5BF-4A01-8319-8E5477061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4321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68" name="Oval 843">
            <a:extLst>
              <a:ext uri="{FF2B5EF4-FFF2-40B4-BE49-F238E27FC236}">
                <a16:creationId xmlns:a16="http://schemas.microsoft.com/office/drawing/2014/main" id="{E1442C1D-6B0E-42DD-B0AA-D2A821283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3973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69" name="Oval 844">
            <a:extLst>
              <a:ext uri="{FF2B5EF4-FFF2-40B4-BE49-F238E27FC236}">
                <a16:creationId xmlns:a16="http://schemas.microsoft.com/office/drawing/2014/main" id="{50453123-4970-4855-85B5-2B2264C60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549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70" name="Oval 845">
            <a:extLst>
              <a:ext uri="{FF2B5EF4-FFF2-40B4-BE49-F238E27FC236}">
                <a16:creationId xmlns:a16="http://schemas.microsoft.com/office/drawing/2014/main" id="{8452B0C0-04B4-4BA8-98EC-DF37B7759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702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71" name="Oval 846">
            <a:extLst>
              <a:ext uri="{FF2B5EF4-FFF2-40B4-BE49-F238E27FC236}">
                <a16:creationId xmlns:a16="http://schemas.microsoft.com/office/drawing/2014/main" id="{228641C7-5E2B-43D3-AB1D-5E8C3DE00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854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72" name="Oval 847">
            <a:extLst>
              <a:ext uri="{FF2B5EF4-FFF2-40B4-BE49-F238E27FC236}">
                <a16:creationId xmlns:a16="http://schemas.microsoft.com/office/drawing/2014/main" id="{CEE9BE83-9172-4FE4-92AE-827F57FE6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3956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73" name="Oval 848">
            <a:extLst>
              <a:ext uri="{FF2B5EF4-FFF2-40B4-BE49-F238E27FC236}">
                <a16:creationId xmlns:a16="http://schemas.microsoft.com/office/drawing/2014/main" id="{30B2A01A-7761-496F-82BD-22EEA0EE9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108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74" name="Oval 849">
            <a:extLst>
              <a:ext uri="{FF2B5EF4-FFF2-40B4-BE49-F238E27FC236}">
                <a16:creationId xmlns:a16="http://schemas.microsoft.com/office/drawing/2014/main" id="{6A1776BC-5F9A-45C3-8161-04F2A587D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260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75" name="Oval 850">
            <a:extLst>
              <a:ext uri="{FF2B5EF4-FFF2-40B4-BE49-F238E27FC236}">
                <a16:creationId xmlns:a16="http://schemas.microsoft.com/office/drawing/2014/main" id="{B06AF7A9-A009-4B31-8665-BD4F49014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76" name="Oval 851">
            <a:extLst>
              <a:ext uri="{FF2B5EF4-FFF2-40B4-BE49-F238E27FC236}">
                <a16:creationId xmlns:a16="http://schemas.microsoft.com/office/drawing/2014/main" id="{09659C68-2B5B-47CA-AA9B-5E0D55DEF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77" name="Oval 852">
            <a:extLst>
              <a:ext uri="{FF2B5EF4-FFF2-40B4-BE49-F238E27FC236}">
                <a16:creationId xmlns:a16="http://schemas.microsoft.com/office/drawing/2014/main" id="{A3257B0E-761E-492C-84CF-C427CB420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641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78" name="Oval 853">
            <a:extLst>
              <a:ext uri="{FF2B5EF4-FFF2-40B4-BE49-F238E27FC236}">
                <a16:creationId xmlns:a16="http://schemas.microsoft.com/office/drawing/2014/main" id="{0BA06AB8-1E80-42C7-B581-AEE59F2BF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64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79" name="Oval 854">
            <a:extLst>
              <a:ext uri="{FF2B5EF4-FFF2-40B4-BE49-F238E27FC236}">
                <a16:creationId xmlns:a16="http://schemas.microsoft.com/office/drawing/2014/main" id="{6DBBD13B-61BF-4E1E-91EB-17362B254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38" y="4206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80" name="Oval 855">
            <a:extLst>
              <a:ext uri="{FF2B5EF4-FFF2-40B4-BE49-F238E27FC236}">
                <a16:creationId xmlns:a16="http://schemas.microsoft.com/office/drawing/2014/main" id="{31F9F811-C853-4997-B83C-DC3AF7008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3592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81" name="Oval 856">
            <a:extLst>
              <a:ext uri="{FF2B5EF4-FFF2-40B4-BE49-F238E27FC236}">
                <a16:creationId xmlns:a16="http://schemas.microsoft.com/office/drawing/2014/main" id="{30C359DD-EB6C-4364-B65E-80B4F2BE6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4214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82" name="Oval 857">
            <a:extLst>
              <a:ext uri="{FF2B5EF4-FFF2-40B4-BE49-F238E27FC236}">
                <a16:creationId xmlns:a16="http://schemas.microsoft.com/office/drawing/2014/main" id="{18A4D045-C691-4597-B4EA-E17447970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0" y="4100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83" name="Oval 858">
            <a:extLst>
              <a:ext uri="{FF2B5EF4-FFF2-40B4-BE49-F238E27FC236}">
                <a16:creationId xmlns:a16="http://schemas.microsoft.com/office/drawing/2014/main" id="{E495E8AA-8B0F-47AE-9F35-C1A15B18E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4351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84" name="Oval 859">
            <a:extLst>
              <a:ext uri="{FF2B5EF4-FFF2-40B4-BE49-F238E27FC236}">
                <a16:creationId xmlns:a16="http://schemas.microsoft.com/office/drawing/2014/main" id="{EF4080AF-2208-4402-8049-437298FA1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3986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85" name="Oval 860">
            <a:extLst>
              <a:ext uri="{FF2B5EF4-FFF2-40B4-BE49-F238E27FC236}">
                <a16:creationId xmlns:a16="http://schemas.microsoft.com/office/drawing/2014/main" id="{D3B89E1A-6C12-49EE-AA19-6C003A9C1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450" y="4184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86" name="Oval 861">
            <a:extLst>
              <a:ext uri="{FF2B5EF4-FFF2-40B4-BE49-F238E27FC236}">
                <a16:creationId xmlns:a16="http://schemas.microsoft.com/office/drawing/2014/main" id="{446271E5-E7BC-446D-945D-3B969A4B8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87" name="Oval 862">
            <a:extLst>
              <a:ext uri="{FF2B5EF4-FFF2-40B4-BE49-F238E27FC236}">
                <a16:creationId xmlns:a16="http://schemas.microsoft.com/office/drawing/2014/main" id="{E247F44A-E01E-4490-A2D5-427227AA3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88" name="Oval 863">
            <a:extLst>
              <a:ext uri="{FF2B5EF4-FFF2-40B4-BE49-F238E27FC236}">
                <a16:creationId xmlns:a16="http://schemas.microsoft.com/office/drawing/2014/main" id="{954C472B-B496-4D93-AA61-F0558E17D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3971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89" name="Oval 864">
            <a:extLst>
              <a:ext uri="{FF2B5EF4-FFF2-40B4-BE49-F238E27FC236}">
                <a16:creationId xmlns:a16="http://schemas.microsoft.com/office/drawing/2014/main" id="{12772A94-4F5A-46E2-8EFA-84457086C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124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90" name="Oval 865">
            <a:extLst>
              <a:ext uri="{FF2B5EF4-FFF2-40B4-BE49-F238E27FC236}">
                <a16:creationId xmlns:a16="http://schemas.microsoft.com/office/drawing/2014/main" id="{1490236A-46B7-4EAF-962E-A7DCD5DF8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4276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91" name="Oval 866">
            <a:extLst>
              <a:ext uri="{FF2B5EF4-FFF2-40B4-BE49-F238E27FC236}">
                <a16:creationId xmlns:a16="http://schemas.microsoft.com/office/drawing/2014/main" id="{9E067333-4FAD-41F7-92CF-A3FD68730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8613" y="40703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92" name="Oval 867">
            <a:extLst>
              <a:ext uri="{FF2B5EF4-FFF2-40B4-BE49-F238E27FC236}">
                <a16:creationId xmlns:a16="http://schemas.microsoft.com/office/drawing/2014/main" id="{665C6543-6E02-448C-A7F1-9AC7111DD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389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93" name="Oval 868">
            <a:extLst>
              <a:ext uri="{FF2B5EF4-FFF2-40B4-BE49-F238E27FC236}">
                <a16:creationId xmlns:a16="http://schemas.microsoft.com/office/drawing/2014/main" id="{DB39A7B7-B27F-4299-A95F-0B498A241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541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94" name="Oval 869">
            <a:extLst>
              <a:ext uri="{FF2B5EF4-FFF2-40B4-BE49-F238E27FC236}">
                <a16:creationId xmlns:a16="http://schemas.microsoft.com/office/drawing/2014/main" id="{A4BFAD67-4CB9-4817-B4C5-60D30F6D4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95" name="Oval 870">
            <a:extLst>
              <a:ext uri="{FF2B5EF4-FFF2-40B4-BE49-F238E27FC236}">
                <a16:creationId xmlns:a16="http://schemas.microsoft.com/office/drawing/2014/main" id="{FD7720EE-2C6B-449D-BDDB-50A8A7DB4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263" y="4602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96" name="Oval 871">
            <a:extLst>
              <a:ext uri="{FF2B5EF4-FFF2-40B4-BE49-F238E27FC236}">
                <a16:creationId xmlns:a16="http://schemas.microsoft.com/office/drawing/2014/main" id="{13E34C85-F787-4436-9B26-2856C2BFE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4329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97" name="Oval 872">
            <a:extLst>
              <a:ext uri="{FF2B5EF4-FFF2-40B4-BE49-F238E27FC236}">
                <a16:creationId xmlns:a16="http://schemas.microsoft.com/office/drawing/2014/main" id="{0A832876-A308-4BD2-B846-F3D66A1D1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7013" y="46434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98" name="Oval 873">
            <a:extLst>
              <a:ext uri="{FF2B5EF4-FFF2-40B4-BE49-F238E27FC236}">
                <a16:creationId xmlns:a16="http://schemas.microsoft.com/office/drawing/2014/main" id="{64ADEFC2-B16D-4804-9DE2-69D780A4B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71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599" name="Oval 874">
            <a:extLst>
              <a:ext uri="{FF2B5EF4-FFF2-40B4-BE49-F238E27FC236}">
                <a16:creationId xmlns:a16="http://schemas.microsoft.com/office/drawing/2014/main" id="{D38C896C-5A15-4197-9950-7C96FA580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1338" y="486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00" name="Oval 875">
            <a:extLst>
              <a:ext uri="{FF2B5EF4-FFF2-40B4-BE49-F238E27FC236}">
                <a16:creationId xmlns:a16="http://schemas.microsoft.com/office/drawing/2014/main" id="{C6BDBE4D-0672-4DD7-A1C6-0242344E4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4275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01" name="Oval 876">
            <a:extLst>
              <a:ext uri="{FF2B5EF4-FFF2-40B4-BE49-F238E27FC236}">
                <a16:creationId xmlns:a16="http://schemas.microsoft.com/office/drawing/2014/main" id="{200034DA-5F39-4935-AB2E-A83544BD0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427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02" name="Oval 877">
            <a:extLst>
              <a:ext uri="{FF2B5EF4-FFF2-40B4-BE49-F238E27FC236}">
                <a16:creationId xmlns:a16="http://schemas.microsoft.com/office/drawing/2014/main" id="{5F8F402B-5509-42B7-B473-C8EBBA16A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1338" y="4503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03" name="Oval 878">
            <a:extLst>
              <a:ext uri="{FF2B5EF4-FFF2-40B4-BE49-F238E27FC236}">
                <a16:creationId xmlns:a16="http://schemas.microsoft.com/office/drawing/2014/main" id="{C8DE2A3A-4A31-4430-B875-ABDE2808C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473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04" name="Oval 879">
            <a:extLst>
              <a:ext uri="{FF2B5EF4-FFF2-40B4-BE49-F238E27FC236}">
                <a16:creationId xmlns:a16="http://schemas.microsoft.com/office/drawing/2014/main" id="{171EFF22-6CDF-4279-8449-6D3647984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549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05" name="Oval 880">
            <a:extLst>
              <a:ext uri="{FF2B5EF4-FFF2-40B4-BE49-F238E27FC236}">
                <a16:creationId xmlns:a16="http://schemas.microsoft.com/office/drawing/2014/main" id="{04AC9BD8-D41D-4464-8F57-BD79A34F8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702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06" name="Oval 881">
            <a:extLst>
              <a:ext uri="{FF2B5EF4-FFF2-40B4-BE49-F238E27FC236}">
                <a16:creationId xmlns:a16="http://schemas.microsoft.com/office/drawing/2014/main" id="{170D5975-D6EA-4566-B1F2-9E0AF5FD2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854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07" name="Oval 882">
            <a:extLst>
              <a:ext uri="{FF2B5EF4-FFF2-40B4-BE49-F238E27FC236}">
                <a16:creationId xmlns:a16="http://schemas.microsoft.com/office/drawing/2014/main" id="{7224F011-B0CA-487D-8DB6-F2969B88D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50069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08" name="Oval 883">
            <a:extLst>
              <a:ext uri="{FF2B5EF4-FFF2-40B4-BE49-F238E27FC236}">
                <a16:creationId xmlns:a16="http://schemas.microsoft.com/office/drawing/2014/main" id="{4982EC13-BB44-4362-8511-C48A2F2FF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108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09" name="Oval 884">
            <a:extLst>
              <a:ext uri="{FF2B5EF4-FFF2-40B4-BE49-F238E27FC236}">
                <a16:creationId xmlns:a16="http://schemas.microsoft.com/office/drawing/2014/main" id="{2BE3C009-C73F-445C-8619-1DF321754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260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10" name="Oval 885">
            <a:extLst>
              <a:ext uri="{FF2B5EF4-FFF2-40B4-BE49-F238E27FC236}">
                <a16:creationId xmlns:a16="http://schemas.microsoft.com/office/drawing/2014/main" id="{D155B05E-2620-489A-9E15-AC542F9BA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413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11" name="Oval 886">
            <a:extLst>
              <a:ext uri="{FF2B5EF4-FFF2-40B4-BE49-F238E27FC236}">
                <a16:creationId xmlns:a16="http://schemas.microsoft.com/office/drawing/2014/main" id="{E47B0C99-C564-43BC-9049-EA89AAA62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12" name="Oval 887">
            <a:extLst>
              <a:ext uri="{FF2B5EF4-FFF2-40B4-BE49-F238E27FC236}">
                <a16:creationId xmlns:a16="http://schemas.microsoft.com/office/drawing/2014/main" id="{CABE798A-93C3-4DF3-B424-C783E0DCC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641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13" name="Oval 888">
            <a:extLst>
              <a:ext uri="{FF2B5EF4-FFF2-40B4-BE49-F238E27FC236}">
                <a16:creationId xmlns:a16="http://schemas.microsoft.com/office/drawing/2014/main" id="{E0FC4286-463F-4A4A-BCE0-2183A1EDF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4794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14" name="Oval 889">
            <a:extLst>
              <a:ext uri="{FF2B5EF4-FFF2-40B4-BE49-F238E27FC236}">
                <a16:creationId xmlns:a16="http://schemas.microsoft.com/office/drawing/2014/main" id="{962F9387-EEE4-4795-8D6B-8BF2BFBA8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64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15" name="Oval 890">
            <a:extLst>
              <a:ext uri="{FF2B5EF4-FFF2-40B4-BE49-F238E27FC236}">
                <a16:creationId xmlns:a16="http://schemas.microsoft.com/office/drawing/2014/main" id="{AC35102E-4AE5-4686-910C-B7CD0EBBB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4800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16" name="Oval 891">
            <a:extLst>
              <a:ext uri="{FF2B5EF4-FFF2-40B4-BE49-F238E27FC236}">
                <a16:creationId xmlns:a16="http://schemas.microsoft.com/office/drawing/2014/main" id="{5E14CCC0-D235-4A94-BFD5-80C54D42F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3592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17" name="Oval 892">
            <a:extLst>
              <a:ext uri="{FF2B5EF4-FFF2-40B4-BE49-F238E27FC236}">
                <a16:creationId xmlns:a16="http://schemas.microsoft.com/office/drawing/2014/main" id="{5811ED34-FEED-4728-A628-E1EE657EB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4511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18" name="Oval 893">
            <a:extLst>
              <a:ext uri="{FF2B5EF4-FFF2-40B4-BE49-F238E27FC236}">
                <a16:creationId xmlns:a16="http://schemas.microsoft.com/office/drawing/2014/main" id="{56347558-116B-4AB6-A8D2-6B30D3F6E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7538" y="4587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19" name="Oval 894">
            <a:extLst>
              <a:ext uri="{FF2B5EF4-FFF2-40B4-BE49-F238E27FC236}">
                <a16:creationId xmlns:a16="http://schemas.microsoft.com/office/drawing/2014/main" id="{0D94CFE6-F485-4F59-ABB1-D56EC81B2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252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20" name="Oval 895">
            <a:extLst>
              <a:ext uri="{FF2B5EF4-FFF2-40B4-BE49-F238E27FC236}">
                <a16:creationId xmlns:a16="http://schemas.microsoft.com/office/drawing/2014/main" id="{CA039754-5F27-4403-A79F-B0A52205F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13" y="4503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21" name="Oval 896">
            <a:extLst>
              <a:ext uri="{FF2B5EF4-FFF2-40B4-BE49-F238E27FC236}">
                <a16:creationId xmlns:a16="http://schemas.microsoft.com/office/drawing/2014/main" id="{F69C8A83-E61B-4405-B806-6A2681AA9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513" y="4049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22" name="Oval 897">
            <a:extLst>
              <a:ext uri="{FF2B5EF4-FFF2-40B4-BE49-F238E27FC236}">
                <a16:creationId xmlns:a16="http://schemas.microsoft.com/office/drawing/2014/main" id="{2E0E19B2-5C71-43C1-AD77-EF46A382D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23" name="Oval 898">
            <a:extLst>
              <a:ext uri="{FF2B5EF4-FFF2-40B4-BE49-F238E27FC236}">
                <a16:creationId xmlns:a16="http://schemas.microsoft.com/office/drawing/2014/main" id="{6045F737-2D93-4976-805A-1064CD230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24" name="Oval 899">
            <a:extLst>
              <a:ext uri="{FF2B5EF4-FFF2-40B4-BE49-F238E27FC236}">
                <a16:creationId xmlns:a16="http://schemas.microsoft.com/office/drawing/2014/main" id="{B6C1540D-8EDB-4C4D-9C8C-90C1D4D7F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4556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25" name="Oval 900">
            <a:extLst>
              <a:ext uri="{FF2B5EF4-FFF2-40B4-BE49-F238E27FC236}">
                <a16:creationId xmlns:a16="http://schemas.microsoft.com/office/drawing/2014/main" id="{5135DB2E-A3B3-48AE-A6BF-FEB38ECFE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4170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26" name="Oval 901">
            <a:extLst>
              <a:ext uri="{FF2B5EF4-FFF2-40B4-BE49-F238E27FC236}">
                <a16:creationId xmlns:a16="http://schemas.microsoft.com/office/drawing/2014/main" id="{4CD67555-20A2-4EDE-BD2D-3D89FEC87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4276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27" name="Oval 902">
            <a:extLst>
              <a:ext uri="{FF2B5EF4-FFF2-40B4-BE49-F238E27FC236}">
                <a16:creationId xmlns:a16="http://schemas.microsoft.com/office/drawing/2014/main" id="{3A152FC0-BCB8-45F4-BB00-62F866957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4429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28" name="Oval 903">
            <a:extLst>
              <a:ext uri="{FF2B5EF4-FFF2-40B4-BE49-F238E27FC236}">
                <a16:creationId xmlns:a16="http://schemas.microsoft.com/office/drawing/2014/main" id="{C5716425-2828-4F48-B172-5110553AE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1013" y="4222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29" name="Oval 904">
            <a:extLst>
              <a:ext uri="{FF2B5EF4-FFF2-40B4-BE49-F238E27FC236}">
                <a16:creationId xmlns:a16="http://schemas.microsoft.com/office/drawing/2014/main" id="{DCA07687-2599-4BCF-9AB7-777965B61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1263" y="4575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30" name="Oval 905">
            <a:extLst>
              <a:ext uri="{FF2B5EF4-FFF2-40B4-BE49-F238E27FC236}">
                <a16:creationId xmlns:a16="http://schemas.microsoft.com/office/drawing/2014/main" id="{A11987CC-35FF-4AC5-95D6-BA005084B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3663" y="4727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31" name="Oval 906">
            <a:extLst>
              <a:ext uri="{FF2B5EF4-FFF2-40B4-BE49-F238E27FC236}">
                <a16:creationId xmlns:a16="http://schemas.microsoft.com/office/drawing/2014/main" id="{160FFEB6-4CC8-4866-A152-E87103323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6063" y="48037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32" name="Oval 907">
            <a:extLst>
              <a:ext uri="{FF2B5EF4-FFF2-40B4-BE49-F238E27FC236}">
                <a16:creationId xmlns:a16="http://schemas.microsoft.com/office/drawing/2014/main" id="{8A49AED4-5ADF-498E-BBF6-D7EB9B611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4150" y="4787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33" name="Oval 908">
            <a:extLst>
              <a:ext uri="{FF2B5EF4-FFF2-40B4-BE49-F238E27FC236}">
                <a16:creationId xmlns:a16="http://schemas.microsoft.com/office/drawing/2014/main" id="{803A9FF9-3635-4D7E-B86D-1D1457DEA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6063" y="451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34" name="Oval 909">
            <a:extLst>
              <a:ext uri="{FF2B5EF4-FFF2-40B4-BE49-F238E27FC236}">
                <a16:creationId xmlns:a16="http://schemas.microsoft.com/office/drawing/2014/main" id="{6F6AD862-A725-4FD2-9F4E-6AD785866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0950" y="4794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35" name="Oval 910">
            <a:extLst>
              <a:ext uri="{FF2B5EF4-FFF2-40B4-BE49-F238E27FC236}">
                <a16:creationId xmlns:a16="http://schemas.microsoft.com/office/drawing/2014/main" id="{AC11F9B5-E757-4CB1-BC2E-7D5DCEA1B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2550" y="44608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36" name="Oval 911">
            <a:extLst>
              <a:ext uri="{FF2B5EF4-FFF2-40B4-BE49-F238E27FC236}">
                <a16:creationId xmlns:a16="http://schemas.microsoft.com/office/drawing/2014/main" id="{CF462A2F-5409-47FD-94A8-A02D04D8C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4613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37" name="Oval 912">
            <a:extLst>
              <a:ext uri="{FF2B5EF4-FFF2-40B4-BE49-F238E27FC236}">
                <a16:creationId xmlns:a16="http://schemas.microsoft.com/office/drawing/2014/main" id="{29B456DB-0509-4360-8C6F-5B34213A6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4689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38" name="Oval 913">
            <a:extLst>
              <a:ext uri="{FF2B5EF4-FFF2-40B4-BE49-F238E27FC236}">
                <a16:creationId xmlns:a16="http://schemas.microsoft.com/office/drawing/2014/main" id="{9D1531E6-3069-4542-8147-82CA79E04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4659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39" name="Oval 914">
            <a:extLst>
              <a:ext uri="{FF2B5EF4-FFF2-40B4-BE49-F238E27FC236}">
                <a16:creationId xmlns:a16="http://schemas.microsoft.com/office/drawing/2014/main" id="{248D038C-47CB-4BF4-8693-626B26410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73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40" name="Oval 915">
            <a:extLst>
              <a:ext uri="{FF2B5EF4-FFF2-40B4-BE49-F238E27FC236}">
                <a16:creationId xmlns:a16="http://schemas.microsoft.com/office/drawing/2014/main" id="{B3D36778-B051-4D82-8866-EB9CC73A0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4294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41" name="Oval 916">
            <a:extLst>
              <a:ext uri="{FF2B5EF4-FFF2-40B4-BE49-F238E27FC236}">
                <a16:creationId xmlns:a16="http://schemas.microsoft.com/office/drawing/2014/main" id="{BB450AF0-A6E4-4D27-AFF0-C78B8567C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44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42" name="Oval 917">
            <a:extLst>
              <a:ext uri="{FF2B5EF4-FFF2-40B4-BE49-F238E27FC236}">
                <a16:creationId xmlns:a16="http://schemas.microsoft.com/office/drawing/2014/main" id="{35A8FE04-99C5-4502-BDB3-D6C5E20E9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59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43" name="Oval 918">
            <a:extLst>
              <a:ext uri="{FF2B5EF4-FFF2-40B4-BE49-F238E27FC236}">
                <a16:creationId xmlns:a16="http://schemas.microsoft.com/office/drawing/2014/main" id="{388571B0-F53E-4107-A9EB-C077E12C9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467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44" name="Oval 919">
            <a:extLst>
              <a:ext uri="{FF2B5EF4-FFF2-40B4-BE49-F238E27FC236}">
                <a16:creationId xmlns:a16="http://schemas.microsoft.com/office/drawing/2014/main" id="{28FE06BF-4758-45EE-8198-B26F019A4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7625" y="4545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45" name="Oval 920">
            <a:extLst>
              <a:ext uri="{FF2B5EF4-FFF2-40B4-BE49-F238E27FC236}">
                <a16:creationId xmlns:a16="http://schemas.microsoft.com/office/drawing/2014/main" id="{3DF01579-CF8B-47AA-AB9A-A1EC6C4FB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4697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46" name="Oval 921">
            <a:extLst>
              <a:ext uri="{FF2B5EF4-FFF2-40B4-BE49-F238E27FC236}">
                <a16:creationId xmlns:a16="http://schemas.microsoft.com/office/drawing/2014/main" id="{71A586C2-1D0E-4536-A69B-693D6C097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45529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47" name="Oval 922">
            <a:extLst>
              <a:ext uri="{FF2B5EF4-FFF2-40B4-BE49-F238E27FC236}">
                <a16:creationId xmlns:a16="http://schemas.microsoft.com/office/drawing/2014/main" id="{E03F6D64-C7A5-4A64-A373-6BE03DCC2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8738" y="4381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48" name="Oval 923">
            <a:extLst>
              <a:ext uri="{FF2B5EF4-FFF2-40B4-BE49-F238E27FC236}">
                <a16:creationId xmlns:a16="http://schemas.microsoft.com/office/drawing/2014/main" id="{E6BCB0CD-6E72-4C5D-BF5C-AB675FB00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4689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49" name="Oval 924">
            <a:extLst>
              <a:ext uri="{FF2B5EF4-FFF2-40B4-BE49-F238E27FC236}">
                <a16:creationId xmlns:a16="http://schemas.microsoft.com/office/drawing/2014/main" id="{E63BA50B-DFB8-4869-82A6-14B03A397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43243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50" name="Oval 925">
            <a:extLst>
              <a:ext uri="{FF2B5EF4-FFF2-40B4-BE49-F238E27FC236}">
                <a16:creationId xmlns:a16="http://schemas.microsoft.com/office/drawing/2014/main" id="{9699F450-0372-4B5D-8F87-8B0124B5E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5738" y="45227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51" name="Oval 926">
            <a:extLst>
              <a:ext uri="{FF2B5EF4-FFF2-40B4-BE49-F238E27FC236}">
                <a16:creationId xmlns:a16="http://schemas.microsoft.com/office/drawing/2014/main" id="{E15B3701-17A9-410C-A31D-3EEDA284A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67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52" name="Oval 927">
            <a:extLst>
              <a:ext uri="{FF2B5EF4-FFF2-40B4-BE49-F238E27FC236}">
                <a16:creationId xmlns:a16="http://schemas.microsoft.com/office/drawing/2014/main" id="{224D867F-231E-460A-9BA8-0895A3FF0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310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53" name="Oval 928">
            <a:extLst>
              <a:ext uri="{FF2B5EF4-FFF2-40B4-BE49-F238E27FC236}">
                <a16:creationId xmlns:a16="http://schemas.microsoft.com/office/drawing/2014/main" id="{F82610BD-D360-4085-A84F-6F342EB55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4462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54" name="Oval 929">
            <a:extLst>
              <a:ext uri="{FF2B5EF4-FFF2-40B4-BE49-F238E27FC236}">
                <a16:creationId xmlns:a16="http://schemas.microsoft.com/office/drawing/2014/main" id="{40552C97-2C80-45E1-90AE-84AF131A0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614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55" name="Oval 930">
            <a:extLst>
              <a:ext uri="{FF2B5EF4-FFF2-40B4-BE49-F238E27FC236}">
                <a16:creationId xmlns:a16="http://schemas.microsoft.com/office/drawing/2014/main" id="{FCC221A1-1B4B-4F65-957A-3753FE0BF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4408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56" name="Oval 931">
            <a:extLst>
              <a:ext uri="{FF2B5EF4-FFF2-40B4-BE49-F238E27FC236}">
                <a16:creationId xmlns:a16="http://schemas.microsoft.com/office/drawing/2014/main" id="{7E263BE5-68E5-4350-8F81-2E05B4F95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3663" y="4727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57" name="Oval 932">
            <a:extLst>
              <a:ext uri="{FF2B5EF4-FFF2-40B4-BE49-F238E27FC236}">
                <a16:creationId xmlns:a16="http://schemas.microsoft.com/office/drawing/2014/main" id="{A44E5671-8F8E-4F18-B388-710DD4769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466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58" name="Oval 933">
            <a:extLst>
              <a:ext uri="{FF2B5EF4-FFF2-40B4-BE49-F238E27FC236}">
                <a16:creationId xmlns:a16="http://schemas.microsoft.com/office/drawing/2014/main" id="{C93A783E-179B-42DC-A98A-0F2E354E3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4613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59" name="Oval 934">
            <a:extLst>
              <a:ext uri="{FF2B5EF4-FFF2-40B4-BE49-F238E27FC236}">
                <a16:creationId xmlns:a16="http://schemas.microsoft.com/office/drawing/2014/main" id="{FB2DC8EC-7088-4427-8968-90AE68C9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6225" y="4765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60" name="Oval 935">
            <a:extLst>
              <a:ext uri="{FF2B5EF4-FFF2-40B4-BE49-F238E27FC236}">
                <a16:creationId xmlns:a16="http://schemas.microsoft.com/office/drawing/2014/main" id="{3D9AA081-F7A5-42F2-BF1C-59757F79F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811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61" name="Oval 936">
            <a:extLst>
              <a:ext uri="{FF2B5EF4-FFF2-40B4-BE49-F238E27FC236}">
                <a16:creationId xmlns:a16="http://schemas.microsoft.com/office/drawing/2014/main" id="{9579D20A-8287-423E-A9F3-600960CE7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44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62" name="Oval 937">
            <a:extLst>
              <a:ext uri="{FF2B5EF4-FFF2-40B4-BE49-F238E27FC236}">
                <a16:creationId xmlns:a16="http://schemas.microsoft.com/office/drawing/2014/main" id="{51428A2A-148D-438A-B5D5-619EAE065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59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63" name="Oval 938">
            <a:extLst>
              <a:ext uri="{FF2B5EF4-FFF2-40B4-BE49-F238E27FC236}">
                <a16:creationId xmlns:a16="http://schemas.microsoft.com/office/drawing/2014/main" id="{87CA2727-6AFD-403B-B141-5F087F801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4663" y="47513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64" name="Oval 939">
            <a:extLst>
              <a:ext uri="{FF2B5EF4-FFF2-40B4-BE49-F238E27FC236}">
                <a16:creationId xmlns:a16="http://schemas.microsoft.com/office/drawing/2014/main" id="{476115C9-18B8-450B-A5C5-6EBE91C7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4697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65" name="Oval 940">
            <a:extLst>
              <a:ext uri="{FF2B5EF4-FFF2-40B4-BE49-F238E27FC236}">
                <a16:creationId xmlns:a16="http://schemas.microsoft.com/office/drawing/2014/main" id="{092C880B-6B44-4424-9577-75199B171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1938" y="4591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66" name="Oval 941">
            <a:extLst>
              <a:ext uri="{FF2B5EF4-FFF2-40B4-BE49-F238E27FC236}">
                <a16:creationId xmlns:a16="http://schemas.microsoft.com/office/drawing/2014/main" id="{54AAD5DB-16A0-4D2F-A91E-7AAEE294E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2100" y="4476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67" name="Oval 942">
            <a:extLst>
              <a:ext uri="{FF2B5EF4-FFF2-40B4-BE49-F238E27FC236}">
                <a16:creationId xmlns:a16="http://schemas.microsoft.com/office/drawing/2014/main" id="{D3B82F76-455E-4FAB-AB6F-9A8AEC7DB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67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68" name="Oval 943">
            <a:extLst>
              <a:ext uri="{FF2B5EF4-FFF2-40B4-BE49-F238E27FC236}">
                <a16:creationId xmlns:a16="http://schemas.microsoft.com/office/drawing/2014/main" id="{C7E5EE81-590F-4165-BF2B-8FFC5143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508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69" name="Oval 944">
            <a:extLst>
              <a:ext uri="{FF2B5EF4-FFF2-40B4-BE49-F238E27FC236}">
                <a16:creationId xmlns:a16="http://schemas.microsoft.com/office/drawing/2014/main" id="{8B9CC902-59DA-4848-9524-65E647F05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4513" y="4456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70" name="Oval 945">
            <a:extLst>
              <a:ext uri="{FF2B5EF4-FFF2-40B4-BE49-F238E27FC236}">
                <a16:creationId xmlns:a16="http://schemas.microsoft.com/office/drawing/2014/main" id="{595F17DE-F0E6-4B8C-85D7-9F2A4BF78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300" y="4560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71" name="Oval 946">
            <a:extLst>
              <a:ext uri="{FF2B5EF4-FFF2-40B4-BE49-F238E27FC236}">
                <a16:creationId xmlns:a16="http://schemas.microsoft.com/office/drawing/2014/main" id="{2A215ED0-D7D2-4844-99F5-BC246C6C8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125" y="348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72" name="Oval 947">
            <a:extLst>
              <a:ext uri="{FF2B5EF4-FFF2-40B4-BE49-F238E27FC236}">
                <a16:creationId xmlns:a16="http://schemas.microsoft.com/office/drawing/2014/main" id="{7C610BEB-2BC0-4EF7-AC80-6B3149A6B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73" name="Oval 948">
            <a:extLst>
              <a:ext uri="{FF2B5EF4-FFF2-40B4-BE49-F238E27FC236}">
                <a16:creationId xmlns:a16="http://schemas.microsoft.com/office/drawing/2014/main" id="{40BC1DDE-22F9-4036-9B8B-3099A0AAD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3717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74" name="Oval 949">
            <a:extLst>
              <a:ext uri="{FF2B5EF4-FFF2-40B4-BE49-F238E27FC236}">
                <a16:creationId xmlns:a16="http://schemas.microsoft.com/office/drawing/2014/main" id="{0BBEEC57-A342-4FF5-988B-C55030F3D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013" y="3702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75" name="Oval 950">
            <a:extLst>
              <a:ext uri="{FF2B5EF4-FFF2-40B4-BE49-F238E27FC236}">
                <a16:creationId xmlns:a16="http://schemas.microsoft.com/office/drawing/2014/main" id="{21D87FA7-A91F-4C87-A2FC-E965346BE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342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76" name="Oval 951">
            <a:extLst>
              <a:ext uri="{FF2B5EF4-FFF2-40B4-BE49-F238E27FC236}">
                <a16:creationId xmlns:a16="http://schemas.microsoft.com/office/drawing/2014/main" id="{B2B8C7A7-660F-4353-822D-D8ECFB4FD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0813" y="3708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77" name="Oval 952">
            <a:extLst>
              <a:ext uri="{FF2B5EF4-FFF2-40B4-BE49-F238E27FC236}">
                <a16:creationId xmlns:a16="http://schemas.microsoft.com/office/drawing/2014/main" id="{C817CBA4-1475-4286-87B8-2DB35B16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337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78" name="Oval 953">
            <a:extLst>
              <a:ext uri="{FF2B5EF4-FFF2-40B4-BE49-F238E27FC236}">
                <a16:creationId xmlns:a16="http://schemas.microsoft.com/office/drawing/2014/main" id="{A1C0D86C-9FA3-4E3C-AE6C-B358DF726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79" name="Oval 954">
            <a:extLst>
              <a:ext uri="{FF2B5EF4-FFF2-40B4-BE49-F238E27FC236}">
                <a16:creationId xmlns:a16="http://schemas.microsoft.com/office/drawing/2014/main" id="{A3F74D70-DAC4-424A-AC59-A199B33E7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80" name="Oval 955">
            <a:extLst>
              <a:ext uri="{FF2B5EF4-FFF2-40B4-BE49-F238E27FC236}">
                <a16:creationId xmlns:a16="http://schemas.microsoft.com/office/drawing/2014/main" id="{F7645D53-63BA-4601-8FAF-CC4A5092C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7325" y="3573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81" name="Oval 956">
            <a:extLst>
              <a:ext uri="{FF2B5EF4-FFF2-40B4-BE49-F238E27FC236}">
                <a16:creationId xmlns:a16="http://schemas.microsoft.com/office/drawing/2014/main" id="{FA0FF7F4-87E8-47D4-9D8D-260034DDC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649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82" name="Oval 957">
            <a:extLst>
              <a:ext uri="{FF2B5EF4-FFF2-40B4-BE49-F238E27FC236}">
                <a16:creationId xmlns:a16="http://schemas.microsoft.com/office/drawing/2014/main" id="{13901579-D03E-4456-9CC1-4FAAB4C81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4225" y="4037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83" name="Oval 958">
            <a:extLst>
              <a:ext uri="{FF2B5EF4-FFF2-40B4-BE49-F238E27FC236}">
                <a16:creationId xmlns:a16="http://schemas.microsoft.com/office/drawing/2014/main" id="{66DCCAF4-990C-4A81-8E93-92CD92A7F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84" name="Oval 959">
            <a:extLst>
              <a:ext uri="{FF2B5EF4-FFF2-40B4-BE49-F238E27FC236}">
                <a16:creationId xmlns:a16="http://schemas.microsoft.com/office/drawing/2014/main" id="{FEBFFB67-32F7-4DF7-8D5A-3EE0EB7E0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85" name="Oval 960">
            <a:extLst>
              <a:ext uri="{FF2B5EF4-FFF2-40B4-BE49-F238E27FC236}">
                <a16:creationId xmlns:a16="http://schemas.microsoft.com/office/drawing/2014/main" id="{B8D298A9-360A-48D1-A461-4F91A8153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86" name="Oval 961">
            <a:extLst>
              <a:ext uri="{FF2B5EF4-FFF2-40B4-BE49-F238E27FC236}">
                <a16:creationId xmlns:a16="http://schemas.microsoft.com/office/drawing/2014/main" id="{8F6454EA-A4CF-45FF-AC6D-B8C5D0A13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8" y="3459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87" name="Oval 962">
            <a:extLst>
              <a:ext uri="{FF2B5EF4-FFF2-40B4-BE49-F238E27FC236}">
                <a16:creationId xmlns:a16="http://schemas.microsoft.com/office/drawing/2014/main" id="{2CC50A25-8B7B-496F-9627-C32F21BB6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88" name="Oval 963">
            <a:extLst>
              <a:ext uri="{FF2B5EF4-FFF2-40B4-BE49-F238E27FC236}">
                <a16:creationId xmlns:a16="http://schemas.microsoft.com/office/drawing/2014/main" id="{A394D5A2-A907-4A3E-B243-87EB7E072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3467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89" name="Oval 964">
            <a:extLst>
              <a:ext uri="{FF2B5EF4-FFF2-40B4-BE49-F238E27FC236}">
                <a16:creationId xmlns:a16="http://schemas.microsoft.com/office/drawing/2014/main" id="{BE0BC6EE-FCFC-411B-AA96-95C4384FE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9400" y="3352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90" name="Oval 965">
            <a:extLst>
              <a:ext uri="{FF2B5EF4-FFF2-40B4-BE49-F238E27FC236}">
                <a16:creationId xmlns:a16="http://schemas.microsoft.com/office/drawing/2014/main" id="{DE11C1DB-81D4-4B66-ABEC-8F5BE75F8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91" name="Oval 966">
            <a:extLst>
              <a:ext uri="{FF2B5EF4-FFF2-40B4-BE49-F238E27FC236}">
                <a16:creationId xmlns:a16="http://schemas.microsoft.com/office/drawing/2014/main" id="{6FA02FAC-0031-41D7-8E8D-1D9161C2A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36639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92" name="Oval 967">
            <a:extLst>
              <a:ext uri="{FF2B5EF4-FFF2-40B4-BE49-F238E27FC236}">
                <a16:creationId xmlns:a16="http://schemas.microsoft.com/office/drawing/2014/main" id="{809EC944-2889-448F-BDD7-1E6B867A3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93" name="Oval 968">
            <a:extLst>
              <a:ext uri="{FF2B5EF4-FFF2-40B4-BE49-F238E27FC236}">
                <a16:creationId xmlns:a16="http://schemas.microsoft.com/office/drawing/2014/main" id="{A50E87B5-38FF-4DAF-8D41-5E780229D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94" name="Oval 969">
            <a:extLst>
              <a:ext uri="{FF2B5EF4-FFF2-40B4-BE49-F238E27FC236}">
                <a16:creationId xmlns:a16="http://schemas.microsoft.com/office/drawing/2014/main" id="{FD28BBA5-36B5-4BAC-857C-3AF4A5931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5850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95" name="Oval 970">
            <a:extLst>
              <a:ext uri="{FF2B5EF4-FFF2-40B4-BE49-F238E27FC236}">
                <a16:creationId xmlns:a16="http://schemas.microsoft.com/office/drawing/2014/main" id="{433BCDC0-2370-4034-A68A-5E2794EB1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3490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96" name="Oval 971">
            <a:extLst>
              <a:ext uri="{FF2B5EF4-FFF2-40B4-BE49-F238E27FC236}">
                <a16:creationId xmlns:a16="http://schemas.microsoft.com/office/drawing/2014/main" id="{26632632-3B2B-4314-8F0B-5C8FD6006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28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97" name="Oval 972">
            <a:extLst>
              <a:ext uri="{FF2B5EF4-FFF2-40B4-BE49-F238E27FC236}">
                <a16:creationId xmlns:a16="http://schemas.microsoft.com/office/drawing/2014/main" id="{5244DF47-3691-46B3-9385-9415D576D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3322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98" name="Oval 973">
            <a:extLst>
              <a:ext uri="{FF2B5EF4-FFF2-40B4-BE49-F238E27FC236}">
                <a16:creationId xmlns:a16="http://schemas.microsoft.com/office/drawing/2014/main" id="{79437B96-BD11-4E03-B0C9-768AA7168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699" name="Oval 974">
            <a:extLst>
              <a:ext uri="{FF2B5EF4-FFF2-40B4-BE49-F238E27FC236}">
                <a16:creationId xmlns:a16="http://schemas.microsoft.com/office/drawing/2014/main" id="{2575D2AF-F15E-4B25-8113-E07A30CAC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8325" y="3581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00" name="Oval 975">
            <a:extLst>
              <a:ext uri="{FF2B5EF4-FFF2-40B4-BE49-F238E27FC236}">
                <a16:creationId xmlns:a16="http://schemas.microsoft.com/office/drawing/2014/main" id="{A98239ED-347E-4713-A63F-96D76EA9F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01" name="Oval 976">
            <a:extLst>
              <a:ext uri="{FF2B5EF4-FFF2-40B4-BE49-F238E27FC236}">
                <a16:creationId xmlns:a16="http://schemas.microsoft.com/office/drawing/2014/main" id="{1BCBDA09-60C5-4E3B-9D02-F163CB36A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088" y="3679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02" name="Oval 977">
            <a:extLst>
              <a:ext uri="{FF2B5EF4-FFF2-40B4-BE49-F238E27FC236}">
                <a16:creationId xmlns:a16="http://schemas.microsoft.com/office/drawing/2014/main" id="{7EC05A2A-90DB-4221-A59A-711D8CE0E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725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03" name="Oval 978">
            <a:extLst>
              <a:ext uri="{FF2B5EF4-FFF2-40B4-BE49-F238E27FC236}">
                <a16:creationId xmlns:a16="http://schemas.microsoft.com/office/drawing/2014/main" id="{D29CF3E5-3FB8-40D8-A4BF-9B532CF0D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04" name="Oval 979">
            <a:extLst>
              <a:ext uri="{FF2B5EF4-FFF2-40B4-BE49-F238E27FC236}">
                <a16:creationId xmlns:a16="http://schemas.microsoft.com/office/drawing/2014/main" id="{DDD726EA-6C1B-40A5-B614-6F8C6A147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825" y="3640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05" name="Oval 980">
            <a:extLst>
              <a:ext uri="{FF2B5EF4-FFF2-40B4-BE49-F238E27FC236}">
                <a16:creationId xmlns:a16="http://schemas.microsoft.com/office/drawing/2014/main" id="{AAEB17AF-98E8-4DA1-9F99-D7D8A0F82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25" y="3665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06" name="Oval 981">
            <a:extLst>
              <a:ext uri="{FF2B5EF4-FFF2-40B4-BE49-F238E27FC236}">
                <a16:creationId xmlns:a16="http://schemas.microsoft.com/office/drawing/2014/main" id="{4D6E51A0-E6C0-4699-85F6-62A64D68D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98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07" name="Oval 982">
            <a:extLst>
              <a:ext uri="{FF2B5EF4-FFF2-40B4-BE49-F238E27FC236}">
                <a16:creationId xmlns:a16="http://schemas.microsoft.com/office/drawing/2014/main" id="{E2C66E36-C84B-45C2-B523-AED0FFE24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0" y="3505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08" name="Oval 983">
            <a:extLst>
              <a:ext uri="{FF2B5EF4-FFF2-40B4-BE49-F238E27FC236}">
                <a16:creationId xmlns:a16="http://schemas.microsoft.com/office/drawing/2014/main" id="{5256F040-8292-4811-B9EB-180ABD1C8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3" y="3390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09" name="Oval 984">
            <a:extLst>
              <a:ext uri="{FF2B5EF4-FFF2-40B4-BE49-F238E27FC236}">
                <a16:creationId xmlns:a16="http://schemas.microsoft.com/office/drawing/2014/main" id="{234A1817-DC6F-4843-AB31-07F40FDBA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10" name="Oval 985">
            <a:extLst>
              <a:ext uri="{FF2B5EF4-FFF2-40B4-BE49-F238E27FC236}">
                <a16:creationId xmlns:a16="http://schemas.microsoft.com/office/drawing/2014/main" id="{15C9CD99-1A84-4FCB-87C1-FDCD269A9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250" y="3286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11" name="Oval 986">
            <a:extLst>
              <a:ext uri="{FF2B5EF4-FFF2-40B4-BE49-F238E27FC236}">
                <a16:creationId xmlns:a16="http://schemas.microsoft.com/office/drawing/2014/main" id="{77AB4E37-1936-403D-9C10-077554766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28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12" name="Oval 987">
            <a:extLst>
              <a:ext uri="{FF2B5EF4-FFF2-40B4-BE49-F238E27FC236}">
                <a16:creationId xmlns:a16="http://schemas.microsoft.com/office/drawing/2014/main" id="{8AFE0C40-C518-4153-A1BA-DAA1D75FC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3438" y="3668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13" name="Oval 988">
            <a:extLst>
              <a:ext uri="{FF2B5EF4-FFF2-40B4-BE49-F238E27FC236}">
                <a16:creationId xmlns:a16="http://schemas.microsoft.com/office/drawing/2014/main" id="{83D8DB8E-C5AB-4C8F-998C-5F7A2EE70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8363" y="3575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14" name="Oval 989">
            <a:extLst>
              <a:ext uri="{FF2B5EF4-FFF2-40B4-BE49-F238E27FC236}">
                <a16:creationId xmlns:a16="http://schemas.microsoft.com/office/drawing/2014/main" id="{FCC2E9A4-DC4A-4007-BC38-36F3CD20A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3163" y="351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15" name="Oval 990">
            <a:extLst>
              <a:ext uri="{FF2B5EF4-FFF2-40B4-BE49-F238E27FC236}">
                <a16:creationId xmlns:a16="http://schemas.microsoft.com/office/drawing/2014/main" id="{EBC4841D-6601-4D99-8EB2-63C050D7D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6150" y="3460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16" name="Oval 991">
            <a:extLst>
              <a:ext uri="{FF2B5EF4-FFF2-40B4-BE49-F238E27FC236}">
                <a16:creationId xmlns:a16="http://schemas.microsoft.com/office/drawing/2014/main" id="{85D10CDE-A557-4C43-82ED-68126B88B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0925" y="3613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17" name="Oval 992">
            <a:extLst>
              <a:ext uri="{FF2B5EF4-FFF2-40B4-BE49-F238E27FC236}">
                <a16:creationId xmlns:a16="http://schemas.microsoft.com/office/drawing/2014/main" id="{80BC4CF8-80FA-4763-8D96-557C9BC761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4713" y="34782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18" name="Oval 993">
            <a:extLst>
              <a:ext uri="{FF2B5EF4-FFF2-40B4-BE49-F238E27FC236}">
                <a16:creationId xmlns:a16="http://schemas.microsoft.com/office/drawing/2014/main" id="{312ED807-BF6E-4A02-859D-A6835342C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344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19" name="Oval 994">
            <a:extLst>
              <a:ext uri="{FF2B5EF4-FFF2-40B4-BE49-F238E27FC236}">
                <a16:creationId xmlns:a16="http://schemas.microsoft.com/office/drawing/2014/main" id="{89C72ADF-7B9B-46CD-9471-F49F869D6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20" name="Oval 995">
            <a:extLst>
              <a:ext uri="{FF2B5EF4-FFF2-40B4-BE49-F238E27FC236}">
                <a16:creationId xmlns:a16="http://schemas.microsoft.com/office/drawing/2014/main" id="{DD8293BB-1A73-41BF-B686-367E24DB8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4725" y="3544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21" name="Oval 996">
            <a:extLst>
              <a:ext uri="{FF2B5EF4-FFF2-40B4-BE49-F238E27FC236}">
                <a16:creationId xmlns:a16="http://schemas.microsoft.com/office/drawing/2014/main" id="{D45E3F9C-BED3-491E-B2D8-B110FA68A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5400" y="3552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22" name="Oval 997">
            <a:extLst>
              <a:ext uri="{FF2B5EF4-FFF2-40B4-BE49-F238E27FC236}">
                <a16:creationId xmlns:a16="http://schemas.microsoft.com/office/drawing/2014/main" id="{E1C35FDC-354F-4621-8026-2FA584EF7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6638" y="3438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23" name="Oval 998">
            <a:extLst>
              <a:ext uri="{FF2B5EF4-FFF2-40B4-BE49-F238E27FC236}">
                <a16:creationId xmlns:a16="http://schemas.microsoft.com/office/drawing/2014/main" id="{080F1259-DB3E-44A7-A8BF-096DD54C5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6800" y="3324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24" name="Oval 999">
            <a:extLst>
              <a:ext uri="{FF2B5EF4-FFF2-40B4-BE49-F238E27FC236}">
                <a16:creationId xmlns:a16="http://schemas.microsoft.com/office/drawing/2014/main" id="{6C298F91-0E27-4E81-9D57-DB0AF1A47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2838" y="3522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25" name="Oval 1000">
            <a:extLst>
              <a:ext uri="{FF2B5EF4-FFF2-40B4-BE49-F238E27FC236}">
                <a16:creationId xmlns:a16="http://schemas.microsoft.com/office/drawing/2014/main" id="{BC6EE345-53B5-4F35-ABC0-2BEB95EFA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5238" y="3309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26" name="Oval 1001">
            <a:extLst>
              <a:ext uri="{FF2B5EF4-FFF2-40B4-BE49-F238E27FC236}">
                <a16:creationId xmlns:a16="http://schemas.microsoft.com/office/drawing/2014/main" id="{DD102953-7633-40FC-83DC-2BB1675D1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3408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27" name="Oval 1002">
            <a:extLst>
              <a:ext uri="{FF2B5EF4-FFF2-40B4-BE49-F238E27FC236}">
                <a16:creationId xmlns:a16="http://schemas.microsoft.com/office/drawing/2014/main" id="{E8F58456-DBCD-4427-8F0B-7E307BC92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0925" y="3613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28" name="Oval 1003">
            <a:extLst>
              <a:ext uri="{FF2B5EF4-FFF2-40B4-BE49-F238E27FC236}">
                <a16:creationId xmlns:a16="http://schemas.microsoft.com/office/drawing/2014/main" id="{7565B2D8-2329-4363-BEF5-0A224660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344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29" name="Oval 1004">
            <a:extLst>
              <a:ext uri="{FF2B5EF4-FFF2-40B4-BE49-F238E27FC236}">
                <a16:creationId xmlns:a16="http://schemas.microsoft.com/office/drawing/2014/main" id="{664743A6-5E1F-453A-9043-92AAFF822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30" name="Oval 1005">
            <a:extLst>
              <a:ext uri="{FF2B5EF4-FFF2-40B4-BE49-F238E27FC236}">
                <a16:creationId xmlns:a16="http://schemas.microsoft.com/office/drawing/2014/main" id="{CD64164B-8263-4C33-A365-35D2BCAAD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35909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31" name="Oval 1006">
            <a:extLst>
              <a:ext uri="{FF2B5EF4-FFF2-40B4-BE49-F238E27FC236}">
                <a16:creationId xmlns:a16="http://schemas.microsoft.com/office/drawing/2014/main" id="{450A08FB-B20B-4CD4-9F62-065D0DCC0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9200" y="3476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32" name="Oval 1007">
            <a:extLst>
              <a:ext uri="{FF2B5EF4-FFF2-40B4-BE49-F238E27FC236}">
                <a16:creationId xmlns:a16="http://schemas.microsoft.com/office/drawing/2014/main" id="{DC0D67E6-825B-4EA7-BBA0-F4BD110FD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5400" y="3560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33" name="Oval 1008">
            <a:extLst>
              <a:ext uri="{FF2B5EF4-FFF2-40B4-BE49-F238E27FC236}">
                <a16:creationId xmlns:a16="http://schemas.microsoft.com/office/drawing/2014/main" id="{995F3687-6937-45D9-BC82-6CBBABBE9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489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34" name="Oval 1009">
            <a:extLst>
              <a:ext uri="{FF2B5EF4-FFF2-40B4-BE49-F238E27FC236}">
                <a16:creationId xmlns:a16="http://schemas.microsoft.com/office/drawing/2014/main" id="{6D434489-8168-4480-BD2B-803640CA1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8050" y="4838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35" name="Oval 1010">
            <a:extLst>
              <a:ext uri="{FF2B5EF4-FFF2-40B4-BE49-F238E27FC236}">
                <a16:creationId xmlns:a16="http://schemas.microsoft.com/office/drawing/2014/main" id="{D90D79BF-C520-497D-A04A-8EAA45FA1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478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36" name="Oval 1011">
            <a:extLst>
              <a:ext uri="{FF2B5EF4-FFF2-40B4-BE49-F238E27FC236}">
                <a16:creationId xmlns:a16="http://schemas.microsoft.com/office/drawing/2014/main" id="{37B59BC8-ACC6-4F11-B9F6-2ED5732EA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493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37" name="Oval 1012">
            <a:extLst>
              <a:ext uri="{FF2B5EF4-FFF2-40B4-BE49-F238E27FC236}">
                <a16:creationId xmlns:a16="http://schemas.microsoft.com/office/drawing/2014/main" id="{DA99CC53-3CA6-4AC6-B2F4-B53A9FB61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0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38" name="Oval 1013">
            <a:extLst>
              <a:ext uri="{FF2B5EF4-FFF2-40B4-BE49-F238E27FC236}">
                <a16:creationId xmlns:a16="http://schemas.microsoft.com/office/drawing/2014/main" id="{FA610268-8F53-4D6B-AA97-8FA3C7A5A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0" y="4770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39" name="Oval 1014">
            <a:extLst>
              <a:ext uri="{FF2B5EF4-FFF2-40B4-BE49-F238E27FC236}">
                <a16:creationId xmlns:a16="http://schemas.microsoft.com/office/drawing/2014/main" id="{40119AB7-CB76-48D6-8257-EC7A7D617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4922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40" name="Oval 1015">
            <a:extLst>
              <a:ext uri="{FF2B5EF4-FFF2-40B4-BE49-F238E27FC236}">
                <a16:creationId xmlns:a16="http://schemas.microsoft.com/office/drawing/2014/main" id="{18E35961-5E58-4603-A989-030E34B23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9613" y="486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41" name="Oval 1016">
            <a:extLst>
              <a:ext uri="{FF2B5EF4-FFF2-40B4-BE49-F238E27FC236}">
                <a16:creationId xmlns:a16="http://schemas.microsoft.com/office/drawing/2014/main" id="{E668A530-A63E-4852-BAF8-B7D83BEEB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4876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42" name="Oval 1017">
            <a:extLst>
              <a:ext uri="{FF2B5EF4-FFF2-40B4-BE49-F238E27FC236}">
                <a16:creationId xmlns:a16="http://schemas.microsoft.com/office/drawing/2014/main" id="{BC400B9F-235E-49AD-8F29-242DAFFBF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525" y="4762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43" name="Oval 1018">
            <a:extLst>
              <a:ext uri="{FF2B5EF4-FFF2-40B4-BE49-F238E27FC236}">
                <a16:creationId xmlns:a16="http://schemas.microsoft.com/office/drawing/2014/main" id="{9ECBF7FD-8836-4505-A064-B4C273242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1688" y="464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44" name="Oval 1019">
            <a:extLst>
              <a:ext uri="{FF2B5EF4-FFF2-40B4-BE49-F238E27FC236}">
                <a16:creationId xmlns:a16="http://schemas.microsoft.com/office/drawing/2014/main" id="{EDC74D4C-4B69-4DF0-B0B0-907A95AF9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846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45" name="Oval 1020">
            <a:extLst>
              <a:ext uri="{FF2B5EF4-FFF2-40B4-BE49-F238E27FC236}">
                <a16:creationId xmlns:a16="http://schemas.microsoft.com/office/drawing/2014/main" id="{091C39E8-DBAF-46D5-843A-7DB41E213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25" y="4633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46" name="Oval 1021">
            <a:extLst>
              <a:ext uri="{FF2B5EF4-FFF2-40B4-BE49-F238E27FC236}">
                <a16:creationId xmlns:a16="http://schemas.microsoft.com/office/drawing/2014/main" id="{A6628F9E-9CF1-4661-B3CD-FB6C06C78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7888" y="4732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47" name="Oval 1022">
            <a:extLst>
              <a:ext uri="{FF2B5EF4-FFF2-40B4-BE49-F238E27FC236}">
                <a16:creationId xmlns:a16="http://schemas.microsoft.com/office/drawing/2014/main" id="{EFD3E1C5-0AAE-4C13-9515-CF46A030D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13" y="493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48" name="Oval 1023">
            <a:extLst>
              <a:ext uri="{FF2B5EF4-FFF2-40B4-BE49-F238E27FC236}">
                <a16:creationId xmlns:a16="http://schemas.microsoft.com/office/drawing/2014/main" id="{B5A4DEE0-79E7-4D22-9AA4-B10C8CC6A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0" y="4770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49" name="Oval 1024">
            <a:extLst>
              <a:ext uri="{FF2B5EF4-FFF2-40B4-BE49-F238E27FC236}">
                <a16:creationId xmlns:a16="http://schemas.microsoft.com/office/drawing/2014/main" id="{03A26AE3-8A0B-48D5-B841-2E2372E58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4922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50" name="Oval 1025">
            <a:extLst>
              <a:ext uri="{FF2B5EF4-FFF2-40B4-BE49-F238E27FC236}">
                <a16:creationId xmlns:a16="http://schemas.microsoft.com/office/drawing/2014/main" id="{1C3C2668-E25D-4B3B-ADCE-0AEB2913A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3925" y="4914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51" name="Oval 1026">
            <a:extLst>
              <a:ext uri="{FF2B5EF4-FFF2-40B4-BE49-F238E27FC236}">
                <a16:creationId xmlns:a16="http://schemas.microsoft.com/office/drawing/2014/main" id="{BC38E027-3D85-4784-BF13-7AC91BD69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088" y="4800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52" name="Oval 1027">
            <a:extLst>
              <a:ext uri="{FF2B5EF4-FFF2-40B4-BE49-F238E27FC236}">
                <a16:creationId xmlns:a16="http://schemas.microsoft.com/office/drawing/2014/main" id="{5972780F-D5B4-4E0A-80B2-441497AC3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4884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53" name="Oval 1028">
            <a:extLst>
              <a:ext uri="{FF2B5EF4-FFF2-40B4-BE49-F238E27FC236}">
                <a16:creationId xmlns:a16="http://schemas.microsoft.com/office/drawing/2014/main" id="{1D692982-50FC-49C4-8FAB-4975F7F1D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3713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54" name="Oval 1029">
            <a:extLst>
              <a:ext uri="{FF2B5EF4-FFF2-40B4-BE49-F238E27FC236}">
                <a16:creationId xmlns:a16="http://schemas.microsoft.com/office/drawing/2014/main" id="{6984D68A-CA8A-427C-A0DD-738D23BA9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5725" y="3916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55" name="Oval 1030">
            <a:extLst>
              <a:ext uri="{FF2B5EF4-FFF2-40B4-BE49-F238E27FC236}">
                <a16:creationId xmlns:a16="http://schemas.microsoft.com/office/drawing/2014/main" id="{E7BF286E-042D-4850-B246-B849FE5FB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3749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56" name="Oval 1031">
            <a:extLst>
              <a:ext uri="{FF2B5EF4-FFF2-40B4-BE49-F238E27FC236}">
                <a16:creationId xmlns:a16="http://schemas.microsoft.com/office/drawing/2014/main" id="{24F5DFAA-E616-4E38-A0CD-12603ABB0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39020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57" name="Oval 1032">
            <a:extLst>
              <a:ext uri="{FF2B5EF4-FFF2-40B4-BE49-F238E27FC236}">
                <a16:creationId xmlns:a16="http://schemas.microsoft.com/office/drawing/2014/main" id="{47FCFD3D-A304-43A1-8FBE-87DA1DBA1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3752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58" name="Oval 1033">
            <a:extLst>
              <a:ext uri="{FF2B5EF4-FFF2-40B4-BE49-F238E27FC236}">
                <a16:creationId xmlns:a16="http://schemas.microsoft.com/office/drawing/2014/main" id="{508199F9-12D1-4D94-9947-2B140C871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3848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59" name="Oval 1034">
            <a:extLst>
              <a:ext uri="{FF2B5EF4-FFF2-40B4-BE49-F238E27FC236}">
                <a16:creationId xmlns:a16="http://schemas.microsoft.com/office/drawing/2014/main" id="{3484A057-3739-4CC1-B448-EB610CAC2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5563" y="3741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60" name="Oval 1035">
            <a:extLst>
              <a:ext uri="{FF2B5EF4-FFF2-40B4-BE49-F238E27FC236}">
                <a16:creationId xmlns:a16="http://schemas.microsoft.com/office/drawing/2014/main" id="{69928418-8F2F-4AA5-95B5-9B0055825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3817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61" name="Oval 1036">
            <a:extLst>
              <a:ext uri="{FF2B5EF4-FFF2-40B4-BE49-F238E27FC236}">
                <a16:creationId xmlns:a16="http://schemas.microsoft.com/office/drawing/2014/main" id="{D02D2095-6567-4EF6-B9CC-65B4A9F9C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62" name="Oval 1037">
            <a:extLst>
              <a:ext uri="{FF2B5EF4-FFF2-40B4-BE49-F238E27FC236}">
                <a16:creationId xmlns:a16="http://schemas.microsoft.com/office/drawing/2014/main" id="{66DC85F0-5A79-4046-AF2D-49D35EAA3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3800" y="3843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63" name="Oval 1038">
            <a:extLst>
              <a:ext uri="{FF2B5EF4-FFF2-40B4-BE49-F238E27FC236}">
                <a16:creationId xmlns:a16="http://schemas.microsoft.com/office/drawing/2014/main" id="{36B640B6-060B-483D-A995-CDD976533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5725" y="3916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64" name="Oval 1039">
            <a:extLst>
              <a:ext uri="{FF2B5EF4-FFF2-40B4-BE49-F238E27FC236}">
                <a16:creationId xmlns:a16="http://schemas.microsoft.com/office/drawing/2014/main" id="{EB2A0561-14AE-4EC4-BB5A-4F322043E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8125" y="4068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65" name="Oval 1040">
            <a:extLst>
              <a:ext uri="{FF2B5EF4-FFF2-40B4-BE49-F238E27FC236}">
                <a16:creationId xmlns:a16="http://schemas.microsoft.com/office/drawing/2014/main" id="{F759FB06-405F-494E-8B37-D21CD59EF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8125" y="3703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66" name="Oval 1041">
            <a:extLst>
              <a:ext uri="{FF2B5EF4-FFF2-40B4-BE49-F238E27FC236}">
                <a16:creationId xmlns:a16="http://schemas.microsoft.com/office/drawing/2014/main" id="{1BBEBC35-3EDD-4EBA-B11E-8F3BF5F81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3749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67" name="Oval 1042">
            <a:extLst>
              <a:ext uri="{FF2B5EF4-FFF2-40B4-BE49-F238E27FC236}">
                <a16:creationId xmlns:a16="http://schemas.microsoft.com/office/drawing/2014/main" id="{99FCC551-92B5-4773-BAF2-E3DBF96DC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39020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68" name="Oval 1043">
            <a:extLst>
              <a:ext uri="{FF2B5EF4-FFF2-40B4-BE49-F238E27FC236}">
                <a16:creationId xmlns:a16="http://schemas.microsoft.com/office/drawing/2014/main" id="{52B26FD4-D881-42BF-A4A7-7CE35E678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3848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69" name="Oval 1044">
            <a:extLst>
              <a:ext uri="{FF2B5EF4-FFF2-40B4-BE49-F238E27FC236}">
                <a16:creationId xmlns:a16="http://schemas.microsoft.com/office/drawing/2014/main" id="{E237651E-E175-4A42-959B-D2E15F56F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1925" y="4000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70" name="Oval 1045">
            <a:extLst>
              <a:ext uri="{FF2B5EF4-FFF2-40B4-BE49-F238E27FC236}">
                <a16:creationId xmlns:a16="http://schemas.microsoft.com/office/drawing/2014/main" id="{ABF95D3A-54D3-457D-BB46-B62CD6DC2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1925" y="3711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71" name="Oval 1046">
            <a:extLst>
              <a:ext uri="{FF2B5EF4-FFF2-40B4-BE49-F238E27FC236}">
                <a16:creationId xmlns:a16="http://schemas.microsoft.com/office/drawing/2014/main" id="{E52126C7-986F-4A4C-87FD-8240129BA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3787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72" name="Oval 1047">
            <a:extLst>
              <a:ext uri="{FF2B5EF4-FFF2-40B4-BE49-F238E27FC236}">
                <a16:creationId xmlns:a16="http://schemas.microsoft.com/office/drawing/2014/main" id="{E9121F36-1F2C-443B-95F7-6FE982A2A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600" y="3703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73" name="Oval 1048">
            <a:extLst>
              <a:ext uri="{FF2B5EF4-FFF2-40B4-BE49-F238E27FC236}">
                <a16:creationId xmlns:a16="http://schemas.microsoft.com/office/drawing/2014/main" id="{B3CDA9B7-5A1C-4337-BCCE-A048BA6F9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250" y="4181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74" name="Oval 1049">
            <a:extLst>
              <a:ext uri="{FF2B5EF4-FFF2-40B4-BE49-F238E27FC236}">
                <a16:creationId xmlns:a16="http://schemas.microsoft.com/office/drawing/2014/main" id="{03D276B0-0117-4E78-B51F-C909EFB05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6738" y="4127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75" name="Oval 1050">
            <a:extLst>
              <a:ext uri="{FF2B5EF4-FFF2-40B4-BE49-F238E27FC236}">
                <a16:creationId xmlns:a16="http://schemas.microsoft.com/office/drawing/2014/main" id="{5823745E-3674-46BD-837A-902D3DC8A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8013" y="427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76" name="Oval 1051">
            <a:extLst>
              <a:ext uri="{FF2B5EF4-FFF2-40B4-BE49-F238E27FC236}">
                <a16:creationId xmlns:a16="http://schemas.microsoft.com/office/drawing/2014/main" id="{B27F0F43-5DEF-4B53-A8D2-22CC88A39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0413" y="4356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77" name="Oval 1052">
            <a:extLst>
              <a:ext uri="{FF2B5EF4-FFF2-40B4-BE49-F238E27FC236}">
                <a16:creationId xmlns:a16="http://schemas.microsoft.com/office/drawing/2014/main" id="{8D0DF417-ADBB-4696-ABBA-AE9D52941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4325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78" name="Oval 1053">
            <a:extLst>
              <a:ext uri="{FF2B5EF4-FFF2-40B4-BE49-F238E27FC236}">
                <a16:creationId xmlns:a16="http://schemas.microsoft.com/office/drawing/2014/main" id="{7769C24A-556A-44EE-84F3-F499DCE84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3960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79" name="Oval 1054">
            <a:extLst>
              <a:ext uri="{FF2B5EF4-FFF2-40B4-BE49-F238E27FC236}">
                <a16:creationId xmlns:a16="http://schemas.microsoft.com/office/drawing/2014/main" id="{4328D0F2-44D1-4567-B3A7-0F0B71C6A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113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80" name="Oval 1055">
            <a:extLst>
              <a:ext uri="{FF2B5EF4-FFF2-40B4-BE49-F238E27FC236}">
                <a16:creationId xmlns:a16="http://schemas.microsoft.com/office/drawing/2014/main" id="{A14E496F-BFE5-4E2A-8734-A9B22B7E1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265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81" name="Oval 1056">
            <a:extLst>
              <a:ext uri="{FF2B5EF4-FFF2-40B4-BE49-F238E27FC236}">
                <a16:creationId xmlns:a16="http://schemas.microsoft.com/office/drawing/2014/main" id="{A1CC22A3-7B5A-4889-91D0-745B36ABA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8850" y="4341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82" name="Oval 1057">
            <a:extLst>
              <a:ext uri="{FF2B5EF4-FFF2-40B4-BE49-F238E27FC236}">
                <a16:creationId xmlns:a16="http://schemas.microsoft.com/office/drawing/2014/main" id="{259B3C37-F0D5-45D4-B2D7-71DD07D06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4211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83" name="Oval 1058">
            <a:extLst>
              <a:ext uri="{FF2B5EF4-FFF2-40B4-BE49-F238E27FC236}">
                <a16:creationId xmlns:a16="http://schemas.microsoft.com/office/drawing/2014/main" id="{A4A81BBF-53FD-47E2-94EA-BC4F911B2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213" y="4364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84" name="Oval 1059">
            <a:extLst>
              <a:ext uri="{FF2B5EF4-FFF2-40B4-BE49-F238E27FC236}">
                <a16:creationId xmlns:a16="http://schemas.microsoft.com/office/drawing/2014/main" id="{C857E1E7-7B57-43B7-86E2-AC3E8A535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488" y="4219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85" name="Oval 1060">
            <a:extLst>
              <a:ext uri="{FF2B5EF4-FFF2-40B4-BE49-F238E27FC236}">
                <a16:creationId xmlns:a16="http://schemas.microsoft.com/office/drawing/2014/main" id="{7A446E1C-5F18-4E7F-BE46-E808FD0BB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3675" y="3794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86" name="Oval 1061">
            <a:extLst>
              <a:ext uri="{FF2B5EF4-FFF2-40B4-BE49-F238E27FC236}">
                <a16:creationId xmlns:a16="http://schemas.microsoft.com/office/drawing/2014/main" id="{42C50A4E-1CB2-40BE-B3D7-957F889B3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3888" y="4356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87" name="Oval 1062">
            <a:extLst>
              <a:ext uri="{FF2B5EF4-FFF2-40B4-BE49-F238E27FC236}">
                <a16:creationId xmlns:a16="http://schemas.microsoft.com/office/drawing/2014/main" id="{E395671D-76AC-4AC6-896A-1C087B294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3888" y="39909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88" name="Oval 1063">
            <a:extLst>
              <a:ext uri="{FF2B5EF4-FFF2-40B4-BE49-F238E27FC236}">
                <a16:creationId xmlns:a16="http://schemas.microsoft.com/office/drawing/2014/main" id="{F4BFAC96-3317-45BE-8830-3C51381A4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4189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89" name="Oval 1064">
            <a:extLst>
              <a:ext uri="{FF2B5EF4-FFF2-40B4-BE49-F238E27FC236}">
                <a16:creationId xmlns:a16="http://schemas.microsoft.com/office/drawing/2014/main" id="{A052CB61-E622-4105-8B13-0AF3D1869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4341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90" name="Oval 1065">
            <a:extLst>
              <a:ext uri="{FF2B5EF4-FFF2-40B4-BE49-F238E27FC236}">
                <a16:creationId xmlns:a16="http://schemas.microsoft.com/office/drawing/2014/main" id="{96AF5B9B-CBED-4EFA-9641-38FD2BEF1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3976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91" name="Oval 1066">
            <a:extLst>
              <a:ext uri="{FF2B5EF4-FFF2-40B4-BE49-F238E27FC236}">
                <a16:creationId xmlns:a16="http://schemas.microsoft.com/office/drawing/2014/main" id="{EE47BD09-10D3-47FE-94B2-73FEDD6D4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4114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92" name="Oval 1067">
            <a:extLst>
              <a:ext uri="{FF2B5EF4-FFF2-40B4-BE49-F238E27FC236}">
                <a16:creationId xmlns:a16="http://schemas.microsoft.com/office/drawing/2014/main" id="{10CEB1A9-5FA2-4F8D-BA3F-A41FD88AC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4281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93" name="Oval 1068">
            <a:extLst>
              <a:ext uri="{FF2B5EF4-FFF2-40B4-BE49-F238E27FC236}">
                <a16:creationId xmlns:a16="http://schemas.microsoft.com/office/drawing/2014/main" id="{4FFAEBE6-0381-43AA-AF07-28AAB6AEC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0088" y="4075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94" name="Oval 1069">
            <a:extLst>
              <a:ext uri="{FF2B5EF4-FFF2-40B4-BE49-F238E27FC236}">
                <a16:creationId xmlns:a16="http://schemas.microsoft.com/office/drawing/2014/main" id="{3776FC04-4B5E-4752-AF8E-F224A9E95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81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95" name="Oval 1070">
            <a:extLst>
              <a:ext uri="{FF2B5EF4-FFF2-40B4-BE49-F238E27FC236}">
                <a16:creationId xmlns:a16="http://schemas.microsoft.com/office/drawing/2014/main" id="{80D6C20E-9713-433D-B611-C43439397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8013" y="427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96" name="Oval 1071">
            <a:extLst>
              <a:ext uri="{FF2B5EF4-FFF2-40B4-BE49-F238E27FC236}">
                <a16:creationId xmlns:a16="http://schemas.microsoft.com/office/drawing/2014/main" id="{2B1BF256-5E86-4B41-89AD-0B7C6B3E4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113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97" name="Oval 1072">
            <a:extLst>
              <a:ext uri="{FF2B5EF4-FFF2-40B4-BE49-F238E27FC236}">
                <a16:creationId xmlns:a16="http://schemas.microsoft.com/office/drawing/2014/main" id="{783FBAB5-A265-4830-90A0-787479CE0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265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98" name="Oval 1073">
            <a:extLst>
              <a:ext uri="{FF2B5EF4-FFF2-40B4-BE49-F238E27FC236}">
                <a16:creationId xmlns:a16="http://schemas.microsoft.com/office/drawing/2014/main" id="{49E25EE5-C6D3-49AF-B7E6-8C50129E9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213" y="4364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799" name="Oval 1074">
            <a:extLst>
              <a:ext uri="{FF2B5EF4-FFF2-40B4-BE49-F238E27FC236}">
                <a16:creationId xmlns:a16="http://schemas.microsoft.com/office/drawing/2014/main" id="{FC1C6B1D-64DA-4D73-A4C8-9E49191DB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42576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00" name="Oval 1075">
            <a:extLst>
              <a:ext uri="{FF2B5EF4-FFF2-40B4-BE49-F238E27FC236}">
                <a16:creationId xmlns:a16="http://schemas.microsoft.com/office/drawing/2014/main" id="{164131C5-25B3-47A2-AB32-9DE281492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41433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01" name="Oval 1076">
            <a:extLst>
              <a:ext uri="{FF2B5EF4-FFF2-40B4-BE49-F238E27FC236}">
                <a16:creationId xmlns:a16="http://schemas.microsoft.com/office/drawing/2014/main" id="{36300C61-62A3-4BDB-8EEC-43FD23796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4341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02" name="Oval 1077">
            <a:extLst>
              <a:ext uri="{FF2B5EF4-FFF2-40B4-BE49-F238E27FC236}">
                <a16:creationId xmlns:a16="http://schemas.microsoft.com/office/drawing/2014/main" id="{AF1299ED-EE2B-46C1-B1CE-7402D6A1F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525" y="41751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03" name="Oval 1078">
            <a:extLst>
              <a:ext uri="{FF2B5EF4-FFF2-40B4-BE49-F238E27FC236}">
                <a16:creationId xmlns:a16="http://schemas.microsoft.com/office/drawing/2014/main" id="{18E09865-9F96-44C4-84F7-23651541B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0438" y="4119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04" name="Oval 1079">
            <a:extLst>
              <a:ext uri="{FF2B5EF4-FFF2-40B4-BE49-F238E27FC236}">
                <a16:creationId xmlns:a16="http://schemas.microsoft.com/office/drawing/2014/main" id="{4DC98E2E-4EC7-473C-B462-2575770C8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963" y="4267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05" name="Oval 1080">
            <a:extLst>
              <a:ext uri="{FF2B5EF4-FFF2-40B4-BE49-F238E27FC236}">
                <a16:creationId xmlns:a16="http://schemas.microsoft.com/office/drawing/2014/main" id="{4CDD0521-AF06-43CC-A8C8-E81862998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488" y="4227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06" name="Oval 1081">
            <a:extLst>
              <a:ext uri="{FF2B5EF4-FFF2-40B4-BE49-F238E27FC236}">
                <a16:creationId xmlns:a16="http://schemas.microsoft.com/office/drawing/2014/main" id="{92795D7C-42F6-46AF-91A5-34F7E312F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1188" y="3819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07" name="Oval 1082">
            <a:extLst>
              <a:ext uri="{FF2B5EF4-FFF2-40B4-BE49-F238E27FC236}">
                <a16:creationId xmlns:a16="http://schemas.microsoft.com/office/drawing/2014/main" id="{04B8EC32-9FC4-495B-A36E-FB7FF6C4C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7675" y="3765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08" name="Oval 1083">
            <a:extLst>
              <a:ext uri="{FF2B5EF4-FFF2-40B4-BE49-F238E27FC236}">
                <a16:creationId xmlns:a16="http://schemas.microsoft.com/office/drawing/2014/main" id="{6D855A57-231D-4A8C-ABF2-011669332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09" name="Oval 1084">
            <a:extLst>
              <a:ext uri="{FF2B5EF4-FFF2-40B4-BE49-F238E27FC236}">
                <a16:creationId xmlns:a16="http://schemas.microsoft.com/office/drawing/2014/main" id="{32D13AF4-41E9-4E0A-9D8D-E5C300541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988" y="3751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10" name="Oval 1085">
            <a:extLst>
              <a:ext uri="{FF2B5EF4-FFF2-40B4-BE49-F238E27FC236}">
                <a16:creationId xmlns:a16="http://schemas.microsoft.com/office/drawing/2014/main" id="{0C86F3F5-7CB5-4693-B73E-3B8109985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7388" y="3903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11" name="Oval 1086">
            <a:extLst>
              <a:ext uri="{FF2B5EF4-FFF2-40B4-BE49-F238E27FC236}">
                <a16:creationId xmlns:a16="http://schemas.microsoft.com/office/drawing/2014/main" id="{7CBFDDD2-E308-4486-A7B4-6EE98B5D3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0" y="3849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12" name="Oval 1087">
            <a:extLst>
              <a:ext uri="{FF2B5EF4-FFF2-40B4-BE49-F238E27FC236}">
                <a16:creationId xmlns:a16="http://schemas.microsoft.com/office/drawing/2014/main" id="{284C90E4-E86F-431D-AAE9-F5561A6FF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425" y="3857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13" name="Oval 1088">
            <a:extLst>
              <a:ext uri="{FF2B5EF4-FFF2-40B4-BE49-F238E27FC236}">
                <a16:creationId xmlns:a16="http://schemas.microsoft.com/office/drawing/2014/main" id="{0575AD9C-D814-429A-90DB-AB6E33582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3743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14" name="Oval 1089">
            <a:extLst>
              <a:ext uri="{FF2B5EF4-FFF2-40B4-BE49-F238E27FC236}">
                <a16:creationId xmlns:a16="http://schemas.microsoft.com/office/drawing/2014/main" id="{DD6A8D67-6606-4EED-842B-35689C14A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825" y="362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15" name="Oval 1090">
            <a:extLst>
              <a:ext uri="{FF2B5EF4-FFF2-40B4-BE49-F238E27FC236}">
                <a16:creationId xmlns:a16="http://schemas.microsoft.com/office/drawing/2014/main" id="{0D2C2343-BCC8-432B-B2EF-371827B62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3827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16" name="Oval 1091">
            <a:extLst>
              <a:ext uri="{FF2B5EF4-FFF2-40B4-BE49-F238E27FC236}">
                <a16:creationId xmlns:a16="http://schemas.microsoft.com/office/drawing/2014/main" id="{448F28CE-34F5-48FC-A4CC-A71048C85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963" y="3713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17" name="Oval 1092">
            <a:extLst>
              <a:ext uri="{FF2B5EF4-FFF2-40B4-BE49-F238E27FC236}">
                <a16:creationId xmlns:a16="http://schemas.microsoft.com/office/drawing/2014/main" id="{DA871B9F-712B-4FC7-8526-28879B67D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175" y="3752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18" name="Oval 1093">
            <a:extLst>
              <a:ext uri="{FF2B5EF4-FFF2-40B4-BE49-F238E27FC236}">
                <a16:creationId xmlns:a16="http://schemas.microsoft.com/office/drawing/2014/main" id="{D5C32D25-01A2-42C1-BE91-D7F06AA2B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3713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19" name="Oval 1094">
            <a:extLst>
              <a:ext uri="{FF2B5EF4-FFF2-40B4-BE49-F238E27FC236}">
                <a16:creationId xmlns:a16="http://schemas.microsoft.com/office/drawing/2014/main" id="{C73B4673-2B0E-488E-BE11-647665591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988" y="3751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20" name="Oval 1095">
            <a:extLst>
              <a:ext uri="{FF2B5EF4-FFF2-40B4-BE49-F238E27FC236}">
                <a16:creationId xmlns:a16="http://schemas.microsoft.com/office/drawing/2014/main" id="{6D7F55AE-6152-47D1-9049-319945B6A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7388" y="3903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21" name="Oval 1096">
            <a:extLst>
              <a:ext uri="{FF2B5EF4-FFF2-40B4-BE49-F238E27FC236}">
                <a16:creationId xmlns:a16="http://schemas.microsoft.com/office/drawing/2014/main" id="{7C3F4F15-2DA8-4086-9879-793752313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063" y="3895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22" name="Oval 1097">
            <a:extLst>
              <a:ext uri="{FF2B5EF4-FFF2-40B4-BE49-F238E27FC236}">
                <a16:creationId xmlns:a16="http://schemas.microsoft.com/office/drawing/2014/main" id="{75C95F77-62C9-4F20-9A2F-B9F334DDA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225" y="3781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23" name="Oval 1098">
            <a:extLst>
              <a:ext uri="{FF2B5EF4-FFF2-40B4-BE49-F238E27FC236}">
                <a16:creationId xmlns:a16="http://schemas.microsoft.com/office/drawing/2014/main" id="{FBBB398C-6D4C-4C10-B555-F002B361E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9463" y="3813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24" name="Oval 1099">
            <a:extLst>
              <a:ext uri="{FF2B5EF4-FFF2-40B4-BE49-F238E27FC236}">
                <a16:creationId xmlns:a16="http://schemas.microsoft.com/office/drawing/2014/main" id="{A167AC3D-37C2-4BE7-9890-BB790411E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425" y="3865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25" name="Oval 1100">
            <a:extLst>
              <a:ext uri="{FF2B5EF4-FFF2-40B4-BE49-F238E27FC236}">
                <a16:creationId xmlns:a16="http://schemas.microsoft.com/office/drawing/2014/main" id="{46A3CA28-3164-44FF-BEC1-47D1AC223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4200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26" name="Oval 1101">
            <a:extLst>
              <a:ext uri="{FF2B5EF4-FFF2-40B4-BE49-F238E27FC236}">
                <a16:creationId xmlns:a16="http://schemas.microsoft.com/office/drawing/2014/main" id="{12A84489-5864-4CE8-B2DE-36DE28E06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450" y="4146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27" name="Oval 1102">
            <a:extLst>
              <a:ext uri="{FF2B5EF4-FFF2-40B4-BE49-F238E27FC236}">
                <a16:creationId xmlns:a16="http://schemas.microsoft.com/office/drawing/2014/main" id="{380BDF83-01FA-4D37-B3BE-CC31D9DCE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979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28" name="Oval 1103">
            <a:extLst>
              <a:ext uri="{FF2B5EF4-FFF2-40B4-BE49-F238E27FC236}">
                <a16:creationId xmlns:a16="http://schemas.microsoft.com/office/drawing/2014/main" id="{CAF60168-9E30-4383-8566-50AA3F11B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132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29" name="Oval 1104">
            <a:extLst>
              <a:ext uri="{FF2B5EF4-FFF2-40B4-BE49-F238E27FC236}">
                <a16:creationId xmlns:a16="http://schemas.microsoft.com/office/drawing/2014/main" id="{BF52EF27-A531-4797-99A0-A3BD1308A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4284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30" name="Oval 1105">
            <a:extLst>
              <a:ext uri="{FF2B5EF4-FFF2-40B4-BE49-F238E27FC236}">
                <a16:creationId xmlns:a16="http://schemas.microsoft.com/office/drawing/2014/main" id="{7AFEAC06-3C98-44FE-884D-8274DBE6A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4230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31" name="Oval 1106">
            <a:extLst>
              <a:ext uri="{FF2B5EF4-FFF2-40B4-BE49-F238E27FC236}">
                <a16:creationId xmlns:a16="http://schemas.microsoft.com/office/drawing/2014/main" id="{714A637F-EEBA-4568-A219-B8427D263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4238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32" name="Oval 1107">
            <a:extLst>
              <a:ext uri="{FF2B5EF4-FFF2-40B4-BE49-F238E27FC236}">
                <a16:creationId xmlns:a16="http://schemas.microsoft.com/office/drawing/2014/main" id="{28485B01-BBEF-4697-AEF8-2D18A326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4124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33" name="Oval 1108">
            <a:extLst>
              <a:ext uri="{FF2B5EF4-FFF2-40B4-BE49-F238E27FC236}">
                <a16:creationId xmlns:a16="http://schemas.microsoft.com/office/drawing/2014/main" id="{0F8DF844-493F-4829-9F22-59512DE0F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600" y="4010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34" name="Oval 1109">
            <a:extLst>
              <a:ext uri="{FF2B5EF4-FFF2-40B4-BE49-F238E27FC236}">
                <a16:creationId xmlns:a16="http://schemas.microsoft.com/office/drawing/2014/main" id="{ACD7B99B-B950-41BD-A2C2-6143A2ECA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4208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35" name="Oval 1110">
            <a:extLst>
              <a:ext uri="{FF2B5EF4-FFF2-40B4-BE49-F238E27FC236}">
                <a16:creationId xmlns:a16="http://schemas.microsoft.com/office/drawing/2014/main" id="{C1E83849-BF73-4BEB-8DF4-DB9CB4F8D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0038" y="3995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36" name="Oval 1111">
            <a:extLst>
              <a:ext uri="{FF2B5EF4-FFF2-40B4-BE49-F238E27FC236}">
                <a16:creationId xmlns:a16="http://schemas.microsoft.com/office/drawing/2014/main" id="{CA0954E8-5415-4DEF-9AAE-69327B50B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950" y="4133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37" name="Oval 1112">
            <a:extLst>
              <a:ext uri="{FF2B5EF4-FFF2-40B4-BE49-F238E27FC236}">
                <a16:creationId xmlns:a16="http://schemas.microsoft.com/office/drawing/2014/main" id="{29986EA5-C427-409B-987A-25DE38C09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7800" y="4094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38" name="Oval 1113">
            <a:extLst>
              <a:ext uri="{FF2B5EF4-FFF2-40B4-BE49-F238E27FC236}">
                <a16:creationId xmlns:a16="http://schemas.microsoft.com/office/drawing/2014/main" id="{179B95A8-6089-4A23-8F33-80A661115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132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39" name="Oval 1114">
            <a:extLst>
              <a:ext uri="{FF2B5EF4-FFF2-40B4-BE49-F238E27FC236}">
                <a16:creationId xmlns:a16="http://schemas.microsoft.com/office/drawing/2014/main" id="{FF1B9C21-4E2F-4B81-B064-190025591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4163" y="4284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40" name="Oval 1115">
            <a:extLst>
              <a:ext uri="{FF2B5EF4-FFF2-40B4-BE49-F238E27FC236}">
                <a16:creationId xmlns:a16="http://schemas.microsoft.com/office/drawing/2014/main" id="{6739FA31-31AF-448B-821A-312421324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4276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41" name="Oval 1116">
            <a:extLst>
              <a:ext uri="{FF2B5EF4-FFF2-40B4-BE49-F238E27FC236}">
                <a16:creationId xmlns:a16="http://schemas.microsoft.com/office/drawing/2014/main" id="{CA03F780-D02B-41FE-BEB7-7CCB2A23C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4000" y="4162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42" name="Oval 1117">
            <a:extLst>
              <a:ext uri="{FF2B5EF4-FFF2-40B4-BE49-F238E27FC236}">
                <a16:creationId xmlns:a16="http://schemas.microsoft.com/office/drawing/2014/main" id="{D83230D6-1DC3-411D-82B5-201458E86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4194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43" name="Oval 1118">
            <a:extLst>
              <a:ext uri="{FF2B5EF4-FFF2-40B4-BE49-F238E27FC236}">
                <a16:creationId xmlns:a16="http://schemas.microsoft.com/office/drawing/2014/main" id="{DD01C400-359B-4637-9AD7-B204C04BD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0200" y="42465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44" name="Oval 1119">
            <a:extLst>
              <a:ext uri="{FF2B5EF4-FFF2-40B4-BE49-F238E27FC236}">
                <a16:creationId xmlns:a16="http://schemas.microsoft.com/office/drawing/2014/main" id="{D15A6D06-70E7-4AFE-A021-445988F9D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0775" y="4533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45" name="Oval 1120">
            <a:extLst>
              <a:ext uri="{FF2B5EF4-FFF2-40B4-BE49-F238E27FC236}">
                <a16:creationId xmlns:a16="http://schemas.microsoft.com/office/drawing/2014/main" id="{4E85F232-C533-4825-B755-875886DE7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44799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46" name="Oval 1121">
            <a:extLst>
              <a:ext uri="{FF2B5EF4-FFF2-40B4-BE49-F238E27FC236}">
                <a16:creationId xmlns:a16="http://schemas.microsoft.com/office/drawing/2014/main" id="{07E32113-C4E5-45A5-8EFA-65D8A09DB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3132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47" name="Oval 1122">
            <a:extLst>
              <a:ext uri="{FF2B5EF4-FFF2-40B4-BE49-F238E27FC236}">
                <a16:creationId xmlns:a16="http://schemas.microsoft.com/office/drawing/2014/main" id="{EC285FC3-1828-4661-9E10-E3D2ABE19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48" name="Oval 1123">
            <a:extLst>
              <a:ext uri="{FF2B5EF4-FFF2-40B4-BE49-F238E27FC236}">
                <a16:creationId xmlns:a16="http://schemas.microsoft.com/office/drawing/2014/main" id="{29544147-0359-421C-941B-1EA1C5001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6975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49" name="Oval 1124">
            <a:extLst>
              <a:ext uri="{FF2B5EF4-FFF2-40B4-BE49-F238E27FC236}">
                <a16:creationId xmlns:a16="http://schemas.microsoft.com/office/drawing/2014/main" id="{40137935-3BE7-4894-8A46-69E82CC1A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338" y="4564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50" name="Oval 1125">
            <a:extLst>
              <a:ext uri="{FF2B5EF4-FFF2-40B4-BE49-F238E27FC236}">
                <a16:creationId xmlns:a16="http://schemas.microsoft.com/office/drawing/2014/main" id="{F3532E7B-DCA5-4271-ADFD-C2590964A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5720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51" name="Oval 1126">
            <a:extLst>
              <a:ext uri="{FF2B5EF4-FFF2-40B4-BE49-F238E27FC236}">
                <a16:creationId xmlns:a16="http://schemas.microsoft.com/office/drawing/2014/main" id="{B18E6E58-D25B-47D6-9AF7-40471E679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250" y="4457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52" name="Oval 1127">
            <a:extLst>
              <a:ext uri="{FF2B5EF4-FFF2-40B4-BE49-F238E27FC236}">
                <a16:creationId xmlns:a16="http://schemas.microsoft.com/office/drawing/2014/main" id="{7CAF06F8-E734-45B2-85BF-2BA4AA7C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4413" y="4343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53" name="Oval 1128">
            <a:extLst>
              <a:ext uri="{FF2B5EF4-FFF2-40B4-BE49-F238E27FC236}">
                <a16:creationId xmlns:a16="http://schemas.microsoft.com/office/drawing/2014/main" id="{2513DDBE-DB94-40E9-9AD9-063E7C3BB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0450" y="4541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54" name="Oval 1129">
            <a:extLst>
              <a:ext uri="{FF2B5EF4-FFF2-40B4-BE49-F238E27FC236}">
                <a16:creationId xmlns:a16="http://schemas.microsoft.com/office/drawing/2014/main" id="{99906670-A42F-4466-A4BF-E17D2CE85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2850" y="4329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55" name="Oval 1130">
            <a:extLst>
              <a:ext uri="{FF2B5EF4-FFF2-40B4-BE49-F238E27FC236}">
                <a16:creationId xmlns:a16="http://schemas.microsoft.com/office/drawing/2014/main" id="{08E85D66-42FE-4742-B95E-CB0E0D74D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4763" y="4467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56" name="Oval 1131">
            <a:extLst>
              <a:ext uri="{FF2B5EF4-FFF2-40B4-BE49-F238E27FC236}">
                <a16:creationId xmlns:a16="http://schemas.microsoft.com/office/drawing/2014/main" id="{AA00DD43-0FE5-44B0-A43C-7C51F20BD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0613" y="4427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57" name="Oval 1132">
            <a:extLst>
              <a:ext uri="{FF2B5EF4-FFF2-40B4-BE49-F238E27FC236}">
                <a16:creationId xmlns:a16="http://schemas.microsoft.com/office/drawing/2014/main" id="{15A8FD3A-DCB3-4E66-8F53-D34B48795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58" name="Oval 1133">
            <a:extLst>
              <a:ext uri="{FF2B5EF4-FFF2-40B4-BE49-F238E27FC236}">
                <a16:creationId xmlns:a16="http://schemas.microsoft.com/office/drawing/2014/main" id="{966160DF-E690-4F29-A9C0-E57FB9960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6975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59" name="Oval 1134">
            <a:extLst>
              <a:ext uri="{FF2B5EF4-FFF2-40B4-BE49-F238E27FC236}">
                <a16:creationId xmlns:a16="http://schemas.microsoft.com/office/drawing/2014/main" id="{7DCD6550-EC5B-48DF-8EFB-1BD2A5A3C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650" y="4610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60" name="Oval 1135">
            <a:extLst>
              <a:ext uri="{FF2B5EF4-FFF2-40B4-BE49-F238E27FC236}">
                <a16:creationId xmlns:a16="http://schemas.microsoft.com/office/drawing/2014/main" id="{0B86E4AE-4A65-4F40-B9EF-F0D09F8F2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4495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61" name="Oval 1136">
            <a:extLst>
              <a:ext uri="{FF2B5EF4-FFF2-40B4-BE49-F238E27FC236}">
                <a16:creationId xmlns:a16="http://schemas.microsoft.com/office/drawing/2014/main" id="{6C9F41EB-57AF-4AED-954B-92140DAEE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9050" y="4527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62" name="Oval 1137">
            <a:extLst>
              <a:ext uri="{FF2B5EF4-FFF2-40B4-BE49-F238E27FC236}">
                <a16:creationId xmlns:a16="http://schemas.microsoft.com/office/drawing/2014/main" id="{C330F189-A995-4F2C-B879-AFD0298D3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4579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63" name="Oval 1138">
            <a:extLst>
              <a:ext uri="{FF2B5EF4-FFF2-40B4-BE49-F238E27FC236}">
                <a16:creationId xmlns:a16="http://schemas.microsoft.com/office/drawing/2014/main" id="{442AD35E-9E8B-4EFA-B674-D3570D11C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7425" y="4386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64" name="Oval 1139">
            <a:extLst>
              <a:ext uri="{FF2B5EF4-FFF2-40B4-BE49-F238E27FC236}">
                <a16:creationId xmlns:a16="http://schemas.microsoft.com/office/drawing/2014/main" id="{20D57C05-3737-4C9B-AE6E-29065EDB1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8263" y="4237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65" name="Oval 1140">
            <a:extLst>
              <a:ext uri="{FF2B5EF4-FFF2-40B4-BE49-F238E27FC236}">
                <a16:creationId xmlns:a16="http://schemas.microsoft.com/office/drawing/2014/main" id="{100909E8-B80F-4E91-9573-2F962F485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825" y="4165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66" name="Oval 1141">
            <a:extLst>
              <a:ext uri="{FF2B5EF4-FFF2-40B4-BE49-F238E27FC236}">
                <a16:creationId xmlns:a16="http://schemas.microsoft.com/office/drawing/2014/main" id="{79FBA30E-F7F0-48EF-85C3-60BB0E028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450" y="4210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67" name="Oval 1142">
            <a:extLst>
              <a:ext uri="{FF2B5EF4-FFF2-40B4-BE49-F238E27FC236}">
                <a16:creationId xmlns:a16="http://schemas.microsoft.com/office/drawing/2014/main" id="{C9432BC5-460B-4E58-A36F-829E6DB43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4470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68" name="Oval 1143">
            <a:extLst>
              <a:ext uri="{FF2B5EF4-FFF2-40B4-BE49-F238E27FC236}">
                <a16:creationId xmlns:a16="http://schemas.microsoft.com/office/drawing/2014/main" id="{62A5B7F3-1279-4016-9367-6892E243A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988" y="4416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69" name="Oval 1144">
            <a:extLst>
              <a:ext uri="{FF2B5EF4-FFF2-40B4-BE49-F238E27FC236}">
                <a16:creationId xmlns:a16="http://schemas.microsoft.com/office/drawing/2014/main" id="{97E88D33-AC07-4437-BF1D-9AB788ACB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44243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70" name="Oval 1145">
            <a:extLst>
              <a:ext uri="{FF2B5EF4-FFF2-40B4-BE49-F238E27FC236}">
                <a16:creationId xmlns:a16="http://schemas.microsoft.com/office/drawing/2014/main" id="{BB8AD351-2E11-473F-89A4-4D91ACDFF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4310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71" name="Oval 1146">
            <a:extLst>
              <a:ext uri="{FF2B5EF4-FFF2-40B4-BE49-F238E27FC236}">
                <a16:creationId xmlns:a16="http://schemas.microsoft.com/office/drawing/2014/main" id="{E79732B2-4147-473F-B8E7-D4A82059F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4195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72" name="Oval 1147">
            <a:extLst>
              <a:ext uri="{FF2B5EF4-FFF2-40B4-BE49-F238E27FC236}">
                <a16:creationId xmlns:a16="http://schemas.microsoft.com/office/drawing/2014/main" id="{3B261771-CDEE-43CF-AF87-57F7AC0B0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7100" y="4394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73" name="Oval 1148">
            <a:extLst>
              <a:ext uri="{FF2B5EF4-FFF2-40B4-BE49-F238E27FC236}">
                <a16:creationId xmlns:a16="http://schemas.microsoft.com/office/drawing/2014/main" id="{21E00AAC-4CD3-435F-94C3-39B14ED79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0" y="4181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74" name="Oval 1149">
            <a:extLst>
              <a:ext uri="{FF2B5EF4-FFF2-40B4-BE49-F238E27FC236}">
                <a16:creationId xmlns:a16="http://schemas.microsoft.com/office/drawing/2014/main" id="{FCE31423-03F5-4162-B117-2F684CA2A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4319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75" name="Oval 1150">
            <a:extLst>
              <a:ext uri="{FF2B5EF4-FFF2-40B4-BE49-F238E27FC236}">
                <a16:creationId xmlns:a16="http://schemas.microsoft.com/office/drawing/2014/main" id="{54536703-8733-49F8-A87D-5F118B05E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427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76" name="Oval 1151">
            <a:extLst>
              <a:ext uri="{FF2B5EF4-FFF2-40B4-BE49-F238E27FC236}">
                <a16:creationId xmlns:a16="http://schemas.microsoft.com/office/drawing/2014/main" id="{6D96D208-8440-44FB-9140-57DF04721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4403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77" name="Oval 1152">
            <a:extLst>
              <a:ext uri="{FF2B5EF4-FFF2-40B4-BE49-F238E27FC236}">
                <a16:creationId xmlns:a16="http://schemas.microsoft.com/office/drawing/2014/main" id="{914710DC-0817-4C91-B221-BD987A119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4470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78" name="Oval 1153">
            <a:extLst>
              <a:ext uri="{FF2B5EF4-FFF2-40B4-BE49-F238E27FC236}">
                <a16:creationId xmlns:a16="http://schemas.microsoft.com/office/drawing/2014/main" id="{5316375D-6758-4586-A4EB-0A3D19F53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3300" y="47863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79" name="Oval 1154">
            <a:extLst>
              <a:ext uri="{FF2B5EF4-FFF2-40B4-BE49-F238E27FC236}">
                <a16:creationId xmlns:a16="http://schemas.microsoft.com/office/drawing/2014/main" id="{4A89474A-A9C3-460E-84A4-D790BE56C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4348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80" name="Oval 1155">
            <a:extLst>
              <a:ext uri="{FF2B5EF4-FFF2-40B4-BE49-F238E27FC236}">
                <a16:creationId xmlns:a16="http://schemas.microsoft.com/office/drawing/2014/main" id="{B7A8C8EA-2E8B-42A7-9C7E-776EF2339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5700" y="4379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81" name="Oval 1156">
            <a:extLst>
              <a:ext uri="{FF2B5EF4-FFF2-40B4-BE49-F238E27FC236}">
                <a16:creationId xmlns:a16="http://schemas.microsoft.com/office/drawing/2014/main" id="{03A8E7CF-CDD6-4152-B781-8FCE7E322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9663" y="44323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82" name="Oval 1157">
            <a:extLst>
              <a:ext uri="{FF2B5EF4-FFF2-40B4-BE49-F238E27FC236}">
                <a16:creationId xmlns:a16="http://schemas.microsoft.com/office/drawing/2014/main" id="{65EECA10-C8F5-49EA-B2BE-F986E9F1D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579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83" name="Oval 1158">
            <a:extLst>
              <a:ext uri="{FF2B5EF4-FFF2-40B4-BE49-F238E27FC236}">
                <a16:creationId xmlns:a16="http://schemas.microsoft.com/office/drawing/2014/main" id="{7A29EFB0-86DB-45A5-82A9-4A9F0986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250" y="3367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84" name="Oval 1159">
            <a:extLst>
              <a:ext uri="{FF2B5EF4-FFF2-40B4-BE49-F238E27FC236}">
                <a16:creationId xmlns:a16="http://schemas.microsoft.com/office/drawing/2014/main" id="{48E61D3B-B2D6-4761-BB69-F7AFD1AB5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313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85" name="Oval 1160">
            <a:extLst>
              <a:ext uri="{FF2B5EF4-FFF2-40B4-BE49-F238E27FC236}">
                <a16:creationId xmlns:a16="http://schemas.microsoft.com/office/drawing/2014/main" id="{71B1D43D-54A4-47A7-BF7B-EA96AF6A6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346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86" name="Oval 1161">
            <a:extLst>
              <a:ext uri="{FF2B5EF4-FFF2-40B4-BE49-F238E27FC236}">
                <a16:creationId xmlns:a16="http://schemas.microsoft.com/office/drawing/2014/main" id="{7A0BAC0B-E046-4F6E-8091-CF88BEF52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0413" y="3541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87" name="Oval 1162">
            <a:extLst>
              <a:ext uri="{FF2B5EF4-FFF2-40B4-BE49-F238E27FC236}">
                <a16:creationId xmlns:a16="http://schemas.microsoft.com/office/drawing/2014/main" id="{B46B3BF8-D2E1-4399-996C-C1C21BE61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3511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88" name="Oval 1163">
            <a:extLst>
              <a:ext uri="{FF2B5EF4-FFF2-40B4-BE49-F238E27FC236}">
                <a16:creationId xmlns:a16="http://schemas.microsoft.com/office/drawing/2014/main" id="{A7D42186-B968-4B62-B12E-5F31D0EA8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587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89" name="Oval 1164">
            <a:extLst>
              <a:ext uri="{FF2B5EF4-FFF2-40B4-BE49-F238E27FC236}">
                <a16:creationId xmlns:a16="http://schemas.microsoft.com/office/drawing/2014/main" id="{3EB75027-344C-4604-BFD9-28C91B0FD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3146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90" name="Oval 1165">
            <a:extLst>
              <a:ext uri="{FF2B5EF4-FFF2-40B4-BE49-F238E27FC236}">
                <a16:creationId xmlns:a16="http://schemas.microsoft.com/office/drawing/2014/main" id="{E3993727-0F2B-4786-8667-F536118FB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91" name="Oval 1166">
            <a:extLst>
              <a:ext uri="{FF2B5EF4-FFF2-40B4-BE49-F238E27FC236}">
                <a16:creationId xmlns:a16="http://schemas.microsoft.com/office/drawing/2014/main" id="{67AA66FD-DFBF-4274-8D8A-E13E9F10E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92" name="Oval 1167">
            <a:extLst>
              <a:ext uri="{FF2B5EF4-FFF2-40B4-BE49-F238E27FC236}">
                <a16:creationId xmlns:a16="http://schemas.microsoft.com/office/drawing/2014/main" id="{5F813BE0-729D-4968-851D-2D1209F20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93" name="Oval 1168">
            <a:extLst>
              <a:ext uri="{FF2B5EF4-FFF2-40B4-BE49-F238E27FC236}">
                <a16:creationId xmlns:a16="http://schemas.microsoft.com/office/drawing/2014/main" id="{31B01621-8BEA-40F3-9841-29AC1D986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39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94" name="Oval 1169">
            <a:extLst>
              <a:ext uri="{FF2B5EF4-FFF2-40B4-BE49-F238E27FC236}">
                <a16:creationId xmlns:a16="http://schemas.microsoft.com/office/drawing/2014/main" id="{9B9F98C5-7396-467F-8686-D0670F6D2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354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95" name="Oval 1170">
            <a:extLst>
              <a:ext uri="{FF2B5EF4-FFF2-40B4-BE49-F238E27FC236}">
                <a16:creationId xmlns:a16="http://schemas.microsoft.com/office/drawing/2014/main" id="{2CB0997F-E01B-4EA5-A179-D88F85A78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40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96" name="Oval 1171">
            <a:extLst>
              <a:ext uri="{FF2B5EF4-FFF2-40B4-BE49-F238E27FC236}">
                <a16:creationId xmlns:a16="http://schemas.microsoft.com/office/drawing/2014/main" id="{3B2B8EDC-91ED-489F-A292-4B5D18BCC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3725" y="3290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97" name="Oval 1172">
            <a:extLst>
              <a:ext uri="{FF2B5EF4-FFF2-40B4-BE49-F238E27FC236}">
                <a16:creationId xmlns:a16="http://schemas.microsoft.com/office/drawing/2014/main" id="{5E73F3FA-8B44-432A-8782-4A6C02125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3888" y="3541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98" name="Oval 1173">
            <a:extLst>
              <a:ext uri="{FF2B5EF4-FFF2-40B4-BE49-F238E27FC236}">
                <a16:creationId xmlns:a16="http://schemas.microsoft.com/office/drawing/2014/main" id="{55D74C59-D7D9-4F7B-9E4B-E45F4FA49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3888" y="317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899" name="Oval 1174">
            <a:extLst>
              <a:ext uri="{FF2B5EF4-FFF2-40B4-BE49-F238E27FC236}">
                <a16:creationId xmlns:a16="http://schemas.microsoft.com/office/drawing/2014/main" id="{E171DC89-630B-4489-9481-41F667386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9925" y="3375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00" name="Oval 1175">
            <a:extLst>
              <a:ext uri="{FF2B5EF4-FFF2-40B4-BE49-F238E27FC236}">
                <a16:creationId xmlns:a16="http://schemas.microsoft.com/office/drawing/2014/main" id="{874EBC4E-6E6A-4542-BC56-9F6836782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01" name="Oval 1176">
            <a:extLst>
              <a:ext uri="{FF2B5EF4-FFF2-40B4-BE49-F238E27FC236}">
                <a16:creationId xmlns:a16="http://schemas.microsoft.com/office/drawing/2014/main" id="{A6A61B63-3353-487F-9F94-B91AAE287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162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02" name="Oval 1177">
            <a:extLst>
              <a:ext uri="{FF2B5EF4-FFF2-40B4-BE49-F238E27FC236}">
                <a16:creationId xmlns:a16="http://schemas.microsoft.com/office/drawing/2014/main" id="{EE84D76C-116B-499C-849D-1A40573E0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300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03" name="Oval 1178">
            <a:extLst>
              <a:ext uri="{FF2B5EF4-FFF2-40B4-BE49-F238E27FC236}">
                <a16:creationId xmlns:a16="http://schemas.microsoft.com/office/drawing/2014/main" id="{9C7283E5-7900-4891-959E-7F1C7E54F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25" y="3467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04" name="Oval 1179">
            <a:extLst>
              <a:ext uri="{FF2B5EF4-FFF2-40B4-BE49-F238E27FC236}">
                <a16:creationId xmlns:a16="http://schemas.microsoft.com/office/drawing/2014/main" id="{0A05CD21-3AD8-4BFC-850C-C760E8F66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3260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05" name="Oval 1180">
            <a:extLst>
              <a:ext uri="{FF2B5EF4-FFF2-40B4-BE49-F238E27FC236}">
                <a16:creationId xmlns:a16="http://schemas.microsoft.com/office/drawing/2014/main" id="{B65E728D-D145-4A74-AD91-902D65801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579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06" name="Oval 1181">
            <a:extLst>
              <a:ext uri="{FF2B5EF4-FFF2-40B4-BE49-F238E27FC236}">
                <a16:creationId xmlns:a16="http://schemas.microsoft.com/office/drawing/2014/main" id="{E1374D6D-D60A-4A16-A2F3-A780AB427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2650" y="3519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07" name="Oval 1182">
            <a:extLst>
              <a:ext uri="{FF2B5EF4-FFF2-40B4-BE49-F238E27FC236}">
                <a16:creationId xmlns:a16="http://schemas.microsoft.com/office/drawing/2014/main" id="{01CAD425-602E-4956-9DA5-177D69249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346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08" name="Oval 1183">
            <a:extLst>
              <a:ext uri="{FF2B5EF4-FFF2-40B4-BE49-F238E27FC236}">
                <a16:creationId xmlns:a16="http://schemas.microsoft.com/office/drawing/2014/main" id="{67C03ACE-81F3-426B-9457-4FB1707A0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09" name="Oval 1184">
            <a:extLst>
              <a:ext uri="{FF2B5EF4-FFF2-40B4-BE49-F238E27FC236}">
                <a16:creationId xmlns:a16="http://schemas.microsoft.com/office/drawing/2014/main" id="{B3987C9D-AC2D-472D-8CBA-777448A39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10" name="Oval 1185">
            <a:extLst>
              <a:ext uri="{FF2B5EF4-FFF2-40B4-BE49-F238E27FC236}">
                <a16:creationId xmlns:a16="http://schemas.microsoft.com/office/drawing/2014/main" id="{6C43E491-C391-4641-8AFB-F040FEECE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603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11" name="Oval 1186">
            <a:extLst>
              <a:ext uri="{FF2B5EF4-FFF2-40B4-BE49-F238E27FC236}">
                <a16:creationId xmlns:a16="http://schemas.microsoft.com/office/drawing/2014/main" id="{07D08F0D-BED7-4B0F-83D9-D86200BC9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354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12" name="Oval 1187">
            <a:extLst>
              <a:ext uri="{FF2B5EF4-FFF2-40B4-BE49-F238E27FC236}">
                <a16:creationId xmlns:a16="http://schemas.microsoft.com/office/drawing/2014/main" id="{6AF4ABE3-85DC-4255-85F6-C6D344EEB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3443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13" name="Oval 1188">
            <a:extLst>
              <a:ext uri="{FF2B5EF4-FFF2-40B4-BE49-F238E27FC236}">
                <a16:creationId xmlns:a16="http://schemas.microsoft.com/office/drawing/2014/main" id="{3B84DB02-7933-499D-B319-F0A7496EF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332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14" name="Oval 1189">
            <a:extLst>
              <a:ext uri="{FF2B5EF4-FFF2-40B4-BE49-F238E27FC236}">
                <a16:creationId xmlns:a16="http://schemas.microsoft.com/office/drawing/2014/main" id="{1D6715C3-5AA7-4DE1-B93B-336C340BD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15" name="Oval 1190">
            <a:extLst>
              <a:ext uri="{FF2B5EF4-FFF2-40B4-BE49-F238E27FC236}">
                <a16:creationId xmlns:a16="http://schemas.microsoft.com/office/drawing/2014/main" id="{60C3DA5F-008F-4AD4-94C6-506C389E4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16" name="Oval 1191">
            <a:extLst>
              <a:ext uri="{FF2B5EF4-FFF2-40B4-BE49-F238E27FC236}">
                <a16:creationId xmlns:a16="http://schemas.microsoft.com/office/drawing/2014/main" id="{69754DE7-94E1-4EFD-BB7E-A9267C151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3305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17" name="Oval 1192">
            <a:extLst>
              <a:ext uri="{FF2B5EF4-FFF2-40B4-BE49-F238E27FC236}">
                <a16:creationId xmlns:a16="http://schemas.microsoft.com/office/drawing/2014/main" id="{CDB18991-A672-47A2-8286-2C5E98EE6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3" y="3452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18" name="Oval 1193">
            <a:extLst>
              <a:ext uri="{FF2B5EF4-FFF2-40B4-BE49-F238E27FC236}">
                <a16:creationId xmlns:a16="http://schemas.microsoft.com/office/drawing/2014/main" id="{783123FC-80F4-49E3-9F08-7F0808091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413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19" name="Oval 1194">
            <a:extLst>
              <a:ext uri="{FF2B5EF4-FFF2-40B4-BE49-F238E27FC236}">
                <a16:creationId xmlns:a16="http://schemas.microsoft.com/office/drawing/2014/main" id="{4BED2A67-5C94-4019-A3B6-0A9018C39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2650" y="3519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20" name="Oval 1195">
            <a:extLst>
              <a:ext uri="{FF2B5EF4-FFF2-40B4-BE49-F238E27FC236}">
                <a16:creationId xmlns:a16="http://schemas.microsoft.com/office/drawing/2014/main" id="{E80D3C9F-540F-4505-B08D-E0909C7F4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138" y="34655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21" name="Oval 1196">
            <a:extLst>
              <a:ext uri="{FF2B5EF4-FFF2-40B4-BE49-F238E27FC236}">
                <a16:creationId xmlns:a16="http://schemas.microsoft.com/office/drawing/2014/main" id="{940E348D-03AB-462B-9E0F-FE2CCD7CC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22" name="Oval 1197">
            <a:extLst>
              <a:ext uri="{FF2B5EF4-FFF2-40B4-BE49-F238E27FC236}">
                <a16:creationId xmlns:a16="http://schemas.microsoft.com/office/drawing/2014/main" id="{6E8CC895-528A-4706-B14F-7E63E2F63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23" name="Oval 1198">
            <a:extLst>
              <a:ext uri="{FF2B5EF4-FFF2-40B4-BE49-F238E27FC236}">
                <a16:creationId xmlns:a16="http://schemas.microsoft.com/office/drawing/2014/main" id="{0B80FD3D-5842-497B-AEAE-6EFC90AF8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603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24" name="Oval 1199">
            <a:extLst>
              <a:ext uri="{FF2B5EF4-FFF2-40B4-BE49-F238E27FC236}">
                <a16:creationId xmlns:a16="http://schemas.microsoft.com/office/drawing/2014/main" id="{30B23350-1640-4956-B8B3-D302AE632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354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25" name="Oval 1200">
            <a:extLst>
              <a:ext uri="{FF2B5EF4-FFF2-40B4-BE49-F238E27FC236}">
                <a16:creationId xmlns:a16="http://schemas.microsoft.com/office/drawing/2014/main" id="{6C468A42-E893-49AF-84B1-2D121095D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3557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26" name="Oval 1201">
            <a:extLst>
              <a:ext uri="{FF2B5EF4-FFF2-40B4-BE49-F238E27FC236}">
                <a16:creationId xmlns:a16="http://schemas.microsoft.com/office/drawing/2014/main" id="{5B9BBAFA-09A0-4D92-8E41-838264CC5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3443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27" name="Oval 1202">
            <a:extLst>
              <a:ext uri="{FF2B5EF4-FFF2-40B4-BE49-F238E27FC236}">
                <a16:creationId xmlns:a16="http://schemas.microsoft.com/office/drawing/2014/main" id="{F933F3E4-BCDD-4643-9975-8A788D33F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332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28" name="Oval 1203">
            <a:extLst>
              <a:ext uri="{FF2B5EF4-FFF2-40B4-BE49-F238E27FC236}">
                <a16:creationId xmlns:a16="http://schemas.microsoft.com/office/drawing/2014/main" id="{494ABA86-4A25-4E3D-8A46-865CF2915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527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29" name="Oval 1204">
            <a:extLst>
              <a:ext uri="{FF2B5EF4-FFF2-40B4-BE49-F238E27FC236}">
                <a16:creationId xmlns:a16="http://schemas.microsoft.com/office/drawing/2014/main" id="{E0ADE907-A9BB-4513-874C-CDD7048A2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3314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30" name="Oval 1205">
            <a:extLst>
              <a:ext uri="{FF2B5EF4-FFF2-40B4-BE49-F238E27FC236}">
                <a16:creationId xmlns:a16="http://schemas.microsoft.com/office/drawing/2014/main" id="{BB78DE0C-60EE-4193-9706-F01AE4EEC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6638" y="3452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31" name="Oval 1206">
            <a:extLst>
              <a:ext uri="{FF2B5EF4-FFF2-40B4-BE49-F238E27FC236}">
                <a16:creationId xmlns:a16="http://schemas.microsoft.com/office/drawing/2014/main" id="{74868E80-F6AE-4D6D-92F8-FC889E6AF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413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32" name="Oval 1207">
            <a:extLst>
              <a:ext uri="{FF2B5EF4-FFF2-40B4-BE49-F238E27FC236}">
                <a16:creationId xmlns:a16="http://schemas.microsoft.com/office/drawing/2014/main" id="{5267E925-59E1-4393-83D1-5B0B9DD9F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33" name="Oval 1208">
            <a:extLst>
              <a:ext uri="{FF2B5EF4-FFF2-40B4-BE49-F238E27FC236}">
                <a16:creationId xmlns:a16="http://schemas.microsoft.com/office/drawing/2014/main" id="{AF3B0611-1824-4676-A80F-B2347B0A5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8850" y="3603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34" name="Oval 1209">
            <a:extLst>
              <a:ext uri="{FF2B5EF4-FFF2-40B4-BE49-F238E27FC236}">
                <a16:creationId xmlns:a16="http://schemas.microsoft.com/office/drawing/2014/main" id="{6D6FDF80-136C-48A5-BE7F-D9AB0D172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3595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35" name="Oval 1210">
            <a:extLst>
              <a:ext uri="{FF2B5EF4-FFF2-40B4-BE49-F238E27FC236}">
                <a16:creationId xmlns:a16="http://schemas.microsoft.com/office/drawing/2014/main" id="{C429C09F-E3F7-497D-A572-6049B750E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8688" y="34813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36" name="Oval 1211">
            <a:extLst>
              <a:ext uri="{FF2B5EF4-FFF2-40B4-BE49-F238E27FC236}">
                <a16:creationId xmlns:a16="http://schemas.microsoft.com/office/drawing/2014/main" id="{2F741ADA-265E-482F-BD59-24A746DF0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09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6937" name="Oval 1212">
            <a:extLst>
              <a:ext uri="{FF2B5EF4-FFF2-40B4-BE49-F238E27FC236}">
                <a16:creationId xmlns:a16="http://schemas.microsoft.com/office/drawing/2014/main" id="{8480E804-9991-495B-9B4C-98E47672E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4888" y="3565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pic>
        <p:nvPicPr>
          <p:cNvPr id="16938" name="Picture 15">
            <a:extLst>
              <a:ext uri="{FF2B5EF4-FFF2-40B4-BE49-F238E27FC236}">
                <a16:creationId xmlns:a16="http://schemas.microsoft.com/office/drawing/2014/main" id="{F98CCAA3-BB28-44F1-AFA8-54904EA7EC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48" t="29761" r="76736" b="46234"/>
          <a:stretch>
            <a:fillRect/>
          </a:stretch>
        </p:blipFill>
        <p:spPr bwMode="auto">
          <a:xfrm>
            <a:off x="2270125" y="1503363"/>
            <a:ext cx="7969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39" name="Line 16">
            <a:extLst>
              <a:ext uri="{FF2B5EF4-FFF2-40B4-BE49-F238E27FC236}">
                <a16:creationId xmlns:a16="http://schemas.microsoft.com/office/drawing/2014/main" id="{3D339D27-B13F-4634-B6FE-C018AEBFF9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50" y="2039938"/>
            <a:ext cx="390525" cy="173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940" name="Picture 5" descr="Image result for fruit sorting algorithm">
            <a:extLst>
              <a:ext uri="{FF2B5EF4-FFF2-40B4-BE49-F238E27FC236}">
                <a16:creationId xmlns:a16="http://schemas.microsoft.com/office/drawing/2014/main" id="{00AA7D31-BD0C-4FA7-A35D-ABA565B54B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730" b="19884"/>
          <a:stretch>
            <a:fillRect/>
          </a:stretch>
        </p:blipFill>
        <p:spPr bwMode="auto">
          <a:xfrm>
            <a:off x="3900488" y="2039938"/>
            <a:ext cx="938212" cy="69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41" name="Line 16">
            <a:extLst>
              <a:ext uri="{FF2B5EF4-FFF2-40B4-BE49-F238E27FC236}">
                <a16:creationId xmlns:a16="http://schemas.microsoft.com/office/drawing/2014/main" id="{D4FA299D-8E34-45B3-8023-77E585DD33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00375" y="2428875"/>
            <a:ext cx="1330325" cy="936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42" name="Rectangle 106">
            <a:extLst>
              <a:ext uri="{FF2B5EF4-FFF2-40B4-BE49-F238E27FC236}">
                <a16:creationId xmlns:a16="http://schemas.microsoft.com/office/drawing/2014/main" id="{830D88E9-75AC-4E3B-8E19-4C7868870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0" y="3101975"/>
            <a:ext cx="457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So long as we are in YCbCr space, nearest neighbor works very well for skin detection. 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4">
            <a:extLst>
              <a:ext uri="{FF2B5EF4-FFF2-40B4-BE49-F238E27FC236}">
                <a16:creationId xmlns:a16="http://schemas.microsoft.com/office/drawing/2014/main" id="{A93FC814-45DB-49FD-9986-0C3C701498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" r="50243"/>
          <a:stretch>
            <a:fillRect/>
          </a:stretch>
        </p:blipFill>
        <p:spPr bwMode="auto">
          <a:xfrm>
            <a:off x="928688" y="485775"/>
            <a:ext cx="4549775" cy="3392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Rectangle 4">
            <a:extLst>
              <a:ext uri="{FF2B5EF4-FFF2-40B4-BE49-F238E27FC236}">
                <a16:creationId xmlns:a16="http://schemas.microsoft.com/office/drawing/2014/main" id="{EFE01601-CCB8-4492-942D-7231F7D9B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3" y="4410075"/>
            <a:ext cx="6086475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/>
              <a:t>A simple nearest neighbor algorithm in the YCbCr space works </a:t>
            </a:r>
            <a:r>
              <a:rPr lang="en-US" altLang="en-US" sz="2000" i="1"/>
              <a:t>very</a:t>
            </a:r>
            <a:r>
              <a:rPr lang="en-US" altLang="en-US" sz="2000"/>
              <a:t> well.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/>
              <a:t>How could we make it better? </a:t>
            </a:r>
          </a:p>
        </p:txBody>
      </p:sp>
      <p:pic>
        <p:nvPicPr>
          <p:cNvPr id="17412" name="Picture 2">
            <a:extLst>
              <a:ext uri="{FF2B5EF4-FFF2-40B4-BE49-F238E27FC236}">
                <a16:creationId xmlns:a16="http://schemas.microsoft.com/office/drawing/2014/main" id="{49F144BF-5AF3-4F2C-A3A2-37FD69CACC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78"/>
          <a:stretch>
            <a:fillRect/>
          </a:stretch>
        </p:blipFill>
        <p:spPr bwMode="auto">
          <a:xfrm>
            <a:off x="5478463" y="468313"/>
            <a:ext cx="3665537" cy="340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3" name="Picture 2">
            <a:extLst>
              <a:ext uri="{FF2B5EF4-FFF2-40B4-BE49-F238E27FC236}">
                <a16:creationId xmlns:a16="http://schemas.microsoft.com/office/drawing/2014/main" id="{0E424842-87AA-40EF-8887-555BBE0979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9825" y="4838700"/>
            <a:ext cx="2182813" cy="179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4" name="Picture 6" descr="alchemy nineseven">
            <a:extLst>
              <a:ext uri="{FF2B5EF4-FFF2-40B4-BE49-F238E27FC236}">
                <a16:creationId xmlns:a16="http://schemas.microsoft.com/office/drawing/2014/main" id="{9451F23F-BB9F-4557-B3DB-870235FB53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9813" y="5734050"/>
            <a:ext cx="1685925" cy="1123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415" name="Straight Arrow Connector 4">
            <a:extLst>
              <a:ext uri="{FF2B5EF4-FFF2-40B4-BE49-F238E27FC236}">
                <a16:creationId xmlns:a16="http://schemas.microsoft.com/office/drawing/2014/main" id="{DE7821DB-C24E-4592-9C4E-908C10195F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13538" y="5243513"/>
            <a:ext cx="279400" cy="419100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itle 1">
            <a:extLst>
              <a:ext uri="{FF2B5EF4-FFF2-40B4-BE49-F238E27FC236}">
                <a16:creationId xmlns:a16="http://schemas.microsoft.com/office/drawing/2014/main" id="{5B487DAF-6750-4410-ACCD-AB3C8B2A4D4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71450" y="38100"/>
            <a:ext cx="3095625" cy="811213"/>
          </a:xfrm>
        </p:spPr>
        <p:txBody>
          <a:bodyPr/>
          <a:lstStyle/>
          <a:p>
            <a:r>
              <a:rPr lang="en-US" altLang="en-US"/>
              <a:t>Extensions </a:t>
            </a:r>
          </a:p>
        </p:txBody>
      </p:sp>
      <p:sp>
        <p:nvSpPr>
          <p:cNvPr id="18435" name="Content Placeholder 2">
            <a:extLst>
              <a:ext uri="{FF2B5EF4-FFF2-40B4-BE49-F238E27FC236}">
                <a16:creationId xmlns:a16="http://schemas.microsoft.com/office/drawing/2014/main" id="{E9F0A609-1A4D-4DAE-9C84-A71F3ABD516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933825" y="123825"/>
            <a:ext cx="4733925" cy="735013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en-US" altLang="en-US" sz="1800"/>
              <a:t>We can use basic classifiers as a building blocks for more complex questions </a:t>
            </a:r>
          </a:p>
        </p:txBody>
      </p:sp>
      <p:pic>
        <p:nvPicPr>
          <p:cNvPr id="18436" name="Picture 4" descr="Image result for fedex van crash">
            <a:extLst>
              <a:ext uri="{FF2B5EF4-FFF2-40B4-BE49-F238E27FC236}">
                <a16:creationId xmlns:a16="http://schemas.microsoft.com/office/drawing/2014/main" id="{5D049C74-B380-469F-B52B-020F30E383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115"/>
          <a:stretch>
            <a:fillRect/>
          </a:stretch>
        </p:blipFill>
        <p:spPr bwMode="auto">
          <a:xfrm>
            <a:off x="4402138" y="2466975"/>
            <a:ext cx="4733925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4" name="Picture 6" descr="http://www.robotbutt.com/wp-content/uploads/2016/02/fedex.jpg">
            <a:extLst>
              <a:ext uri="{FF2B5EF4-FFF2-40B4-BE49-F238E27FC236}">
                <a16:creationId xmlns:a16="http://schemas.microsoft.com/office/drawing/2014/main" id="{19F4D772-9543-4A32-998C-974E2BC327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72000" y="1417638"/>
            <a:ext cx="1393825" cy="73660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</p:pic>
      <p:sp>
        <p:nvSpPr>
          <p:cNvPr id="18438" name="Content Placeholder 2">
            <a:extLst>
              <a:ext uri="{FF2B5EF4-FFF2-40B4-BE49-F238E27FC236}">
                <a16:creationId xmlns:a16="http://schemas.microsoft.com/office/drawing/2014/main" id="{45826367-1025-4CE1-85D4-AD2F577D57E1}"/>
              </a:ext>
            </a:extLst>
          </p:cNvPr>
          <p:cNvSpPr txBox="1">
            <a:spLocks/>
          </p:cNvSpPr>
          <p:nvPr/>
        </p:nvSpPr>
        <p:spPr bwMode="auto">
          <a:xfrm>
            <a:off x="171450" y="904875"/>
            <a:ext cx="3983038" cy="305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FontTx/>
              <a:buNone/>
            </a:pPr>
            <a:r>
              <a:rPr lang="en-US" altLang="en-US" sz="1800"/>
              <a:t>For example, if we wanted to find examples of FedEx trucks on streetview, we could build a classifier for each color in the logo (Purple, Orange and White).</a:t>
            </a:r>
          </a:p>
          <a:p>
            <a:pPr>
              <a:buFontTx/>
              <a:buNone/>
            </a:pPr>
            <a:r>
              <a:rPr lang="en-US" altLang="en-US" sz="1800"/>
              <a:t>If a small area of the image had </a:t>
            </a:r>
            <a:r>
              <a:rPr lang="en-US" altLang="en-US" sz="1800" i="1"/>
              <a:t>all</a:t>
            </a:r>
            <a:r>
              <a:rPr lang="en-US" altLang="en-US" sz="1800"/>
              <a:t> three colors, we could classify </a:t>
            </a:r>
            <a:r>
              <a:rPr lang="en-US" altLang="en-US" sz="1800" b="1">
                <a:latin typeface="Courier New" panose="02070309020205020404" pitchFamily="49" charset="0"/>
                <a:cs typeface="Courier New" panose="02070309020205020404" pitchFamily="49" charset="0"/>
              </a:rPr>
              <a:t>truck seen.</a:t>
            </a:r>
          </a:p>
          <a:p>
            <a:pPr>
              <a:buFontTx/>
              <a:buNone/>
            </a:pPr>
            <a:endParaRPr lang="en-US" altLang="en-US" sz="1800" b="1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>
              <a:buFontTx/>
              <a:buNone/>
            </a:pPr>
            <a:r>
              <a:rPr lang="en-US" altLang="en-US" sz="1800"/>
              <a:t>Why not just “read” the text?</a:t>
            </a:r>
          </a:p>
          <a:p>
            <a:pPr>
              <a:buFontTx/>
              <a:buNone/>
            </a:pPr>
            <a:r>
              <a:rPr lang="en-US" altLang="en-US" sz="1800"/>
              <a:t>Consider the below…</a:t>
            </a:r>
          </a:p>
          <a:p>
            <a:pPr>
              <a:buFontTx/>
              <a:buNone/>
            </a:pPr>
            <a:endParaRPr lang="en-US" altLang="en-US" sz="1800"/>
          </a:p>
          <a:p>
            <a:pPr>
              <a:buFontTx/>
              <a:buNone/>
            </a:pPr>
            <a:endParaRPr lang="en-US" altLang="en-US" sz="1800"/>
          </a:p>
          <a:p>
            <a:pPr>
              <a:buFontTx/>
              <a:buNone/>
            </a:pPr>
            <a:endParaRPr lang="en-US" altLang="en-US" sz="1800"/>
          </a:p>
        </p:txBody>
      </p:sp>
      <p:pic>
        <p:nvPicPr>
          <p:cNvPr id="18439" name="Picture 10" descr="Image result for fedex truck crash">
            <a:extLst>
              <a:ext uri="{FF2B5EF4-FFF2-40B4-BE49-F238E27FC236}">
                <a16:creationId xmlns:a16="http://schemas.microsoft.com/office/drawing/2014/main" id="{B91C4F08-DC33-4464-BE2F-9790E43670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330"/>
          <a:stretch>
            <a:fillRect/>
          </a:stretch>
        </p:blipFill>
        <p:spPr bwMode="auto">
          <a:xfrm>
            <a:off x="295275" y="4467225"/>
            <a:ext cx="3859213" cy="227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4">
            <a:extLst>
              <a:ext uri="{FF2B5EF4-FFF2-40B4-BE49-F238E27FC236}">
                <a16:creationId xmlns:a16="http://schemas.microsoft.com/office/drawing/2014/main" id="{1F668B3E-A13F-4190-AEFE-0D32AD977E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858" b="62891"/>
          <a:stretch>
            <a:fillRect/>
          </a:stretch>
        </p:blipFill>
        <p:spPr bwMode="auto">
          <a:xfrm>
            <a:off x="0" y="0"/>
            <a:ext cx="5418138" cy="246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9" name="Picture 4">
            <a:extLst>
              <a:ext uri="{FF2B5EF4-FFF2-40B4-BE49-F238E27FC236}">
                <a16:creationId xmlns:a16="http://schemas.microsoft.com/office/drawing/2014/main" id="{3BC8B765-5132-46D2-B5E9-D653DAD54C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2713" y="3092450"/>
            <a:ext cx="5173662" cy="367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0" name="Picture 5" descr="Image result for fruit sorting algorithm">
            <a:extLst>
              <a:ext uri="{FF2B5EF4-FFF2-40B4-BE49-F238E27FC236}">
                <a16:creationId xmlns:a16="http://schemas.microsoft.com/office/drawing/2014/main" id="{00078FAC-05F2-4835-8863-971248BAE0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75" y="219075"/>
            <a:ext cx="3667125" cy="1497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1" name="Picture 4">
            <a:extLst>
              <a:ext uri="{FF2B5EF4-FFF2-40B4-BE49-F238E27FC236}">
                <a16:creationId xmlns:a16="http://schemas.microsoft.com/office/drawing/2014/main" id="{506EEEC0-77C0-4279-B28F-D63C5C2ACB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912" t="29694" r="-1341" b="-8121"/>
          <a:stretch>
            <a:fillRect/>
          </a:stretch>
        </p:blipFill>
        <p:spPr bwMode="auto">
          <a:xfrm>
            <a:off x="53975" y="2830513"/>
            <a:ext cx="3916363" cy="438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>
            <a:extLst>
              <a:ext uri="{FF2B5EF4-FFF2-40B4-BE49-F238E27FC236}">
                <a16:creationId xmlns:a16="http://schemas.microsoft.com/office/drawing/2014/main" id="{B77E2213-0E76-4536-A5CD-4AB6A66628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98463" y="71438"/>
            <a:ext cx="8229600" cy="520700"/>
          </a:xfrm>
        </p:spPr>
        <p:txBody>
          <a:bodyPr>
            <a:normAutofit fontScale="90000"/>
          </a:bodyPr>
          <a:lstStyle/>
          <a:p>
            <a:r>
              <a:rPr lang="en-US" altLang="en-US" sz="4000"/>
              <a:t>Less we get too complacent I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3E96DEF-283A-4553-9729-24666CB67E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7663" y="858838"/>
            <a:ext cx="8229600" cy="4525962"/>
          </a:xfrm>
        </p:spPr>
        <p:txBody>
          <a:bodyPr/>
          <a:lstStyle/>
          <a:p>
            <a:pPr marL="0" indent="0">
              <a:buFontTx/>
              <a:buNone/>
              <a:defRPr/>
            </a:pPr>
            <a:r>
              <a:rPr lang="en-US" sz="1800" dirty="0"/>
              <a:t>How well could you do on this problems</a:t>
            </a:r>
            <a:r>
              <a:rPr lang="en-US" sz="1800" dirty="0">
                <a:solidFill>
                  <a:schemeClr val="bg1">
                    <a:lumMod val="75000"/>
                  </a:schemeClr>
                </a:solidFill>
              </a:rPr>
              <a:t>?    Google “Karen Zack” for more examples</a:t>
            </a:r>
          </a:p>
        </p:txBody>
      </p:sp>
      <p:pic>
        <p:nvPicPr>
          <p:cNvPr id="20484" name="Picture 2" descr="Image result for Karen Zack">
            <a:extLst>
              <a:ext uri="{FF2B5EF4-FFF2-40B4-BE49-F238E27FC236}">
                <a16:creationId xmlns:a16="http://schemas.microsoft.com/office/drawing/2014/main" id="{821B634E-B65D-407B-894B-3A6BC3559D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193" b="-2"/>
          <a:stretch>
            <a:fillRect/>
          </a:stretch>
        </p:blipFill>
        <p:spPr bwMode="auto">
          <a:xfrm>
            <a:off x="109538" y="1685925"/>
            <a:ext cx="4213225" cy="510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5" name="Picture 6" descr="Image result for Karen Zack kitten">
            <a:extLst>
              <a:ext uri="{FF2B5EF4-FFF2-40B4-BE49-F238E27FC236}">
                <a16:creationId xmlns:a16="http://schemas.microsoft.com/office/drawing/2014/main" id="{A3EC09FD-7649-4B8E-8ED1-2801BDC86C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9963" y="1746250"/>
            <a:ext cx="4211637" cy="5040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itle 1">
            <a:extLst>
              <a:ext uri="{FF2B5EF4-FFF2-40B4-BE49-F238E27FC236}">
                <a16:creationId xmlns:a16="http://schemas.microsoft.com/office/drawing/2014/main" id="{05C487AF-44F7-4F7D-99A4-8DEF0F4F3E2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98463" y="71438"/>
            <a:ext cx="8229600" cy="520700"/>
          </a:xfrm>
        </p:spPr>
        <p:txBody>
          <a:bodyPr>
            <a:normAutofit fontScale="90000"/>
          </a:bodyPr>
          <a:lstStyle/>
          <a:p>
            <a:r>
              <a:rPr lang="en-US" altLang="en-US" sz="4000"/>
              <a:t>Less we get too complacent II </a:t>
            </a:r>
          </a:p>
        </p:txBody>
      </p:sp>
      <p:sp>
        <p:nvSpPr>
          <p:cNvPr id="21507" name="Content Placeholder 2">
            <a:extLst>
              <a:ext uri="{FF2B5EF4-FFF2-40B4-BE49-F238E27FC236}">
                <a16:creationId xmlns:a16="http://schemas.microsoft.com/office/drawing/2014/main" id="{FED54F12-10EB-4AB5-BD95-CBCC1DB8E68A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47663" y="858838"/>
            <a:ext cx="8229600" cy="4525962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en-US" altLang="en-US" sz="1800"/>
              <a:t>How well could you do on this problems?</a:t>
            </a:r>
          </a:p>
        </p:txBody>
      </p:sp>
      <p:pic>
        <p:nvPicPr>
          <p:cNvPr id="21508" name="Picture 4" descr="parrot or guacamole by karen zack">
            <a:extLst>
              <a:ext uri="{FF2B5EF4-FFF2-40B4-BE49-F238E27FC236}">
                <a16:creationId xmlns:a16="http://schemas.microsoft.com/office/drawing/2014/main" id="{0327B2BB-D2FB-4D09-BF29-00CE4C4429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1525588"/>
            <a:ext cx="4398963" cy="527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9" name="Picture 8" descr="Image result for Karen Zack kitten">
            <a:extLst>
              <a:ext uri="{FF2B5EF4-FFF2-40B4-BE49-F238E27FC236}">
                <a16:creationId xmlns:a16="http://schemas.microsoft.com/office/drawing/2014/main" id="{FE6AE987-BB17-4A79-A610-AD2EFC44E4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0100" y="1470025"/>
            <a:ext cx="4456113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itle 1">
            <a:extLst>
              <a:ext uri="{FF2B5EF4-FFF2-40B4-BE49-F238E27FC236}">
                <a16:creationId xmlns:a16="http://schemas.microsoft.com/office/drawing/2014/main" id="{9766D2C5-CCFE-4452-B246-778199DF25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609600"/>
            <a:ext cx="7467600" cy="2590800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The following 20 or so slides are just a motivation for solving the feature search problem (project 2)</a:t>
            </a:r>
          </a:p>
        </p:txBody>
      </p:sp>
    </p:spTree>
    <p:extLst>
      <p:ext uri="{BB962C8B-B14F-4D97-AF65-F5344CB8AC3E}">
        <p14:creationId xmlns:p14="http://schemas.microsoft.com/office/powerpoint/2010/main" val="65280491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Content Placeholder 2">
            <a:extLst>
              <a:ext uri="{FF2B5EF4-FFF2-40B4-BE49-F238E27FC236}">
                <a16:creationId xmlns:a16="http://schemas.microsoft.com/office/drawing/2014/main" id="{05B588E7-B890-47A7-8975-73186D983DC9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4463" y="330200"/>
            <a:ext cx="8686800" cy="846138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en-US" altLang="en-US" sz="2400" dirty="0"/>
              <a:t>Since 2008 Google street view has blurred faces for privacy.</a:t>
            </a:r>
          </a:p>
        </p:txBody>
      </p:sp>
      <p:pic>
        <p:nvPicPr>
          <p:cNvPr id="3075" name="Picture 1">
            <a:extLst>
              <a:ext uri="{FF2B5EF4-FFF2-40B4-BE49-F238E27FC236}">
                <a16:creationId xmlns:a16="http://schemas.microsoft.com/office/drawing/2014/main" id="{E51F61EB-3E85-45E8-B0C6-9B676C8B5B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5" t="-130" r="15628" b="17200"/>
          <a:stretch>
            <a:fillRect/>
          </a:stretch>
        </p:blipFill>
        <p:spPr bwMode="auto">
          <a:xfrm>
            <a:off x="0" y="2201863"/>
            <a:ext cx="5613400" cy="4656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 1">
            <a:extLst>
              <a:ext uri="{FF2B5EF4-FFF2-40B4-BE49-F238E27FC236}">
                <a16:creationId xmlns:a16="http://schemas.microsoft.com/office/drawing/2014/main" id="{367D8272-2567-46DB-9F36-30D6E193BE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Classification Problem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A3D28C2-7999-4226-9A5D-DA9B09801B9A}"/>
              </a:ext>
            </a:extLst>
          </p:cNvPr>
          <p:cNvSpPr/>
          <p:nvPr/>
        </p:nvSpPr>
        <p:spPr>
          <a:xfrm>
            <a:off x="5105400" y="4976813"/>
            <a:ext cx="4800600" cy="2030412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Class     </a:t>
            </a:r>
            <a:r>
              <a:rPr lang="pt-BR" sz="1800" b="1" kern="0" dirty="0">
                <a:solidFill>
                  <a:sysClr val="windowText" lastClr="000000"/>
                </a:solidFill>
              </a:rPr>
              <a:t>F1            F2            F3          F4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0000FF"/>
                </a:solidFill>
              </a:rPr>
              <a:t>0</a:t>
            </a:r>
            <a:r>
              <a:rPr lang="pt-BR" sz="1800" kern="0" dirty="0">
                <a:solidFill>
                  <a:sysClr val="windowText" lastClr="000000"/>
                </a:solidFill>
              </a:rPr>
              <a:t>    1.4371    0.4416    0.8416    -0.6591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-0.0276   -0.8036   0.2391     0.7431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0.9239    0.2876   -0.7893    -0.1294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-0.3213    0.4670    1.0125    -0.7545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0.6611    0.0046     0.6234    0.2311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</a:t>
            </a:r>
            <a:r>
              <a:rPr lang="pt-BR" sz="1800" kern="0" dirty="0">
                <a:solidFill>
                  <a:srgbClr val="0000FF"/>
                </a:solidFill>
              </a:rPr>
              <a:t> 0    </a:t>
            </a:r>
            <a:r>
              <a:rPr lang="pt-BR" sz="1800" kern="0" dirty="0">
                <a:solidFill>
                  <a:sysClr val="windowText" lastClr="000000"/>
                </a:solidFill>
              </a:rPr>
              <a:t>1.9153    0.3261     0.8232    0.9796</a:t>
            </a:r>
            <a:endParaRPr lang="en-US" sz="1800" kern="0" dirty="0">
              <a:solidFill>
                <a:sysClr val="windowText" lastClr="000000"/>
              </a:solidFill>
            </a:endParaRPr>
          </a:p>
        </p:txBody>
      </p:sp>
      <p:pic>
        <p:nvPicPr>
          <p:cNvPr id="13316" name="Picture 3">
            <a:extLst>
              <a:ext uri="{FF2B5EF4-FFF2-40B4-BE49-F238E27FC236}">
                <a16:creationId xmlns:a16="http://schemas.microsoft.com/office/drawing/2014/main" id="{F78ABFB7-2C15-49D4-827D-CA7545F150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505200"/>
            <a:ext cx="1219200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7" name="Picture 5">
            <a:extLst>
              <a:ext uri="{FF2B5EF4-FFF2-40B4-BE49-F238E27FC236}">
                <a16:creationId xmlns:a16="http://schemas.microsoft.com/office/drawing/2014/main" id="{E0D64259-A476-4384-B01E-CEB2296706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3429000"/>
            <a:ext cx="9906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8" name="Picture 7">
            <a:extLst>
              <a:ext uri="{FF2B5EF4-FFF2-40B4-BE49-F238E27FC236}">
                <a16:creationId xmlns:a16="http://schemas.microsoft.com/office/drawing/2014/main" id="{C7F629A3-C397-4796-BD2F-9CA7B535E8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1219200"/>
            <a:ext cx="5638800" cy="130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CCD6B042-5BCC-444B-B8AE-24F12B8ECFFF}"/>
              </a:ext>
            </a:extLst>
          </p:cNvPr>
          <p:cNvSpPr txBox="1"/>
          <p:nvPr/>
        </p:nvSpPr>
        <p:spPr>
          <a:xfrm>
            <a:off x="228600" y="2819400"/>
            <a:ext cx="4213225" cy="44942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kern="0" dirty="0">
                <a:solidFill>
                  <a:sysClr val="windowText" lastClr="000000"/>
                </a:solidFill>
              </a:rPr>
              <a:t>The objects to be classified are flowers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The two classes are: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marL="0" lvl="1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FF0000"/>
                </a:solidFill>
              </a:rPr>
              <a:t>1) Was pollinated by a honey-bee</a:t>
            </a:r>
          </a:p>
          <a:p>
            <a:pPr marL="0" lvl="1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0000FF"/>
                </a:solidFill>
              </a:rPr>
              <a:t>2) Was not pollinated by a honey-bee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rgbClr val="0000FF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The biologist measured four features: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F1: The longitude of the plant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F2: The latitude of the plant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F3: The height of the flower from ground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F4: The diameter of the flower.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570830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TextBox 1057">
            <a:extLst>
              <a:ext uri="{FF2B5EF4-FFF2-40B4-BE49-F238E27FC236}">
                <a16:creationId xmlns:a16="http://schemas.microsoft.com/office/drawing/2014/main" id="{17E8094E-227C-4D18-A027-B1319C4F195C}"/>
              </a:ext>
            </a:extLst>
          </p:cNvPr>
          <p:cNvSpPr txBox="1"/>
          <p:nvPr/>
        </p:nvSpPr>
        <p:spPr>
          <a:xfrm>
            <a:off x="304800" y="4114800"/>
            <a:ext cx="1458913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This plot is F1</a:t>
            </a:r>
          </a:p>
        </p:txBody>
      </p:sp>
      <p:sp>
        <p:nvSpPr>
          <p:cNvPr id="9223" name="Rectangle 7">
            <a:extLst>
              <a:ext uri="{FF2B5EF4-FFF2-40B4-BE49-F238E27FC236}">
                <a16:creationId xmlns:a16="http://schemas.microsoft.com/office/drawing/2014/main" id="{0208B94E-F14C-47A1-9A7A-CD3CB4389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5" y="736600"/>
            <a:ext cx="5307013" cy="3878263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24" name="Line 8">
            <a:extLst>
              <a:ext uri="{FF2B5EF4-FFF2-40B4-BE49-F238E27FC236}">
                <a16:creationId xmlns:a16="http://schemas.microsoft.com/office/drawing/2014/main" id="{96658489-34E9-41AB-ADA9-A551316E59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2947988"/>
            <a:ext cx="5307013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26" name="Line 10">
            <a:extLst>
              <a:ext uri="{FF2B5EF4-FFF2-40B4-BE49-F238E27FC236}">
                <a16:creationId xmlns:a16="http://schemas.microsoft.com/office/drawing/2014/main" id="{A5EE056E-7F2D-462D-9DEE-ABE398986D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49675" y="2895600"/>
            <a:ext cx="1588" cy="523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27" name="Rectangle 11">
            <a:extLst>
              <a:ext uri="{FF2B5EF4-FFF2-40B4-BE49-F238E27FC236}">
                <a16:creationId xmlns:a16="http://schemas.microsoft.com/office/drawing/2014/main" id="{E1AB7DF1-9D03-4932-B034-DE84A6FA2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350" y="2982913"/>
            <a:ext cx="155575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228" name="Line 12">
            <a:extLst>
              <a:ext uri="{FF2B5EF4-FFF2-40B4-BE49-F238E27FC236}">
                <a16:creationId xmlns:a16="http://schemas.microsoft.com/office/drawing/2014/main" id="{D2458A17-1519-4557-B7EA-68DE1FB569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11675" y="2895600"/>
            <a:ext cx="1588" cy="523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29" name="Rectangle 13">
            <a:extLst>
              <a:ext uri="{FF2B5EF4-FFF2-40B4-BE49-F238E27FC236}">
                <a16:creationId xmlns:a16="http://schemas.microsoft.com/office/drawing/2014/main" id="{FA37F72F-3B23-420A-A995-5E113FADD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1350" y="2982913"/>
            <a:ext cx="155575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230" name="Line 14">
            <a:extLst>
              <a:ext uri="{FF2B5EF4-FFF2-40B4-BE49-F238E27FC236}">
                <a16:creationId xmlns:a16="http://schemas.microsoft.com/office/drawing/2014/main" id="{1342A592-2F4D-4B80-A752-59DD0673E6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81613" y="2895600"/>
            <a:ext cx="1587" cy="523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31" name="Rectangle 15">
            <a:extLst>
              <a:ext uri="{FF2B5EF4-FFF2-40B4-BE49-F238E27FC236}">
                <a16:creationId xmlns:a16="http://schemas.microsoft.com/office/drawing/2014/main" id="{D85E49BF-0ED4-4016-915E-05AC37A06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1288" y="2982913"/>
            <a:ext cx="155575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232" name="Line 16">
            <a:extLst>
              <a:ext uri="{FF2B5EF4-FFF2-40B4-BE49-F238E27FC236}">
                <a16:creationId xmlns:a16="http://schemas.microsoft.com/office/drawing/2014/main" id="{F7236480-77BE-4BF1-89FF-FE79D337B9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53138" y="2895600"/>
            <a:ext cx="1587" cy="523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33" name="Rectangle 17">
            <a:extLst>
              <a:ext uri="{FF2B5EF4-FFF2-40B4-BE49-F238E27FC236}">
                <a16:creationId xmlns:a16="http://schemas.microsoft.com/office/drawing/2014/main" id="{8E4290D1-369F-4F2F-AB67-8742BD61A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150" y="2982913"/>
            <a:ext cx="112713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234" name="Line 18">
            <a:extLst>
              <a:ext uri="{FF2B5EF4-FFF2-40B4-BE49-F238E27FC236}">
                <a16:creationId xmlns:a16="http://schemas.microsoft.com/office/drawing/2014/main" id="{4F38D6F8-0D35-4872-A367-A86F7DF1D1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3075" y="2895600"/>
            <a:ext cx="1588" cy="523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35" name="Rectangle 19">
            <a:extLst>
              <a:ext uri="{FF2B5EF4-FFF2-40B4-BE49-F238E27FC236}">
                <a16:creationId xmlns:a16="http://schemas.microsoft.com/office/drawing/2014/main" id="{735A8A9C-095B-46EC-A0FD-2C09A3B08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675" y="2982913"/>
            <a:ext cx="112713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236" name="Line 20">
            <a:extLst>
              <a:ext uri="{FF2B5EF4-FFF2-40B4-BE49-F238E27FC236}">
                <a16:creationId xmlns:a16="http://schemas.microsoft.com/office/drawing/2014/main" id="{ADFCEABF-D13E-4819-8997-2B58EF4A56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94600" y="2895600"/>
            <a:ext cx="1588" cy="523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37" name="Rectangle 21">
            <a:extLst>
              <a:ext uri="{FF2B5EF4-FFF2-40B4-BE49-F238E27FC236}">
                <a16:creationId xmlns:a16="http://schemas.microsoft.com/office/drawing/2014/main" id="{48EE9A2F-5E33-46D6-B9D0-C8B460B02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7613" y="2982913"/>
            <a:ext cx="112712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238" name="Line 22">
            <a:extLst>
              <a:ext uri="{FF2B5EF4-FFF2-40B4-BE49-F238E27FC236}">
                <a16:creationId xmlns:a16="http://schemas.microsoft.com/office/drawing/2014/main" id="{7A2F68A4-6FA3-4B5A-9F0B-2A54451968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64538" y="2895600"/>
            <a:ext cx="1587" cy="523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39" name="Rectangle 23">
            <a:extLst>
              <a:ext uri="{FF2B5EF4-FFF2-40B4-BE49-F238E27FC236}">
                <a16:creationId xmlns:a16="http://schemas.microsoft.com/office/drawing/2014/main" id="{32BE3310-A1FF-4ECD-B60C-2EE69F9DC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9138" y="2982913"/>
            <a:ext cx="112712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262" name="Oval 46">
            <a:extLst>
              <a:ext uri="{FF2B5EF4-FFF2-40B4-BE49-F238E27FC236}">
                <a16:creationId xmlns:a16="http://schemas.microsoft.com/office/drawing/2014/main" id="{05835C91-73DA-439F-98C6-F61D72ECF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9425" y="26749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63" name="Oval 47">
            <a:extLst>
              <a:ext uri="{FF2B5EF4-FFF2-40B4-BE49-F238E27FC236}">
                <a16:creationId xmlns:a16="http://schemas.microsoft.com/office/drawing/2014/main" id="{F4512DD4-DE1A-4B7F-B27C-38AF886FE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150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64" name="Oval 48">
            <a:extLst>
              <a:ext uri="{FF2B5EF4-FFF2-40B4-BE49-F238E27FC236}">
                <a16:creationId xmlns:a16="http://schemas.microsoft.com/office/drawing/2014/main" id="{75115003-BF9F-4862-9DD9-C6B01378A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4825" y="2640013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65" name="Oval 49">
            <a:extLst>
              <a:ext uri="{FF2B5EF4-FFF2-40B4-BE49-F238E27FC236}">
                <a16:creationId xmlns:a16="http://schemas.microsoft.com/office/drawing/2014/main" id="{F6A99119-F202-4F1B-BA45-C74677317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6475" y="2649538"/>
            <a:ext cx="44450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66" name="Oval 50">
            <a:extLst>
              <a:ext uri="{FF2B5EF4-FFF2-40B4-BE49-F238E27FC236}">
                <a16:creationId xmlns:a16="http://schemas.microsoft.com/office/drawing/2014/main" id="{6168A436-9FF0-4A10-8236-7CD7E2A51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3925" y="26495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67" name="Oval 51">
            <a:extLst>
              <a:ext uri="{FF2B5EF4-FFF2-40B4-BE49-F238E27FC236}">
                <a16:creationId xmlns:a16="http://schemas.microsoft.com/office/drawing/2014/main" id="{478C04AD-05C3-49B9-89DA-17A66649D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68" name="Oval 52">
            <a:extLst>
              <a:ext uri="{FF2B5EF4-FFF2-40B4-BE49-F238E27FC236}">
                <a16:creationId xmlns:a16="http://schemas.microsoft.com/office/drawing/2014/main" id="{3BCBFA5C-CB5C-42E4-9710-FF6D82D9B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11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69" name="Oval 53">
            <a:extLst>
              <a:ext uri="{FF2B5EF4-FFF2-40B4-BE49-F238E27FC236}">
                <a16:creationId xmlns:a16="http://schemas.microsoft.com/office/drawing/2014/main" id="{C591188C-9F99-449C-A4DE-4A977F35B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363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70" name="Oval 54">
            <a:extLst>
              <a:ext uri="{FF2B5EF4-FFF2-40B4-BE49-F238E27FC236}">
                <a16:creationId xmlns:a16="http://schemas.microsoft.com/office/drawing/2014/main" id="{83C90CF6-F65E-47A9-944E-3BB7C8F60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640013"/>
            <a:ext cx="42862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71" name="Oval 55">
            <a:extLst>
              <a:ext uri="{FF2B5EF4-FFF2-40B4-BE49-F238E27FC236}">
                <a16:creationId xmlns:a16="http://schemas.microsoft.com/office/drawing/2014/main" id="{A7340ECA-F714-4D75-AE99-06101D9DA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7688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72" name="Oval 56">
            <a:extLst>
              <a:ext uri="{FF2B5EF4-FFF2-40B4-BE49-F238E27FC236}">
                <a16:creationId xmlns:a16="http://schemas.microsoft.com/office/drawing/2014/main" id="{EED2DB50-BC36-4621-80C5-D99BFB8FB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113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73" name="Oval 57">
            <a:extLst>
              <a:ext uri="{FF2B5EF4-FFF2-40B4-BE49-F238E27FC236}">
                <a16:creationId xmlns:a16="http://schemas.microsoft.com/office/drawing/2014/main" id="{F8303D92-E78A-497B-9719-2EF3B2380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350" y="2657475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74" name="Oval 58">
            <a:extLst>
              <a:ext uri="{FF2B5EF4-FFF2-40B4-BE49-F238E27FC236}">
                <a16:creationId xmlns:a16="http://schemas.microsoft.com/office/drawing/2014/main" id="{9BCFA589-A256-44C8-B7A4-7BDBDCD75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1075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75" name="Oval 59">
            <a:extLst>
              <a:ext uri="{FF2B5EF4-FFF2-40B4-BE49-F238E27FC236}">
                <a16:creationId xmlns:a16="http://schemas.microsoft.com/office/drawing/2014/main" id="{13570301-A5A2-45A9-BC5C-B0DFA4E67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2649538"/>
            <a:ext cx="44450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76" name="Oval 60">
            <a:extLst>
              <a:ext uri="{FF2B5EF4-FFF2-40B4-BE49-F238E27FC236}">
                <a16:creationId xmlns:a16="http://schemas.microsoft.com/office/drawing/2014/main" id="{BBDC0482-6776-4937-9102-3CA86B7D3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3963" y="2667000"/>
            <a:ext cx="42862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77" name="Oval 61">
            <a:extLst>
              <a:ext uri="{FF2B5EF4-FFF2-40B4-BE49-F238E27FC236}">
                <a16:creationId xmlns:a16="http://schemas.microsoft.com/office/drawing/2014/main" id="{235040DE-168D-446F-88A3-EFF85A844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9900" y="2649538"/>
            <a:ext cx="44450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78" name="Oval 62">
            <a:extLst>
              <a:ext uri="{FF2B5EF4-FFF2-40B4-BE49-F238E27FC236}">
                <a16:creationId xmlns:a16="http://schemas.microsoft.com/office/drawing/2014/main" id="{F39C40D4-5D6D-44A4-A09B-9A3065850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5463" y="2667000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79" name="Oval 63">
            <a:extLst>
              <a:ext uri="{FF2B5EF4-FFF2-40B4-BE49-F238E27FC236}">
                <a16:creationId xmlns:a16="http://schemas.microsoft.com/office/drawing/2014/main" id="{3701D17A-CB28-4728-B738-962174EEE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425" y="26749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80" name="Oval 64">
            <a:extLst>
              <a:ext uri="{FF2B5EF4-FFF2-40B4-BE49-F238E27FC236}">
                <a16:creationId xmlns:a16="http://schemas.microsoft.com/office/drawing/2014/main" id="{3BE9A7E7-D939-4F78-B7FD-22D66AA4B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2657475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81" name="Oval 65">
            <a:extLst>
              <a:ext uri="{FF2B5EF4-FFF2-40B4-BE49-F238E27FC236}">
                <a16:creationId xmlns:a16="http://schemas.microsoft.com/office/drawing/2014/main" id="{EED5C49A-E655-4F39-BA18-245475279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82" name="Oval 66">
            <a:extLst>
              <a:ext uri="{FF2B5EF4-FFF2-40B4-BE49-F238E27FC236}">
                <a16:creationId xmlns:a16="http://schemas.microsoft.com/office/drawing/2014/main" id="{6D936E0D-6E15-4E74-923A-11EDEC916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2750" y="26495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83" name="Oval 67">
            <a:extLst>
              <a:ext uri="{FF2B5EF4-FFF2-40B4-BE49-F238E27FC236}">
                <a16:creationId xmlns:a16="http://schemas.microsoft.com/office/drawing/2014/main" id="{3CB07CDD-E906-4302-8146-22FBFC08A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9725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84" name="Oval 68">
            <a:extLst>
              <a:ext uri="{FF2B5EF4-FFF2-40B4-BE49-F238E27FC236}">
                <a16:creationId xmlns:a16="http://schemas.microsoft.com/office/drawing/2014/main" id="{A499A067-CCB2-43F6-A8A3-080BC87C4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2649538"/>
            <a:ext cx="44450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85" name="Oval 69">
            <a:extLst>
              <a:ext uri="{FF2B5EF4-FFF2-40B4-BE49-F238E27FC236}">
                <a16:creationId xmlns:a16="http://schemas.microsoft.com/office/drawing/2014/main" id="{F3EEEF75-C374-4389-A5A6-2AAAACCE0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585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86" name="Oval 70">
            <a:extLst>
              <a:ext uri="{FF2B5EF4-FFF2-40B4-BE49-F238E27FC236}">
                <a16:creationId xmlns:a16="http://schemas.microsoft.com/office/drawing/2014/main" id="{7DF7B557-75C0-4919-ADE5-9D8B6F075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6888" y="2649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87" name="Oval 71">
            <a:extLst>
              <a:ext uri="{FF2B5EF4-FFF2-40B4-BE49-F238E27FC236}">
                <a16:creationId xmlns:a16="http://schemas.microsoft.com/office/drawing/2014/main" id="{E063CBCE-8AC9-44CC-A706-CF5F04B97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0188" y="2667000"/>
            <a:ext cx="44450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88" name="Oval 72">
            <a:extLst>
              <a:ext uri="{FF2B5EF4-FFF2-40B4-BE49-F238E27FC236}">
                <a16:creationId xmlns:a16="http://schemas.microsoft.com/office/drawing/2014/main" id="{4C99A485-276D-4B5C-B770-8A11AB8BA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0713" y="2657475"/>
            <a:ext cx="42862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89" name="Oval 73">
            <a:extLst>
              <a:ext uri="{FF2B5EF4-FFF2-40B4-BE49-F238E27FC236}">
                <a16:creationId xmlns:a16="http://schemas.microsoft.com/office/drawing/2014/main" id="{0591109D-C312-40AB-A379-C36821E4A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90" name="Oval 74">
            <a:extLst>
              <a:ext uri="{FF2B5EF4-FFF2-40B4-BE49-F238E27FC236}">
                <a16:creationId xmlns:a16="http://schemas.microsoft.com/office/drawing/2014/main" id="{6F976B2C-E94F-4FC1-B7D9-84C0B90CB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1425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91" name="Oval 75">
            <a:extLst>
              <a:ext uri="{FF2B5EF4-FFF2-40B4-BE49-F238E27FC236}">
                <a16:creationId xmlns:a16="http://schemas.microsoft.com/office/drawing/2014/main" id="{BF774640-9CA7-403D-9C10-18336BEAA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0" y="2640013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92" name="Oval 76">
            <a:extLst>
              <a:ext uri="{FF2B5EF4-FFF2-40B4-BE49-F238E27FC236}">
                <a16:creationId xmlns:a16="http://schemas.microsoft.com/office/drawing/2014/main" id="{B3834C3E-9338-4333-9E19-54A21D0A8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2925" y="2667000"/>
            <a:ext cx="42863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93" name="Oval 77">
            <a:extLst>
              <a:ext uri="{FF2B5EF4-FFF2-40B4-BE49-F238E27FC236}">
                <a16:creationId xmlns:a16="http://schemas.microsoft.com/office/drawing/2014/main" id="{FB1C0D84-2163-4D0A-AC98-F76EB0FCF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94" name="Oval 78">
            <a:extLst>
              <a:ext uri="{FF2B5EF4-FFF2-40B4-BE49-F238E27FC236}">
                <a16:creationId xmlns:a16="http://schemas.microsoft.com/office/drawing/2014/main" id="{377482AF-A408-48CB-81A4-9388AB00F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95" name="Oval 79">
            <a:extLst>
              <a:ext uri="{FF2B5EF4-FFF2-40B4-BE49-F238E27FC236}">
                <a16:creationId xmlns:a16="http://schemas.microsoft.com/office/drawing/2014/main" id="{052C5616-FE96-4C7D-A17F-64F8C9165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5788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96" name="Oval 80">
            <a:extLst>
              <a:ext uri="{FF2B5EF4-FFF2-40B4-BE49-F238E27FC236}">
                <a16:creationId xmlns:a16="http://schemas.microsoft.com/office/drawing/2014/main" id="{8AA43621-F8AE-4A60-AACF-1DDE6A7C5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0" y="2640013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97" name="Oval 81">
            <a:extLst>
              <a:ext uri="{FF2B5EF4-FFF2-40B4-BE49-F238E27FC236}">
                <a16:creationId xmlns:a16="http://schemas.microsoft.com/office/drawing/2014/main" id="{0BAB9E81-E021-4BCC-8CFD-617E01485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2649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98" name="Oval 82">
            <a:extLst>
              <a:ext uri="{FF2B5EF4-FFF2-40B4-BE49-F238E27FC236}">
                <a16:creationId xmlns:a16="http://schemas.microsoft.com/office/drawing/2014/main" id="{BC17D10A-C9AE-4BDD-AC18-8D12D7EA9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299" name="Oval 83">
            <a:extLst>
              <a:ext uri="{FF2B5EF4-FFF2-40B4-BE49-F238E27FC236}">
                <a16:creationId xmlns:a16="http://schemas.microsoft.com/office/drawing/2014/main" id="{0B9A7375-F45A-4718-9CF2-E3EC3E973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2638" y="2667000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00" name="Oval 84">
            <a:extLst>
              <a:ext uri="{FF2B5EF4-FFF2-40B4-BE49-F238E27FC236}">
                <a16:creationId xmlns:a16="http://schemas.microsoft.com/office/drawing/2014/main" id="{EB68B2FA-C307-4368-BD8D-ABBD19912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6188" y="2649538"/>
            <a:ext cx="44450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01" name="Oval 85">
            <a:extLst>
              <a:ext uri="{FF2B5EF4-FFF2-40B4-BE49-F238E27FC236}">
                <a16:creationId xmlns:a16="http://schemas.microsoft.com/office/drawing/2014/main" id="{C2C896F4-27B0-4FBA-ADC9-D11273B45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7150" y="2667000"/>
            <a:ext cx="44450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02" name="Oval 86">
            <a:extLst>
              <a:ext uri="{FF2B5EF4-FFF2-40B4-BE49-F238E27FC236}">
                <a16:creationId xmlns:a16="http://schemas.microsoft.com/office/drawing/2014/main" id="{296B73B6-D7D5-4E0E-A8D6-02962AA61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7600" y="2657475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03" name="Oval 87">
            <a:extLst>
              <a:ext uri="{FF2B5EF4-FFF2-40B4-BE49-F238E27FC236}">
                <a16:creationId xmlns:a16="http://schemas.microsoft.com/office/drawing/2014/main" id="{367AA73E-6627-494B-82B5-D46765EDB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649538"/>
            <a:ext cx="44450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04" name="Oval 88">
            <a:extLst>
              <a:ext uri="{FF2B5EF4-FFF2-40B4-BE49-F238E27FC236}">
                <a16:creationId xmlns:a16="http://schemas.microsoft.com/office/drawing/2014/main" id="{C6167E09-B223-47DF-B037-150E56EEF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667000"/>
            <a:ext cx="42863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05" name="Oval 89">
            <a:extLst>
              <a:ext uri="{FF2B5EF4-FFF2-40B4-BE49-F238E27FC236}">
                <a16:creationId xmlns:a16="http://schemas.microsoft.com/office/drawing/2014/main" id="{3D00C9E9-CA26-4098-B45B-212205E18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975" y="26400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06" name="Oval 90">
            <a:extLst>
              <a:ext uri="{FF2B5EF4-FFF2-40B4-BE49-F238E27FC236}">
                <a16:creationId xmlns:a16="http://schemas.microsoft.com/office/drawing/2014/main" id="{0B7230F0-18E1-4010-A58E-D63A45AFF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07" name="Oval 91">
            <a:extLst>
              <a:ext uri="{FF2B5EF4-FFF2-40B4-BE49-F238E27FC236}">
                <a16:creationId xmlns:a16="http://schemas.microsoft.com/office/drawing/2014/main" id="{E2CC9898-D5BB-4DFD-A9FC-C5FE02130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7150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08" name="Oval 92">
            <a:extLst>
              <a:ext uri="{FF2B5EF4-FFF2-40B4-BE49-F238E27FC236}">
                <a16:creationId xmlns:a16="http://schemas.microsoft.com/office/drawing/2014/main" id="{CA4D2F78-6947-4CD1-ABDB-B6AF5C46C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5650" y="2649538"/>
            <a:ext cx="44450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09" name="Oval 93">
            <a:extLst>
              <a:ext uri="{FF2B5EF4-FFF2-40B4-BE49-F238E27FC236}">
                <a16:creationId xmlns:a16="http://schemas.microsoft.com/office/drawing/2014/main" id="{91939C67-9744-41F0-8440-B700CEB20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6463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10" name="Oval 94">
            <a:extLst>
              <a:ext uri="{FF2B5EF4-FFF2-40B4-BE49-F238E27FC236}">
                <a16:creationId xmlns:a16="http://schemas.microsoft.com/office/drawing/2014/main" id="{ACD05EAC-B3A8-4832-9BD9-0A04D333A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2938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11" name="Oval 95">
            <a:extLst>
              <a:ext uri="{FF2B5EF4-FFF2-40B4-BE49-F238E27FC236}">
                <a16:creationId xmlns:a16="http://schemas.microsoft.com/office/drawing/2014/main" id="{1B715B56-D729-42B8-AF53-E356AE3BF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5" y="26495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12" name="Oval 96">
            <a:extLst>
              <a:ext uri="{FF2B5EF4-FFF2-40B4-BE49-F238E27FC236}">
                <a16:creationId xmlns:a16="http://schemas.microsoft.com/office/drawing/2014/main" id="{FDB0267A-5800-4A3C-A0D4-1354BD63A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26495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13" name="Oval 97">
            <a:extLst>
              <a:ext uri="{FF2B5EF4-FFF2-40B4-BE49-F238E27FC236}">
                <a16:creationId xmlns:a16="http://schemas.microsoft.com/office/drawing/2014/main" id="{B9A76DD5-BA07-410B-AE19-187050FD1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7688" y="2649538"/>
            <a:ext cx="44450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14" name="Oval 98">
            <a:extLst>
              <a:ext uri="{FF2B5EF4-FFF2-40B4-BE49-F238E27FC236}">
                <a16:creationId xmlns:a16="http://schemas.microsoft.com/office/drawing/2014/main" id="{8A294A94-4F1B-4391-B4C2-F89332D6C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8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15" name="Oval 99">
            <a:extLst>
              <a:ext uri="{FF2B5EF4-FFF2-40B4-BE49-F238E27FC236}">
                <a16:creationId xmlns:a16="http://schemas.microsoft.com/office/drawing/2014/main" id="{4AE2F31E-4E07-4845-B754-9878CEF55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0925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16" name="Oval 100">
            <a:extLst>
              <a:ext uri="{FF2B5EF4-FFF2-40B4-BE49-F238E27FC236}">
                <a16:creationId xmlns:a16="http://schemas.microsoft.com/office/drawing/2014/main" id="{42EA300F-44B9-47E2-8277-B0CCFC8FB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2863" y="2640013"/>
            <a:ext cx="42862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17" name="Oval 101">
            <a:extLst>
              <a:ext uri="{FF2B5EF4-FFF2-40B4-BE49-F238E27FC236}">
                <a16:creationId xmlns:a16="http://schemas.microsoft.com/office/drawing/2014/main" id="{1FB99F34-D568-4EB1-969B-2D906C63F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3675" y="2667000"/>
            <a:ext cx="42863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18" name="Oval 102">
            <a:extLst>
              <a:ext uri="{FF2B5EF4-FFF2-40B4-BE49-F238E27FC236}">
                <a16:creationId xmlns:a16="http://schemas.microsoft.com/office/drawing/2014/main" id="{0DBA2551-390C-49AB-8007-5970BA02B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4888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19" name="Oval 103">
            <a:extLst>
              <a:ext uri="{FF2B5EF4-FFF2-40B4-BE49-F238E27FC236}">
                <a16:creationId xmlns:a16="http://schemas.microsoft.com/office/drawing/2014/main" id="{7CDC2612-C070-4EE0-B844-40CCA2A77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6975" y="26400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20" name="Oval 104">
            <a:extLst>
              <a:ext uri="{FF2B5EF4-FFF2-40B4-BE49-F238E27FC236}">
                <a16:creationId xmlns:a16="http://schemas.microsoft.com/office/drawing/2014/main" id="{2918ADCC-9EE0-40AB-AEDE-F3B6BE909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1138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21" name="Oval 105">
            <a:extLst>
              <a:ext uri="{FF2B5EF4-FFF2-40B4-BE49-F238E27FC236}">
                <a16:creationId xmlns:a16="http://schemas.microsoft.com/office/drawing/2014/main" id="{ECE63DE8-F72D-4483-9326-B020C4BCF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4825" y="2649538"/>
            <a:ext cx="42863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22" name="Oval 106">
            <a:extLst>
              <a:ext uri="{FF2B5EF4-FFF2-40B4-BE49-F238E27FC236}">
                <a16:creationId xmlns:a16="http://schemas.microsoft.com/office/drawing/2014/main" id="{7486652B-9A5A-4217-BDED-1C37DBF24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4438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23" name="Oval 107">
            <a:extLst>
              <a:ext uri="{FF2B5EF4-FFF2-40B4-BE49-F238E27FC236}">
                <a16:creationId xmlns:a16="http://schemas.microsoft.com/office/drawing/2014/main" id="{40DAA394-F3CC-4EB1-B9B4-9ECCA0136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2657475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24" name="Oval 108">
            <a:extLst>
              <a:ext uri="{FF2B5EF4-FFF2-40B4-BE49-F238E27FC236}">
                <a16:creationId xmlns:a16="http://schemas.microsoft.com/office/drawing/2014/main" id="{D7900CE9-E2EB-42E8-96EF-965643650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25" name="Oval 109">
            <a:extLst>
              <a:ext uri="{FF2B5EF4-FFF2-40B4-BE49-F238E27FC236}">
                <a16:creationId xmlns:a16="http://schemas.microsoft.com/office/drawing/2014/main" id="{ACF4BB1A-8EDA-4D19-A5AF-E8E47F0CB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8" y="2649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26" name="Oval 110">
            <a:extLst>
              <a:ext uri="{FF2B5EF4-FFF2-40B4-BE49-F238E27FC236}">
                <a16:creationId xmlns:a16="http://schemas.microsoft.com/office/drawing/2014/main" id="{4F3987B6-4096-4827-9528-94C737A89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2640013"/>
            <a:ext cx="42862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27" name="Oval 111">
            <a:extLst>
              <a:ext uri="{FF2B5EF4-FFF2-40B4-BE49-F238E27FC236}">
                <a16:creationId xmlns:a16="http://schemas.microsoft.com/office/drawing/2014/main" id="{52683F77-4667-4A69-891A-3256883EC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2649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28" name="Oval 112">
            <a:extLst>
              <a:ext uri="{FF2B5EF4-FFF2-40B4-BE49-F238E27FC236}">
                <a16:creationId xmlns:a16="http://schemas.microsoft.com/office/drawing/2014/main" id="{22C8C404-3628-4D32-A1BA-60FC725BB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29" name="Oval 113">
            <a:extLst>
              <a:ext uri="{FF2B5EF4-FFF2-40B4-BE49-F238E27FC236}">
                <a16:creationId xmlns:a16="http://schemas.microsoft.com/office/drawing/2014/main" id="{D7A9A049-D247-4185-BED9-48CA9452C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8425" y="26749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30" name="Oval 114">
            <a:extLst>
              <a:ext uri="{FF2B5EF4-FFF2-40B4-BE49-F238E27FC236}">
                <a16:creationId xmlns:a16="http://schemas.microsoft.com/office/drawing/2014/main" id="{78EB71F8-D028-471A-8A66-7D7FE950F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31" name="Oval 115">
            <a:extLst>
              <a:ext uri="{FF2B5EF4-FFF2-40B4-BE49-F238E27FC236}">
                <a16:creationId xmlns:a16="http://schemas.microsoft.com/office/drawing/2014/main" id="{43E01CFD-DA2C-4D25-8299-1AF064B7B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086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32" name="Oval 116">
            <a:extLst>
              <a:ext uri="{FF2B5EF4-FFF2-40B4-BE49-F238E27FC236}">
                <a16:creationId xmlns:a16="http://schemas.microsoft.com/office/drawing/2014/main" id="{17B990C7-E8E8-4FD8-B50E-D92CAB3E5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2438" y="2667000"/>
            <a:ext cx="44450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33" name="Oval 117">
            <a:extLst>
              <a:ext uri="{FF2B5EF4-FFF2-40B4-BE49-F238E27FC236}">
                <a16:creationId xmlns:a16="http://schemas.microsoft.com/office/drawing/2014/main" id="{F3677B4D-67C2-4D1C-BDD7-9E1F1C792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2649538"/>
            <a:ext cx="44450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34" name="Oval 118">
            <a:extLst>
              <a:ext uri="{FF2B5EF4-FFF2-40B4-BE49-F238E27FC236}">
                <a16:creationId xmlns:a16="http://schemas.microsoft.com/office/drawing/2014/main" id="{EB66A2F8-D658-4137-9CEB-88FA2E3FB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1388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35" name="Oval 119">
            <a:extLst>
              <a:ext uri="{FF2B5EF4-FFF2-40B4-BE49-F238E27FC236}">
                <a16:creationId xmlns:a16="http://schemas.microsoft.com/office/drawing/2014/main" id="{3C8D3FED-42B5-45A2-8456-0E8E50C6A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0" y="2649538"/>
            <a:ext cx="42863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36" name="Oval 120">
            <a:extLst>
              <a:ext uri="{FF2B5EF4-FFF2-40B4-BE49-F238E27FC236}">
                <a16:creationId xmlns:a16="http://schemas.microsoft.com/office/drawing/2014/main" id="{D247FEBB-D2D3-4D17-8896-098C0EA76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8425" y="2657475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37" name="Oval 121">
            <a:extLst>
              <a:ext uri="{FF2B5EF4-FFF2-40B4-BE49-F238E27FC236}">
                <a16:creationId xmlns:a16="http://schemas.microsoft.com/office/drawing/2014/main" id="{3EE920CB-8860-497B-89C4-F9354E9A9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3225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38" name="Oval 122">
            <a:extLst>
              <a:ext uri="{FF2B5EF4-FFF2-40B4-BE49-F238E27FC236}">
                <a16:creationId xmlns:a16="http://schemas.microsoft.com/office/drawing/2014/main" id="{C981A2DA-50F7-4F6A-AB99-EDDDC5038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39" name="Oval 123">
            <a:extLst>
              <a:ext uri="{FF2B5EF4-FFF2-40B4-BE49-F238E27FC236}">
                <a16:creationId xmlns:a16="http://schemas.microsoft.com/office/drawing/2014/main" id="{5494671A-7782-4924-ADC2-996B74701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6363" y="2667000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40" name="Oval 124">
            <a:extLst>
              <a:ext uri="{FF2B5EF4-FFF2-40B4-BE49-F238E27FC236}">
                <a16:creationId xmlns:a16="http://schemas.microsoft.com/office/drawing/2014/main" id="{16F9EFF1-AAF7-4783-8156-64CF48D8C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146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41" name="Oval 125">
            <a:extLst>
              <a:ext uri="{FF2B5EF4-FFF2-40B4-BE49-F238E27FC236}">
                <a16:creationId xmlns:a16="http://schemas.microsoft.com/office/drawing/2014/main" id="{699D7AD9-6011-4EA8-9C68-6A9D2B5C7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3963" y="2649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42" name="Oval 126">
            <a:extLst>
              <a:ext uri="{FF2B5EF4-FFF2-40B4-BE49-F238E27FC236}">
                <a16:creationId xmlns:a16="http://schemas.microsoft.com/office/drawing/2014/main" id="{9BC0BB79-396C-4D4F-822A-0F34299C5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175" y="26749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43" name="Oval 127">
            <a:extLst>
              <a:ext uri="{FF2B5EF4-FFF2-40B4-BE49-F238E27FC236}">
                <a16:creationId xmlns:a16="http://schemas.microsoft.com/office/drawing/2014/main" id="{E45CA9C7-CE8D-4C77-91CD-B216BD19D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7388" y="2667000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44" name="Oval 128">
            <a:extLst>
              <a:ext uri="{FF2B5EF4-FFF2-40B4-BE49-F238E27FC236}">
                <a16:creationId xmlns:a16="http://schemas.microsoft.com/office/drawing/2014/main" id="{0DFA4A80-8233-460F-8978-28A97BB94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71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45" name="Oval 129">
            <a:extLst>
              <a:ext uri="{FF2B5EF4-FFF2-40B4-BE49-F238E27FC236}">
                <a16:creationId xmlns:a16="http://schemas.microsoft.com/office/drawing/2014/main" id="{14D00899-7CB3-4B8E-9F15-F4FF7A597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75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46" name="Oval 130">
            <a:extLst>
              <a:ext uri="{FF2B5EF4-FFF2-40B4-BE49-F238E27FC236}">
                <a16:creationId xmlns:a16="http://schemas.microsoft.com/office/drawing/2014/main" id="{E39E9D38-A5C3-470A-8012-A827CDEB7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113" y="2667000"/>
            <a:ext cx="42862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47" name="Oval 131">
            <a:extLst>
              <a:ext uri="{FF2B5EF4-FFF2-40B4-BE49-F238E27FC236}">
                <a16:creationId xmlns:a16="http://schemas.microsoft.com/office/drawing/2014/main" id="{9CEA8774-5A70-4736-B6B1-146731070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2649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48" name="Oval 132">
            <a:extLst>
              <a:ext uri="{FF2B5EF4-FFF2-40B4-BE49-F238E27FC236}">
                <a16:creationId xmlns:a16="http://schemas.microsoft.com/office/drawing/2014/main" id="{9BF1BFD7-14D4-4CB8-B8AB-9F9241F42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1638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49" name="Oval 133">
            <a:extLst>
              <a:ext uri="{FF2B5EF4-FFF2-40B4-BE49-F238E27FC236}">
                <a16:creationId xmlns:a16="http://schemas.microsoft.com/office/drawing/2014/main" id="{210B4512-B133-4193-B0D2-3DF4D8CF1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5963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50" name="Oval 134">
            <a:extLst>
              <a:ext uri="{FF2B5EF4-FFF2-40B4-BE49-F238E27FC236}">
                <a16:creationId xmlns:a16="http://schemas.microsoft.com/office/drawing/2014/main" id="{DD749750-E417-4854-A91C-5F3CBCFBD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8250" y="2667000"/>
            <a:ext cx="42863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51" name="Oval 135">
            <a:extLst>
              <a:ext uri="{FF2B5EF4-FFF2-40B4-BE49-F238E27FC236}">
                <a16:creationId xmlns:a16="http://schemas.microsoft.com/office/drawing/2014/main" id="{ECEEE489-506E-42A5-9BE2-5813E69FF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3925" y="2657475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52" name="Oval 136">
            <a:extLst>
              <a:ext uri="{FF2B5EF4-FFF2-40B4-BE49-F238E27FC236}">
                <a16:creationId xmlns:a16="http://schemas.microsoft.com/office/drawing/2014/main" id="{B0DA1822-5A62-48B0-B351-2E025F820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4350" y="2667000"/>
            <a:ext cx="42863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53" name="Oval 137">
            <a:extLst>
              <a:ext uri="{FF2B5EF4-FFF2-40B4-BE49-F238E27FC236}">
                <a16:creationId xmlns:a16="http://schemas.microsoft.com/office/drawing/2014/main" id="{B2011965-F2BE-48BB-919B-9525DB857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5675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54" name="Oval 138">
            <a:extLst>
              <a:ext uri="{FF2B5EF4-FFF2-40B4-BE49-F238E27FC236}">
                <a16:creationId xmlns:a16="http://schemas.microsoft.com/office/drawing/2014/main" id="{004047EE-5D24-45C5-B013-E126A84A6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0688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55" name="Oval 139">
            <a:extLst>
              <a:ext uri="{FF2B5EF4-FFF2-40B4-BE49-F238E27FC236}">
                <a16:creationId xmlns:a16="http://schemas.microsoft.com/office/drawing/2014/main" id="{610F5700-B6A0-4259-B723-6DBB48013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7175" y="2667000"/>
            <a:ext cx="42863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56" name="Oval 140">
            <a:extLst>
              <a:ext uri="{FF2B5EF4-FFF2-40B4-BE49-F238E27FC236}">
                <a16:creationId xmlns:a16="http://schemas.microsoft.com/office/drawing/2014/main" id="{7CBBA865-4AC0-479F-8700-328463D44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5325" y="2640013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57" name="Oval 141">
            <a:extLst>
              <a:ext uri="{FF2B5EF4-FFF2-40B4-BE49-F238E27FC236}">
                <a16:creationId xmlns:a16="http://schemas.microsoft.com/office/drawing/2014/main" id="{CE6CA2C4-E578-4307-A3F9-9545640B0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9888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58" name="Oval 142">
            <a:extLst>
              <a:ext uri="{FF2B5EF4-FFF2-40B4-BE49-F238E27FC236}">
                <a16:creationId xmlns:a16="http://schemas.microsoft.com/office/drawing/2014/main" id="{A6E47AED-81E4-42DD-B952-789E15AE9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6038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59" name="Oval 143">
            <a:extLst>
              <a:ext uri="{FF2B5EF4-FFF2-40B4-BE49-F238E27FC236}">
                <a16:creationId xmlns:a16="http://schemas.microsoft.com/office/drawing/2014/main" id="{A3C55561-F715-4620-88F1-2B186E48E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2657475"/>
            <a:ext cx="42862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60" name="Oval 144">
            <a:extLst>
              <a:ext uri="{FF2B5EF4-FFF2-40B4-BE49-F238E27FC236}">
                <a16:creationId xmlns:a16="http://schemas.microsoft.com/office/drawing/2014/main" id="{B01C93A0-9EDF-4DF9-94AE-D91223AB0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850" y="2667000"/>
            <a:ext cx="42863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61" name="Oval 145">
            <a:extLst>
              <a:ext uri="{FF2B5EF4-FFF2-40B4-BE49-F238E27FC236}">
                <a16:creationId xmlns:a16="http://schemas.microsoft.com/office/drawing/2014/main" id="{6016A0D8-10C6-4A12-88EA-B8A5A8183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2667000"/>
            <a:ext cx="42862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62" name="Oval 146">
            <a:extLst>
              <a:ext uri="{FF2B5EF4-FFF2-40B4-BE49-F238E27FC236}">
                <a16:creationId xmlns:a16="http://schemas.microsoft.com/office/drawing/2014/main" id="{920FCE4A-F10C-4514-9554-137AD9141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6825" y="2649538"/>
            <a:ext cx="42863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63" name="Oval 147">
            <a:extLst>
              <a:ext uri="{FF2B5EF4-FFF2-40B4-BE49-F238E27FC236}">
                <a16:creationId xmlns:a16="http://schemas.microsoft.com/office/drawing/2014/main" id="{B980A4F4-F4FD-490F-BFF7-A56B03A40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8150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64" name="Oval 148">
            <a:extLst>
              <a:ext uri="{FF2B5EF4-FFF2-40B4-BE49-F238E27FC236}">
                <a16:creationId xmlns:a16="http://schemas.microsoft.com/office/drawing/2014/main" id="{B443A21F-151E-4713-92A2-E0639039E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4850" y="2667000"/>
            <a:ext cx="42863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65" name="Oval 149">
            <a:extLst>
              <a:ext uri="{FF2B5EF4-FFF2-40B4-BE49-F238E27FC236}">
                <a16:creationId xmlns:a16="http://schemas.microsoft.com/office/drawing/2014/main" id="{C868B80C-F18E-4F67-9B28-A9E4C8B03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9538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66" name="Oval 150">
            <a:extLst>
              <a:ext uri="{FF2B5EF4-FFF2-40B4-BE49-F238E27FC236}">
                <a16:creationId xmlns:a16="http://schemas.microsoft.com/office/drawing/2014/main" id="{C28A774A-4667-42E3-AD55-06B92BAF7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725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67" name="Oval 151">
            <a:extLst>
              <a:ext uri="{FF2B5EF4-FFF2-40B4-BE49-F238E27FC236}">
                <a16:creationId xmlns:a16="http://schemas.microsoft.com/office/drawing/2014/main" id="{2B2E592B-4D2C-48E8-BB9B-008B46B3B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1425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68" name="Oval 152">
            <a:extLst>
              <a:ext uri="{FF2B5EF4-FFF2-40B4-BE49-F238E27FC236}">
                <a16:creationId xmlns:a16="http://schemas.microsoft.com/office/drawing/2014/main" id="{E467C496-B0F8-4350-B92C-23EB46C6D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5063" y="2657475"/>
            <a:ext cx="42862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69" name="Oval 153">
            <a:extLst>
              <a:ext uri="{FF2B5EF4-FFF2-40B4-BE49-F238E27FC236}">
                <a16:creationId xmlns:a16="http://schemas.microsoft.com/office/drawing/2014/main" id="{E5185048-EE46-4C98-9AAF-CFA24C79A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5325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70" name="Oval 154">
            <a:extLst>
              <a:ext uri="{FF2B5EF4-FFF2-40B4-BE49-F238E27FC236}">
                <a16:creationId xmlns:a16="http://schemas.microsoft.com/office/drawing/2014/main" id="{9FC24605-8891-4823-BA35-4E5F5F71B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9613" y="2667000"/>
            <a:ext cx="44450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71" name="Oval 155">
            <a:extLst>
              <a:ext uri="{FF2B5EF4-FFF2-40B4-BE49-F238E27FC236}">
                <a16:creationId xmlns:a16="http://schemas.microsoft.com/office/drawing/2014/main" id="{6410B4F4-0A37-4328-AAAF-9CAEAE2CE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72" name="Oval 156">
            <a:extLst>
              <a:ext uri="{FF2B5EF4-FFF2-40B4-BE49-F238E27FC236}">
                <a16:creationId xmlns:a16="http://schemas.microsoft.com/office/drawing/2014/main" id="{301D9852-D871-4B20-BA22-661A8F1A2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0" y="2667000"/>
            <a:ext cx="42863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73" name="Oval 157">
            <a:extLst>
              <a:ext uri="{FF2B5EF4-FFF2-40B4-BE49-F238E27FC236}">
                <a16:creationId xmlns:a16="http://schemas.microsoft.com/office/drawing/2014/main" id="{B7BB7CD0-F0CC-4544-A355-142323057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74" name="Oval 158">
            <a:extLst>
              <a:ext uri="{FF2B5EF4-FFF2-40B4-BE49-F238E27FC236}">
                <a16:creationId xmlns:a16="http://schemas.microsoft.com/office/drawing/2014/main" id="{D3C5F215-AA5C-4B78-B45E-60EE858CC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936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75" name="Oval 159">
            <a:extLst>
              <a:ext uri="{FF2B5EF4-FFF2-40B4-BE49-F238E27FC236}">
                <a16:creationId xmlns:a16="http://schemas.microsoft.com/office/drawing/2014/main" id="{ED0C3CD0-AF6F-410C-A8B6-83221D355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76" name="Oval 160">
            <a:extLst>
              <a:ext uri="{FF2B5EF4-FFF2-40B4-BE49-F238E27FC236}">
                <a16:creationId xmlns:a16="http://schemas.microsoft.com/office/drawing/2014/main" id="{1AF72DCA-0D82-432A-9768-D5447B183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2667000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77" name="Oval 161">
            <a:extLst>
              <a:ext uri="{FF2B5EF4-FFF2-40B4-BE49-F238E27FC236}">
                <a16:creationId xmlns:a16="http://schemas.microsoft.com/office/drawing/2014/main" id="{C081F58C-3450-46FA-AAFA-AC5B4DBAC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649538"/>
            <a:ext cx="42863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78" name="Oval 162">
            <a:extLst>
              <a:ext uri="{FF2B5EF4-FFF2-40B4-BE49-F238E27FC236}">
                <a16:creationId xmlns:a16="http://schemas.microsoft.com/office/drawing/2014/main" id="{EA4881F8-8E51-49A9-9E5A-64B3D0027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5138" y="2667000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79" name="Oval 163">
            <a:extLst>
              <a:ext uri="{FF2B5EF4-FFF2-40B4-BE49-F238E27FC236}">
                <a16:creationId xmlns:a16="http://schemas.microsoft.com/office/drawing/2014/main" id="{3BBE0E60-22A0-49CC-9DB4-892AB9D36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1038" y="2657475"/>
            <a:ext cx="42862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80" name="Oval 164">
            <a:extLst>
              <a:ext uri="{FF2B5EF4-FFF2-40B4-BE49-F238E27FC236}">
                <a16:creationId xmlns:a16="http://schemas.microsoft.com/office/drawing/2014/main" id="{810B39CF-E37B-479C-A7BC-12D96FEEF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2649538"/>
            <a:ext cx="44450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81" name="Oval 165">
            <a:extLst>
              <a:ext uri="{FF2B5EF4-FFF2-40B4-BE49-F238E27FC236}">
                <a16:creationId xmlns:a16="http://schemas.microsoft.com/office/drawing/2014/main" id="{D6205DC3-5ECD-437C-A0B1-D5C10C7EF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2425" y="2640013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82" name="Oval 166">
            <a:extLst>
              <a:ext uri="{FF2B5EF4-FFF2-40B4-BE49-F238E27FC236}">
                <a16:creationId xmlns:a16="http://schemas.microsoft.com/office/drawing/2014/main" id="{A449016F-4351-4237-B680-F31F5AB22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113" y="26749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83" name="Oval 167">
            <a:extLst>
              <a:ext uri="{FF2B5EF4-FFF2-40B4-BE49-F238E27FC236}">
                <a16:creationId xmlns:a16="http://schemas.microsoft.com/office/drawing/2014/main" id="{284D3B02-45C9-4D8F-A024-1F29BFCFF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6463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84" name="Oval 168">
            <a:extLst>
              <a:ext uri="{FF2B5EF4-FFF2-40B4-BE49-F238E27FC236}">
                <a16:creationId xmlns:a16="http://schemas.microsoft.com/office/drawing/2014/main" id="{B0915999-91D3-4B5B-85DE-6C42143DC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85" name="Oval 169">
            <a:extLst>
              <a:ext uri="{FF2B5EF4-FFF2-40B4-BE49-F238E27FC236}">
                <a16:creationId xmlns:a16="http://schemas.microsoft.com/office/drawing/2014/main" id="{6ACAE0E0-EC9D-49C7-BFED-73C5ECF20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671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86" name="Oval 170">
            <a:extLst>
              <a:ext uri="{FF2B5EF4-FFF2-40B4-BE49-F238E27FC236}">
                <a16:creationId xmlns:a16="http://schemas.microsoft.com/office/drawing/2014/main" id="{D5348DD5-662A-4C4A-9C83-C607F105D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160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87" name="Oval 171">
            <a:extLst>
              <a:ext uri="{FF2B5EF4-FFF2-40B4-BE49-F238E27FC236}">
                <a16:creationId xmlns:a16="http://schemas.microsoft.com/office/drawing/2014/main" id="{FEF2BF2E-B084-475C-9632-BFF8C9C8E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88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88" name="Oval 172">
            <a:extLst>
              <a:ext uri="{FF2B5EF4-FFF2-40B4-BE49-F238E27FC236}">
                <a16:creationId xmlns:a16="http://schemas.microsoft.com/office/drawing/2014/main" id="{2A47BA8B-3101-472D-A546-F1E9B48E3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4888" y="2657475"/>
            <a:ext cx="42862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89" name="Oval 173">
            <a:extLst>
              <a:ext uri="{FF2B5EF4-FFF2-40B4-BE49-F238E27FC236}">
                <a16:creationId xmlns:a16="http://schemas.microsoft.com/office/drawing/2014/main" id="{0B7DBB4A-788D-4997-9279-ACAEC906D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5938" y="2657475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90" name="Oval 174">
            <a:extLst>
              <a:ext uri="{FF2B5EF4-FFF2-40B4-BE49-F238E27FC236}">
                <a16:creationId xmlns:a16="http://schemas.microsoft.com/office/drawing/2014/main" id="{15AFBAC7-D3B5-4FF2-A1B6-98ACE6FC6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91" name="Oval 175">
            <a:extLst>
              <a:ext uri="{FF2B5EF4-FFF2-40B4-BE49-F238E27FC236}">
                <a16:creationId xmlns:a16="http://schemas.microsoft.com/office/drawing/2014/main" id="{A0718CF2-4EFA-4391-BB6A-044D761F6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9325" y="26495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92" name="Oval 176">
            <a:extLst>
              <a:ext uri="{FF2B5EF4-FFF2-40B4-BE49-F238E27FC236}">
                <a16:creationId xmlns:a16="http://schemas.microsoft.com/office/drawing/2014/main" id="{17D1CD7B-2BDE-40ED-8DCF-E070E5A20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1100" y="2649538"/>
            <a:ext cx="42863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93" name="Oval 177">
            <a:extLst>
              <a:ext uri="{FF2B5EF4-FFF2-40B4-BE49-F238E27FC236}">
                <a16:creationId xmlns:a16="http://schemas.microsoft.com/office/drawing/2014/main" id="{B1C1E874-F011-4C54-B9CE-E37064F28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0188" y="2649538"/>
            <a:ext cx="44450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94" name="Oval 178">
            <a:extLst>
              <a:ext uri="{FF2B5EF4-FFF2-40B4-BE49-F238E27FC236}">
                <a16:creationId xmlns:a16="http://schemas.microsoft.com/office/drawing/2014/main" id="{F04F5689-F582-4720-AC75-A53D5100B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1438" y="2657475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95" name="Oval 179">
            <a:extLst>
              <a:ext uri="{FF2B5EF4-FFF2-40B4-BE49-F238E27FC236}">
                <a16:creationId xmlns:a16="http://schemas.microsoft.com/office/drawing/2014/main" id="{8B2831B1-5922-4F63-AB86-AF4C21747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4425" y="2657475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96" name="Oval 180">
            <a:extLst>
              <a:ext uri="{FF2B5EF4-FFF2-40B4-BE49-F238E27FC236}">
                <a16:creationId xmlns:a16="http://schemas.microsoft.com/office/drawing/2014/main" id="{F758946B-9A94-413A-8DFE-50B7D321D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2888" y="2667000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97" name="Oval 181">
            <a:extLst>
              <a:ext uri="{FF2B5EF4-FFF2-40B4-BE49-F238E27FC236}">
                <a16:creationId xmlns:a16="http://schemas.microsoft.com/office/drawing/2014/main" id="{3796310D-0B68-4377-B129-4595FE4C4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98" name="Oval 182">
            <a:extLst>
              <a:ext uri="{FF2B5EF4-FFF2-40B4-BE49-F238E27FC236}">
                <a16:creationId xmlns:a16="http://schemas.microsoft.com/office/drawing/2014/main" id="{FFECC1C9-5BA9-424A-813F-C43016717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399" name="Oval 183">
            <a:extLst>
              <a:ext uri="{FF2B5EF4-FFF2-40B4-BE49-F238E27FC236}">
                <a16:creationId xmlns:a16="http://schemas.microsoft.com/office/drawing/2014/main" id="{70EE261A-AD12-45C9-B591-CC7349C41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561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00" name="Oval 184">
            <a:extLst>
              <a:ext uri="{FF2B5EF4-FFF2-40B4-BE49-F238E27FC236}">
                <a16:creationId xmlns:a16="http://schemas.microsoft.com/office/drawing/2014/main" id="{EC779C0B-FD29-4D9D-91AB-E1E0948E2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0963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01" name="Oval 185">
            <a:extLst>
              <a:ext uri="{FF2B5EF4-FFF2-40B4-BE49-F238E27FC236}">
                <a16:creationId xmlns:a16="http://schemas.microsoft.com/office/drawing/2014/main" id="{5DC5F507-45FB-4DAD-B295-E8E9D9AED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325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02" name="Oval 186">
            <a:extLst>
              <a:ext uri="{FF2B5EF4-FFF2-40B4-BE49-F238E27FC236}">
                <a16:creationId xmlns:a16="http://schemas.microsoft.com/office/drawing/2014/main" id="{2655108C-5ACC-4642-A5B7-C992D7A60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0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03" name="Oval 187">
            <a:extLst>
              <a:ext uri="{FF2B5EF4-FFF2-40B4-BE49-F238E27FC236}">
                <a16:creationId xmlns:a16="http://schemas.microsoft.com/office/drawing/2014/main" id="{6DA6C9DB-F6C4-43F3-B26F-3375004CF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04" name="Oval 188">
            <a:extLst>
              <a:ext uri="{FF2B5EF4-FFF2-40B4-BE49-F238E27FC236}">
                <a16:creationId xmlns:a16="http://schemas.microsoft.com/office/drawing/2014/main" id="{C86DEF0E-92E1-4F8F-8021-1E2E6810F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9613" y="2657475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05" name="Oval 189">
            <a:extLst>
              <a:ext uri="{FF2B5EF4-FFF2-40B4-BE49-F238E27FC236}">
                <a16:creationId xmlns:a16="http://schemas.microsoft.com/office/drawing/2014/main" id="{D1B2F5DC-F7F8-4A52-A553-CFE1FB5FE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0925" y="2640013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06" name="Oval 190">
            <a:extLst>
              <a:ext uri="{FF2B5EF4-FFF2-40B4-BE49-F238E27FC236}">
                <a16:creationId xmlns:a16="http://schemas.microsoft.com/office/drawing/2014/main" id="{94B8B746-A681-498B-9334-F4F7C35EA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4113" y="2667000"/>
            <a:ext cx="42862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07" name="Oval 191">
            <a:extLst>
              <a:ext uri="{FF2B5EF4-FFF2-40B4-BE49-F238E27FC236}">
                <a16:creationId xmlns:a16="http://schemas.microsoft.com/office/drawing/2014/main" id="{BE5BAFFE-8592-40AA-9DBA-DF71499A7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188" y="2649538"/>
            <a:ext cx="44450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08" name="Oval 192">
            <a:extLst>
              <a:ext uri="{FF2B5EF4-FFF2-40B4-BE49-F238E27FC236}">
                <a16:creationId xmlns:a16="http://schemas.microsoft.com/office/drawing/2014/main" id="{5AB8B056-B7FB-4674-B8CD-7E6EE3328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09" name="Oval 193">
            <a:extLst>
              <a:ext uri="{FF2B5EF4-FFF2-40B4-BE49-F238E27FC236}">
                <a16:creationId xmlns:a16="http://schemas.microsoft.com/office/drawing/2014/main" id="{1263195D-96C5-4DA2-82E0-89D9C6BE6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9863" y="2649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10" name="Oval 194">
            <a:extLst>
              <a:ext uri="{FF2B5EF4-FFF2-40B4-BE49-F238E27FC236}">
                <a16:creationId xmlns:a16="http://schemas.microsoft.com/office/drawing/2014/main" id="{83C9C228-9236-4026-B2D6-ED0790193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6188" y="2657475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11" name="Oval 195">
            <a:extLst>
              <a:ext uri="{FF2B5EF4-FFF2-40B4-BE49-F238E27FC236}">
                <a16:creationId xmlns:a16="http://schemas.microsoft.com/office/drawing/2014/main" id="{7F5BED3E-C62C-4AC8-B9F1-A9A10550F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6574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12" name="Oval 196">
            <a:extLst>
              <a:ext uri="{FF2B5EF4-FFF2-40B4-BE49-F238E27FC236}">
                <a16:creationId xmlns:a16="http://schemas.microsoft.com/office/drawing/2014/main" id="{3B00E826-6369-4E85-9364-7C7AEDCEE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13" name="Oval 197">
            <a:extLst>
              <a:ext uri="{FF2B5EF4-FFF2-40B4-BE49-F238E27FC236}">
                <a16:creationId xmlns:a16="http://schemas.microsoft.com/office/drawing/2014/main" id="{7A7774B5-0AD8-4F16-B1D6-B704CE6F6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7213" y="2649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14" name="Oval 198">
            <a:extLst>
              <a:ext uri="{FF2B5EF4-FFF2-40B4-BE49-F238E27FC236}">
                <a16:creationId xmlns:a16="http://schemas.microsoft.com/office/drawing/2014/main" id="{964DED9E-BCD1-459A-A34B-C1108F731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6938" y="2649538"/>
            <a:ext cx="44450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15" name="Oval 199">
            <a:extLst>
              <a:ext uri="{FF2B5EF4-FFF2-40B4-BE49-F238E27FC236}">
                <a16:creationId xmlns:a16="http://schemas.microsoft.com/office/drawing/2014/main" id="{6F256A9E-01D9-4819-A352-FC26D5119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4638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16" name="Oval 200">
            <a:extLst>
              <a:ext uri="{FF2B5EF4-FFF2-40B4-BE49-F238E27FC236}">
                <a16:creationId xmlns:a16="http://schemas.microsoft.com/office/drawing/2014/main" id="{C790F57A-4DF8-4741-8E4B-F44929CDF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435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17" name="Oval 201">
            <a:extLst>
              <a:ext uri="{FF2B5EF4-FFF2-40B4-BE49-F238E27FC236}">
                <a16:creationId xmlns:a16="http://schemas.microsoft.com/office/drawing/2014/main" id="{8454B9C5-B228-458D-961C-B36D7EDE9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4438" y="2667000"/>
            <a:ext cx="44450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18" name="Oval 202">
            <a:extLst>
              <a:ext uri="{FF2B5EF4-FFF2-40B4-BE49-F238E27FC236}">
                <a16:creationId xmlns:a16="http://schemas.microsoft.com/office/drawing/2014/main" id="{6F150400-865F-4671-A9DB-8DD5FFDE0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0863" y="2649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19" name="Oval 203">
            <a:extLst>
              <a:ext uri="{FF2B5EF4-FFF2-40B4-BE49-F238E27FC236}">
                <a16:creationId xmlns:a16="http://schemas.microsoft.com/office/drawing/2014/main" id="{7E2CEE55-DD91-4930-8372-FBE9DC7AB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175" y="2649538"/>
            <a:ext cx="42863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20" name="Oval 204">
            <a:extLst>
              <a:ext uri="{FF2B5EF4-FFF2-40B4-BE49-F238E27FC236}">
                <a16:creationId xmlns:a16="http://schemas.microsoft.com/office/drawing/2014/main" id="{CB4C3C71-DE9A-4523-9393-D4D3FDAED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75" y="2674938"/>
            <a:ext cx="44450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9421" name="Oval 205">
            <a:extLst>
              <a:ext uri="{FF2B5EF4-FFF2-40B4-BE49-F238E27FC236}">
                <a16:creationId xmlns:a16="http://schemas.microsoft.com/office/drawing/2014/main" id="{9FFC2249-9039-4176-86FF-CF5132E05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9388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grpSp>
        <p:nvGrpSpPr>
          <p:cNvPr id="14515" name="Group 407">
            <a:extLst>
              <a:ext uri="{FF2B5EF4-FFF2-40B4-BE49-F238E27FC236}">
                <a16:creationId xmlns:a16="http://schemas.microsoft.com/office/drawing/2014/main" id="{0F513B49-7EC5-4E36-B77A-F2B08DF50562}"/>
              </a:ext>
            </a:extLst>
          </p:cNvPr>
          <p:cNvGrpSpPr>
            <a:grpSpLocks/>
          </p:cNvGrpSpPr>
          <p:nvPr/>
        </p:nvGrpSpPr>
        <p:grpSpPr bwMode="auto">
          <a:xfrm>
            <a:off x="4260850" y="2640013"/>
            <a:ext cx="3792538" cy="87312"/>
            <a:chOff x="2684" y="1663"/>
            <a:chExt cx="2389" cy="55"/>
          </a:xfrm>
        </p:grpSpPr>
        <p:sp>
          <p:nvSpPr>
            <p:cNvPr id="9423" name="Oval 207">
              <a:extLst>
                <a:ext uri="{FF2B5EF4-FFF2-40B4-BE49-F238E27FC236}">
                  <a16:creationId xmlns:a16="http://schemas.microsoft.com/office/drawing/2014/main" id="{F74D0970-5AB1-4F2C-98CF-74E2666A1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24" name="Oval 208">
              <a:extLst>
                <a:ext uri="{FF2B5EF4-FFF2-40B4-BE49-F238E27FC236}">
                  <a16:creationId xmlns:a16="http://schemas.microsoft.com/office/drawing/2014/main" id="{9087B48F-731B-4B84-B18C-E14E3D1BD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25" name="Oval 209">
              <a:extLst>
                <a:ext uri="{FF2B5EF4-FFF2-40B4-BE49-F238E27FC236}">
                  <a16:creationId xmlns:a16="http://schemas.microsoft.com/office/drawing/2014/main" id="{FF162DBD-9F8C-4020-A1C6-0A2F6AF45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26" name="Oval 210">
              <a:extLst>
                <a:ext uri="{FF2B5EF4-FFF2-40B4-BE49-F238E27FC236}">
                  <a16:creationId xmlns:a16="http://schemas.microsoft.com/office/drawing/2014/main" id="{E97F63FD-D5D5-4362-85A3-7E6D195C6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27" name="Oval 211">
              <a:extLst>
                <a:ext uri="{FF2B5EF4-FFF2-40B4-BE49-F238E27FC236}">
                  <a16:creationId xmlns:a16="http://schemas.microsoft.com/office/drawing/2014/main" id="{37558A05-CBEC-41E1-8FFA-6A3D4C70B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28" name="Oval 212">
              <a:extLst>
                <a:ext uri="{FF2B5EF4-FFF2-40B4-BE49-F238E27FC236}">
                  <a16:creationId xmlns:a16="http://schemas.microsoft.com/office/drawing/2014/main" id="{F1142011-E65F-4643-8CD3-2493C27FA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29" name="Oval 213">
              <a:extLst>
                <a:ext uri="{FF2B5EF4-FFF2-40B4-BE49-F238E27FC236}">
                  <a16:creationId xmlns:a16="http://schemas.microsoft.com/office/drawing/2014/main" id="{1ABB8D10-BCCE-40D7-9AF5-B1EEF4472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0" name="Oval 214">
              <a:extLst>
                <a:ext uri="{FF2B5EF4-FFF2-40B4-BE49-F238E27FC236}">
                  <a16:creationId xmlns:a16="http://schemas.microsoft.com/office/drawing/2014/main" id="{DA512AC8-3522-4447-99CD-7E4F30297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1" name="Oval 215">
              <a:extLst>
                <a:ext uri="{FF2B5EF4-FFF2-40B4-BE49-F238E27FC236}">
                  <a16:creationId xmlns:a16="http://schemas.microsoft.com/office/drawing/2014/main" id="{2F06781A-77CC-489E-87F6-82D67A040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2" name="Oval 216">
              <a:extLst>
                <a:ext uri="{FF2B5EF4-FFF2-40B4-BE49-F238E27FC236}">
                  <a16:creationId xmlns:a16="http://schemas.microsoft.com/office/drawing/2014/main" id="{EE285C74-F3F5-49EC-805E-0C92EC83F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3" name="Oval 217">
              <a:extLst>
                <a:ext uri="{FF2B5EF4-FFF2-40B4-BE49-F238E27FC236}">
                  <a16:creationId xmlns:a16="http://schemas.microsoft.com/office/drawing/2014/main" id="{96402B0B-F6E2-484F-9D86-5C353FAF1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4" name="Oval 218">
              <a:extLst>
                <a:ext uri="{FF2B5EF4-FFF2-40B4-BE49-F238E27FC236}">
                  <a16:creationId xmlns:a16="http://schemas.microsoft.com/office/drawing/2014/main" id="{AE739486-1189-4F06-BC4C-10A3BCA86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5" name="Oval 219">
              <a:extLst>
                <a:ext uri="{FF2B5EF4-FFF2-40B4-BE49-F238E27FC236}">
                  <a16:creationId xmlns:a16="http://schemas.microsoft.com/office/drawing/2014/main" id="{FDC7738D-1B77-4C54-B7DA-5DF96093C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6" name="Oval 220">
              <a:extLst>
                <a:ext uri="{FF2B5EF4-FFF2-40B4-BE49-F238E27FC236}">
                  <a16:creationId xmlns:a16="http://schemas.microsoft.com/office/drawing/2014/main" id="{0C9E44B6-63DD-4584-B37C-7F455C87C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7" name="Oval 221">
              <a:extLst>
                <a:ext uri="{FF2B5EF4-FFF2-40B4-BE49-F238E27FC236}">
                  <a16:creationId xmlns:a16="http://schemas.microsoft.com/office/drawing/2014/main" id="{3ACE0E92-380C-47EA-8A74-AA0B2EA7B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8" name="Oval 222">
              <a:extLst>
                <a:ext uri="{FF2B5EF4-FFF2-40B4-BE49-F238E27FC236}">
                  <a16:creationId xmlns:a16="http://schemas.microsoft.com/office/drawing/2014/main" id="{AE02864C-97E5-4F7B-8209-86F82335A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9" name="Oval 223">
              <a:extLst>
                <a:ext uri="{FF2B5EF4-FFF2-40B4-BE49-F238E27FC236}">
                  <a16:creationId xmlns:a16="http://schemas.microsoft.com/office/drawing/2014/main" id="{841ADE46-D481-4722-B117-414D1E2BA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0" name="Oval 224">
              <a:extLst>
                <a:ext uri="{FF2B5EF4-FFF2-40B4-BE49-F238E27FC236}">
                  <a16:creationId xmlns:a16="http://schemas.microsoft.com/office/drawing/2014/main" id="{4F88F134-92FD-4E77-9A4E-321FBDB06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1" name="Oval 225">
              <a:extLst>
                <a:ext uri="{FF2B5EF4-FFF2-40B4-BE49-F238E27FC236}">
                  <a16:creationId xmlns:a16="http://schemas.microsoft.com/office/drawing/2014/main" id="{5C6D274E-FDE0-44CD-91C0-3BC9A4D17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2" name="Oval 226">
              <a:extLst>
                <a:ext uri="{FF2B5EF4-FFF2-40B4-BE49-F238E27FC236}">
                  <a16:creationId xmlns:a16="http://schemas.microsoft.com/office/drawing/2014/main" id="{A06EDCA0-4FD0-4A34-9135-671E3DD9E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3" name="Oval 227">
              <a:extLst>
                <a:ext uri="{FF2B5EF4-FFF2-40B4-BE49-F238E27FC236}">
                  <a16:creationId xmlns:a16="http://schemas.microsoft.com/office/drawing/2014/main" id="{D146B099-F6B3-4973-B5EF-3FBC73430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4" name="Oval 228">
              <a:extLst>
                <a:ext uri="{FF2B5EF4-FFF2-40B4-BE49-F238E27FC236}">
                  <a16:creationId xmlns:a16="http://schemas.microsoft.com/office/drawing/2014/main" id="{E689142E-AA1F-4F3E-B974-CCCD39AB7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5" name="Oval 229">
              <a:extLst>
                <a:ext uri="{FF2B5EF4-FFF2-40B4-BE49-F238E27FC236}">
                  <a16:creationId xmlns:a16="http://schemas.microsoft.com/office/drawing/2014/main" id="{8B864919-E5D4-4342-BDE1-F391CF419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6" name="Oval 230">
              <a:extLst>
                <a:ext uri="{FF2B5EF4-FFF2-40B4-BE49-F238E27FC236}">
                  <a16:creationId xmlns:a16="http://schemas.microsoft.com/office/drawing/2014/main" id="{A87D3D0E-EB85-45FF-9C4D-2137EAFD2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7" name="Oval 231">
              <a:extLst>
                <a:ext uri="{FF2B5EF4-FFF2-40B4-BE49-F238E27FC236}">
                  <a16:creationId xmlns:a16="http://schemas.microsoft.com/office/drawing/2014/main" id="{26DE82A4-8EC3-4067-81A9-948ABC78A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8" name="Oval 232">
              <a:extLst>
                <a:ext uri="{FF2B5EF4-FFF2-40B4-BE49-F238E27FC236}">
                  <a16:creationId xmlns:a16="http://schemas.microsoft.com/office/drawing/2014/main" id="{9F0F2A7D-65B9-416F-BB9E-056586F39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9" name="Oval 233">
              <a:extLst>
                <a:ext uri="{FF2B5EF4-FFF2-40B4-BE49-F238E27FC236}">
                  <a16:creationId xmlns:a16="http://schemas.microsoft.com/office/drawing/2014/main" id="{E9C0D461-A633-4E27-9F5E-98B41A6A1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0" name="Oval 234">
              <a:extLst>
                <a:ext uri="{FF2B5EF4-FFF2-40B4-BE49-F238E27FC236}">
                  <a16:creationId xmlns:a16="http://schemas.microsoft.com/office/drawing/2014/main" id="{AB661461-A511-48CF-975F-96D6F1ABC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1685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1" name="Oval 235">
              <a:extLst>
                <a:ext uri="{FF2B5EF4-FFF2-40B4-BE49-F238E27FC236}">
                  <a16:creationId xmlns:a16="http://schemas.microsoft.com/office/drawing/2014/main" id="{D3223AD9-67F9-4106-ACED-E5C5A156B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2" name="Oval 236">
              <a:extLst>
                <a:ext uri="{FF2B5EF4-FFF2-40B4-BE49-F238E27FC236}">
                  <a16:creationId xmlns:a16="http://schemas.microsoft.com/office/drawing/2014/main" id="{C2A429F3-2E39-40A0-89D7-C10E4ECD8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3" name="Oval 237">
              <a:extLst>
                <a:ext uri="{FF2B5EF4-FFF2-40B4-BE49-F238E27FC236}">
                  <a16:creationId xmlns:a16="http://schemas.microsoft.com/office/drawing/2014/main" id="{191A7CEF-0F53-4960-BEC3-4956B18F0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4" name="Oval 238">
              <a:extLst>
                <a:ext uri="{FF2B5EF4-FFF2-40B4-BE49-F238E27FC236}">
                  <a16:creationId xmlns:a16="http://schemas.microsoft.com/office/drawing/2014/main" id="{E439B177-F19F-4216-8DBD-99ECCF92D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5" name="Oval 239">
              <a:extLst>
                <a:ext uri="{FF2B5EF4-FFF2-40B4-BE49-F238E27FC236}">
                  <a16:creationId xmlns:a16="http://schemas.microsoft.com/office/drawing/2014/main" id="{38A8DF12-56C1-4F14-9996-3A006FB2B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6" name="Oval 240">
              <a:extLst>
                <a:ext uri="{FF2B5EF4-FFF2-40B4-BE49-F238E27FC236}">
                  <a16:creationId xmlns:a16="http://schemas.microsoft.com/office/drawing/2014/main" id="{98B9B503-E1AC-4531-884D-CC8EF3A6F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7" name="Oval 241">
              <a:extLst>
                <a:ext uri="{FF2B5EF4-FFF2-40B4-BE49-F238E27FC236}">
                  <a16:creationId xmlns:a16="http://schemas.microsoft.com/office/drawing/2014/main" id="{DBD21DA5-6E50-49D6-8F48-4BC463192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8" name="Oval 242">
              <a:extLst>
                <a:ext uri="{FF2B5EF4-FFF2-40B4-BE49-F238E27FC236}">
                  <a16:creationId xmlns:a16="http://schemas.microsoft.com/office/drawing/2014/main" id="{030C51D8-CBC2-4846-AA03-A1B4B91B2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9" name="Oval 243">
              <a:extLst>
                <a:ext uri="{FF2B5EF4-FFF2-40B4-BE49-F238E27FC236}">
                  <a16:creationId xmlns:a16="http://schemas.microsoft.com/office/drawing/2014/main" id="{D0345004-11FB-408C-AE67-F23095825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0" name="Oval 244">
              <a:extLst>
                <a:ext uri="{FF2B5EF4-FFF2-40B4-BE49-F238E27FC236}">
                  <a16:creationId xmlns:a16="http://schemas.microsoft.com/office/drawing/2014/main" id="{4CC0BF03-5E2C-49C3-B977-3A881AC98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1" name="Oval 245">
              <a:extLst>
                <a:ext uri="{FF2B5EF4-FFF2-40B4-BE49-F238E27FC236}">
                  <a16:creationId xmlns:a16="http://schemas.microsoft.com/office/drawing/2014/main" id="{75D2A206-DEAE-4D64-B12F-B69F41328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2" name="Oval 246">
              <a:extLst>
                <a:ext uri="{FF2B5EF4-FFF2-40B4-BE49-F238E27FC236}">
                  <a16:creationId xmlns:a16="http://schemas.microsoft.com/office/drawing/2014/main" id="{AC6FBA4B-F364-4FE7-A657-2D0AE4CFB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3" name="Oval 247">
              <a:extLst>
                <a:ext uri="{FF2B5EF4-FFF2-40B4-BE49-F238E27FC236}">
                  <a16:creationId xmlns:a16="http://schemas.microsoft.com/office/drawing/2014/main" id="{3C476C05-B1AE-427D-AB31-0B23CA91A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4" name="Oval 248">
              <a:extLst>
                <a:ext uri="{FF2B5EF4-FFF2-40B4-BE49-F238E27FC236}">
                  <a16:creationId xmlns:a16="http://schemas.microsoft.com/office/drawing/2014/main" id="{B53FDF46-E837-4546-B0E0-A77BFBF87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5" name="Oval 249">
              <a:extLst>
                <a:ext uri="{FF2B5EF4-FFF2-40B4-BE49-F238E27FC236}">
                  <a16:creationId xmlns:a16="http://schemas.microsoft.com/office/drawing/2014/main" id="{097B1BDB-FB17-4548-BD8A-D6DCD81B4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6" name="Oval 250">
              <a:extLst>
                <a:ext uri="{FF2B5EF4-FFF2-40B4-BE49-F238E27FC236}">
                  <a16:creationId xmlns:a16="http://schemas.microsoft.com/office/drawing/2014/main" id="{700EEBCD-8511-488D-B450-9600E0228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7" name="Oval 251">
              <a:extLst>
                <a:ext uri="{FF2B5EF4-FFF2-40B4-BE49-F238E27FC236}">
                  <a16:creationId xmlns:a16="http://schemas.microsoft.com/office/drawing/2014/main" id="{9E754220-04C8-499E-A197-DD6466071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8" name="Oval 252">
              <a:extLst>
                <a:ext uri="{FF2B5EF4-FFF2-40B4-BE49-F238E27FC236}">
                  <a16:creationId xmlns:a16="http://schemas.microsoft.com/office/drawing/2014/main" id="{870EC7A3-850A-423B-B118-B92566277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9" name="Oval 253">
              <a:extLst>
                <a:ext uri="{FF2B5EF4-FFF2-40B4-BE49-F238E27FC236}">
                  <a16:creationId xmlns:a16="http://schemas.microsoft.com/office/drawing/2014/main" id="{0BFD6EA6-C304-436B-A006-515E69E43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0" name="Oval 254">
              <a:extLst>
                <a:ext uri="{FF2B5EF4-FFF2-40B4-BE49-F238E27FC236}">
                  <a16:creationId xmlns:a16="http://schemas.microsoft.com/office/drawing/2014/main" id="{F77C7A1A-32EA-4200-BA96-A9303C6A1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1" name="Oval 255">
              <a:extLst>
                <a:ext uri="{FF2B5EF4-FFF2-40B4-BE49-F238E27FC236}">
                  <a16:creationId xmlns:a16="http://schemas.microsoft.com/office/drawing/2014/main" id="{EE4D9D7A-FFE9-4ABA-9B6E-41A54B997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2" name="Oval 256">
              <a:extLst>
                <a:ext uri="{FF2B5EF4-FFF2-40B4-BE49-F238E27FC236}">
                  <a16:creationId xmlns:a16="http://schemas.microsoft.com/office/drawing/2014/main" id="{B98AE620-38C9-4A15-85DC-AF9481520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3" name="Oval 257">
              <a:extLst>
                <a:ext uri="{FF2B5EF4-FFF2-40B4-BE49-F238E27FC236}">
                  <a16:creationId xmlns:a16="http://schemas.microsoft.com/office/drawing/2014/main" id="{F52C3DD4-1F9B-42E9-AFD3-E105AC619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4" name="Oval 258">
              <a:extLst>
                <a:ext uri="{FF2B5EF4-FFF2-40B4-BE49-F238E27FC236}">
                  <a16:creationId xmlns:a16="http://schemas.microsoft.com/office/drawing/2014/main" id="{AD1B043F-124C-44F6-91B4-5D60B46F2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5" name="Oval 259">
              <a:extLst>
                <a:ext uri="{FF2B5EF4-FFF2-40B4-BE49-F238E27FC236}">
                  <a16:creationId xmlns:a16="http://schemas.microsoft.com/office/drawing/2014/main" id="{1E42CE0E-FA70-41AC-A077-03A7CFC32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6" name="Oval 260">
              <a:extLst>
                <a:ext uri="{FF2B5EF4-FFF2-40B4-BE49-F238E27FC236}">
                  <a16:creationId xmlns:a16="http://schemas.microsoft.com/office/drawing/2014/main" id="{20CF344A-95E6-4B64-99DF-45DFD9B5C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7" name="Oval 261">
              <a:extLst>
                <a:ext uri="{FF2B5EF4-FFF2-40B4-BE49-F238E27FC236}">
                  <a16:creationId xmlns:a16="http://schemas.microsoft.com/office/drawing/2014/main" id="{B9839BCC-4794-4EB6-BFCF-96E959B10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8" name="Oval 262">
              <a:extLst>
                <a:ext uri="{FF2B5EF4-FFF2-40B4-BE49-F238E27FC236}">
                  <a16:creationId xmlns:a16="http://schemas.microsoft.com/office/drawing/2014/main" id="{C716FF78-9C6A-49E0-AC5C-C69991F75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9" name="Oval 263">
              <a:extLst>
                <a:ext uri="{FF2B5EF4-FFF2-40B4-BE49-F238E27FC236}">
                  <a16:creationId xmlns:a16="http://schemas.microsoft.com/office/drawing/2014/main" id="{BCC68A29-D061-4EF6-9CC0-C620D767B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4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0" name="Oval 264">
              <a:extLst>
                <a:ext uri="{FF2B5EF4-FFF2-40B4-BE49-F238E27FC236}">
                  <a16:creationId xmlns:a16="http://schemas.microsoft.com/office/drawing/2014/main" id="{4C7D7F7F-C0E0-49E1-B773-72324654E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1" name="Oval 265">
              <a:extLst>
                <a:ext uri="{FF2B5EF4-FFF2-40B4-BE49-F238E27FC236}">
                  <a16:creationId xmlns:a16="http://schemas.microsoft.com/office/drawing/2014/main" id="{501C0FF7-676E-4ABC-ADA6-A268380D0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2" name="Oval 266">
              <a:extLst>
                <a:ext uri="{FF2B5EF4-FFF2-40B4-BE49-F238E27FC236}">
                  <a16:creationId xmlns:a16="http://schemas.microsoft.com/office/drawing/2014/main" id="{02E31776-BE3A-4B4C-B954-069FCF86A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3" name="Oval 267">
              <a:extLst>
                <a:ext uri="{FF2B5EF4-FFF2-40B4-BE49-F238E27FC236}">
                  <a16:creationId xmlns:a16="http://schemas.microsoft.com/office/drawing/2014/main" id="{D6CCA10C-B63B-492A-A683-0F03EF54B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4" name="Oval 268">
              <a:extLst>
                <a:ext uri="{FF2B5EF4-FFF2-40B4-BE49-F238E27FC236}">
                  <a16:creationId xmlns:a16="http://schemas.microsoft.com/office/drawing/2014/main" id="{C21FDA14-6FBB-4B51-A970-F0A2F24FA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5" name="Oval 269">
              <a:extLst>
                <a:ext uri="{FF2B5EF4-FFF2-40B4-BE49-F238E27FC236}">
                  <a16:creationId xmlns:a16="http://schemas.microsoft.com/office/drawing/2014/main" id="{F2193B25-51F9-42E5-AE95-968EEE612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6" name="Oval 270">
              <a:extLst>
                <a:ext uri="{FF2B5EF4-FFF2-40B4-BE49-F238E27FC236}">
                  <a16:creationId xmlns:a16="http://schemas.microsoft.com/office/drawing/2014/main" id="{BD56D768-2301-4CC7-8CE5-DD9D9A2A1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7" name="Oval 271">
              <a:extLst>
                <a:ext uri="{FF2B5EF4-FFF2-40B4-BE49-F238E27FC236}">
                  <a16:creationId xmlns:a16="http://schemas.microsoft.com/office/drawing/2014/main" id="{15BF4C99-F243-4311-B3FA-69405E81A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8" name="Oval 272">
              <a:extLst>
                <a:ext uri="{FF2B5EF4-FFF2-40B4-BE49-F238E27FC236}">
                  <a16:creationId xmlns:a16="http://schemas.microsoft.com/office/drawing/2014/main" id="{A59C8232-4F00-4D64-880F-BF763C304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9" name="Oval 273">
              <a:extLst>
                <a:ext uri="{FF2B5EF4-FFF2-40B4-BE49-F238E27FC236}">
                  <a16:creationId xmlns:a16="http://schemas.microsoft.com/office/drawing/2014/main" id="{81565207-D956-4618-ACE7-F03B6431E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0" name="Oval 274">
              <a:extLst>
                <a:ext uri="{FF2B5EF4-FFF2-40B4-BE49-F238E27FC236}">
                  <a16:creationId xmlns:a16="http://schemas.microsoft.com/office/drawing/2014/main" id="{E751A4D2-57F1-4C5B-AE50-F10E8DAE2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1" name="Oval 275">
              <a:extLst>
                <a:ext uri="{FF2B5EF4-FFF2-40B4-BE49-F238E27FC236}">
                  <a16:creationId xmlns:a16="http://schemas.microsoft.com/office/drawing/2014/main" id="{20B2D6EB-895F-47C9-BD69-1D62331EA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2" name="Oval 276">
              <a:extLst>
                <a:ext uri="{FF2B5EF4-FFF2-40B4-BE49-F238E27FC236}">
                  <a16:creationId xmlns:a16="http://schemas.microsoft.com/office/drawing/2014/main" id="{DA55E5C7-3F19-4B37-976A-4A9E7542B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3" name="Oval 277">
              <a:extLst>
                <a:ext uri="{FF2B5EF4-FFF2-40B4-BE49-F238E27FC236}">
                  <a16:creationId xmlns:a16="http://schemas.microsoft.com/office/drawing/2014/main" id="{0B55F7BF-7B8A-45FC-8E87-C64E34F57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4" name="Oval 278">
              <a:extLst>
                <a:ext uri="{FF2B5EF4-FFF2-40B4-BE49-F238E27FC236}">
                  <a16:creationId xmlns:a16="http://schemas.microsoft.com/office/drawing/2014/main" id="{EA5D661A-4257-4D1D-9496-3C04DC6CF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5" name="Oval 279">
              <a:extLst>
                <a:ext uri="{FF2B5EF4-FFF2-40B4-BE49-F238E27FC236}">
                  <a16:creationId xmlns:a16="http://schemas.microsoft.com/office/drawing/2014/main" id="{F8B71B71-F719-42A2-A197-E578BA918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6" name="Oval 280">
              <a:extLst>
                <a:ext uri="{FF2B5EF4-FFF2-40B4-BE49-F238E27FC236}">
                  <a16:creationId xmlns:a16="http://schemas.microsoft.com/office/drawing/2014/main" id="{EE25C5FA-6094-4713-A0BC-203B34880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7" name="Oval 281">
              <a:extLst>
                <a:ext uri="{FF2B5EF4-FFF2-40B4-BE49-F238E27FC236}">
                  <a16:creationId xmlns:a16="http://schemas.microsoft.com/office/drawing/2014/main" id="{D82B46FA-5F10-42D7-B9B5-1DCF3B261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8" name="Oval 282">
              <a:extLst>
                <a:ext uri="{FF2B5EF4-FFF2-40B4-BE49-F238E27FC236}">
                  <a16:creationId xmlns:a16="http://schemas.microsoft.com/office/drawing/2014/main" id="{559A12C5-6B7B-43F9-B096-AA8F41E8A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9" name="Oval 283">
              <a:extLst>
                <a:ext uri="{FF2B5EF4-FFF2-40B4-BE49-F238E27FC236}">
                  <a16:creationId xmlns:a16="http://schemas.microsoft.com/office/drawing/2014/main" id="{0FB8105B-2833-4874-B49C-D338C4A10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0" name="Oval 284">
              <a:extLst>
                <a:ext uri="{FF2B5EF4-FFF2-40B4-BE49-F238E27FC236}">
                  <a16:creationId xmlns:a16="http://schemas.microsoft.com/office/drawing/2014/main" id="{91CCF3ED-BE9E-4FFD-A483-C40C0BD06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1" name="Oval 285">
              <a:extLst>
                <a:ext uri="{FF2B5EF4-FFF2-40B4-BE49-F238E27FC236}">
                  <a16:creationId xmlns:a16="http://schemas.microsoft.com/office/drawing/2014/main" id="{C5EDFA64-690D-4D63-98EC-ED1EAD588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2" name="Oval 286">
              <a:extLst>
                <a:ext uri="{FF2B5EF4-FFF2-40B4-BE49-F238E27FC236}">
                  <a16:creationId xmlns:a16="http://schemas.microsoft.com/office/drawing/2014/main" id="{BBFC064F-AE2F-4636-963A-896652A7A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3" name="Oval 287">
              <a:extLst>
                <a:ext uri="{FF2B5EF4-FFF2-40B4-BE49-F238E27FC236}">
                  <a16:creationId xmlns:a16="http://schemas.microsoft.com/office/drawing/2014/main" id="{8C94CFF8-0948-4760-8C91-51B9AA663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4" name="Oval 288">
              <a:extLst>
                <a:ext uri="{FF2B5EF4-FFF2-40B4-BE49-F238E27FC236}">
                  <a16:creationId xmlns:a16="http://schemas.microsoft.com/office/drawing/2014/main" id="{E754B757-CBCE-44DE-801E-15961F2EB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5" name="Oval 289">
              <a:extLst>
                <a:ext uri="{FF2B5EF4-FFF2-40B4-BE49-F238E27FC236}">
                  <a16:creationId xmlns:a16="http://schemas.microsoft.com/office/drawing/2014/main" id="{DA2DE808-8EFE-47E5-BCA4-C78890F5C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6" name="Oval 290">
              <a:extLst>
                <a:ext uri="{FF2B5EF4-FFF2-40B4-BE49-F238E27FC236}">
                  <a16:creationId xmlns:a16="http://schemas.microsoft.com/office/drawing/2014/main" id="{3DC95C10-B560-4CB1-A9D3-20E55C715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7" name="Oval 291">
              <a:extLst>
                <a:ext uri="{FF2B5EF4-FFF2-40B4-BE49-F238E27FC236}">
                  <a16:creationId xmlns:a16="http://schemas.microsoft.com/office/drawing/2014/main" id="{C6CC2544-7D3C-4B39-8984-C071B62E3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8" name="Oval 292">
              <a:extLst>
                <a:ext uri="{FF2B5EF4-FFF2-40B4-BE49-F238E27FC236}">
                  <a16:creationId xmlns:a16="http://schemas.microsoft.com/office/drawing/2014/main" id="{E48CD3F2-5BFD-4E28-ACED-53F4B1CB3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9" name="Oval 293">
              <a:extLst>
                <a:ext uri="{FF2B5EF4-FFF2-40B4-BE49-F238E27FC236}">
                  <a16:creationId xmlns:a16="http://schemas.microsoft.com/office/drawing/2014/main" id="{7E665E4D-A536-448A-BDD9-F1C27C73A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0" name="Oval 294">
              <a:extLst>
                <a:ext uri="{FF2B5EF4-FFF2-40B4-BE49-F238E27FC236}">
                  <a16:creationId xmlns:a16="http://schemas.microsoft.com/office/drawing/2014/main" id="{5463750E-A7A7-40E8-8A5D-FAB5BA2F2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1" name="Oval 295">
              <a:extLst>
                <a:ext uri="{FF2B5EF4-FFF2-40B4-BE49-F238E27FC236}">
                  <a16:creationId xmlns:a16="http://schemas.microsoft.com/office/drawing/2014/main" id="{2700A6FF-1555-4ACB-AB99-89A6AE58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2" name="Oval 296">
              <a:extLst>
                <a:ext uri="{FF2B5EF4-FFF2-40B4-BE49-F238E27FC236}">
                  <a16:creationId xmlns:a16="http://schemas.microsoft.com/office/drawing/2014/main" id="{1F656D3C-C3C7-4C31-9EC2-78B5541B0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3" name="Oval 297">
              <a:extLst>
                <a:ext uri="{FF2B5EF4-FFF2-40B4-BE49-F238E27FC236}">
                  <a16:creationId xmlns:a16="http://schemas.microsoft.com/office/drawing/2014/main" id="{49324EFA-E63C-4AB3-8D4F-157D92F57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4" name="Oval 298">
              <a:extLst>
                <a:ext uri="{FF2B5EF4-FFF2-40B4-BE49-F238E27FC236}">
                  <a16:creationId xmlns:a16="http://schemas.microsoft.com/office/drawing/2014/main" id="{BF4CBAE5-E65C-4001-B08C-8331FDA63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5" name="Oval 299">
              <a:extLst>
                <a:ext uri="{FF2B5EF4-FFF2-40B4-BE49-F238E27FC236}">
                  <a16:creationId xmlns:a16="http://schemas.microsoft.com/office/drawing/2014/main" id="{32EC09C6-F0BD-4537-967F-2C1D75DB5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4" y="169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6" name="Oval 300">
              <a:extLst>
                <a:ext uri="{FF2B5EF4-FFF2-40B4-BE49-F238E27FC236}">
                  <a16:creationId xmlns:a16="http://schemas.microsoft.com/office/drawing/2014/main" id="{D2972F7F-9C50-4711-9217-0451F9810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4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7" name="Oval 301">
              <a:extLst>
                <a:ext uri="{FF2B5EF4-FFF2-40B4-BE49-F238E27FC236}">
                  <a16:creationId xmlns:a16="http://schemas.microsoft.com/office/drawing/2014/main" id="{698853A3-1774-48B0-A88D-89E436B26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8" name="Oval 302">
              <a:extLst>
                <a:ext uri="{FF2B5EF4-FFF2-40B4-BE49-F238E27FC236}">
                  <a16:creationId xmlns:a16="http://schemas.microsoft.com/office/drawing/2014/main" id="{852643AD-3A8B-4C47-8B24-1B6CFB8F0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9" name="Oval 303">
              <a:extLst>
                <a:ext uri="{FF2B5EF4-FFF2-40B4-BE49-F238E27FC236}">
                  <a16:creationId xmlns:a16="http://schemas.microsoft.com/office/drawing/2014/main" id="{1610776F-13FC-4202-8BAE-426621801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0" name="Oval 304">
              <a:extLst>
                <a:ext uri="{FF2B5EF4-FFF2-40B4-BE49-F238E27FC236}">
                  <a16:creationId xmlns:a16="http://schemas.microsoft.com/office/drawing/2014/main" id="{E21EAF60-F5E5-40AE-A09E-75FC33A86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1" name="Oval 305">
              <a:extLst>
                <a:ext uri="{FF2B5EF4-FFF2-40B4-BE49-F238E27FC236}">
                  <a16:creationId xmlns:a16="http://schemas.microsoft.com/office/drawing/2014/main" id="{DCEFC288-E686-4A75-AB24-F99D1A34C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2" name="Oval 306">
              <a:extLst>
                <a:ext uri="{FF2B5EF4-FFF2-40B4-BE49-F238E27FC236}">
                  <a16:creationId xmlns:a16="http://schemas.microsoft.com/office/drawing/2014/main" id="{77432B29-7FFC-4414-9D25-4E6C2311C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7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3" name="Oval 307">
              <a:extLst>
                <a:ext uri="{FF2B5EF4-FFF2-40B4-BE49-F238E27FC236}">
                  <a16:creationId xmlns:a16="http://schemas.microsoft.com/office/drawing/2014/main" id="{C2F5ECE2-5600-484A-8DDE-59B5963F2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4" name="Oval 308">
              <a:extLst>
                <a:ext uri="{FF2B5EF4-FFF2-40B4-BE49-F238E27FC236}">
                  <a16:creationId xmlns:a16="http://schemas.microsoft.com/office/drawing/2014/main" id="{FC4F15D4-FA34-4A4B-AFFE-82A126AC6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5" name="Oval 309">
              <a:extLst>
                <a:ext uri="{FF2B5EF4-FFF2-40B4-BE49-F238E27FC236}">
                  <a16:creationId xmlns:a16="http://schemas.microsoft.com/office/drawing/2014/main" id="{0426D477-1A18-4DBB-BE29-F75EDD839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6" name="Oval 310">
              <a:extLst>
                <a:ext uri="{FF2B5EF4-FFF2-40B4-BE49-F238E27FC236}">
                  <a16:creationId xmlns:a16="http://schemas.microsoft.com/office/drawing/2014/main" id="{5360E600-1863-43A3-AD72-118EF293F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7" name="Oval 311">
              <a:extLst>
                <a:ext uri="{FF2B5EF4-FFF2-40B4-BE49-F238E27FC236}">
                  <a16:creationId xmlns:a16="http://schemas.microsoft.com/office/drawing/2014/main" id="{B515B4E9-954A-4387-B0B7-AF4770279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8" name="Oval 312">
              <a:extLst>
                <a:ext uri="{FF2B5EF4-FFF2-40B4-BE49-F238E27FC236}">
                  <a16:creationId xmlns:a16="http://schemas.microsoft.com/office/drawing/2014/main" id="{71B4F990-0BE5-4A3E-A70B-109B97031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9" name="Oval 313">
              <a:extLst>
                <a:ext uri="{FF2B5EF4-FFF2-40B4-BE49-F238E27FC236}">
                  <a16:creationId xmlns:a16="http://schemas.microsoft.com/office/drawing/2014/main" id="{7F6FAB92-CD2C-4018-8468-6ED3CC705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0" name="Oval 314">
              <a:extLst>
                <a:ext uri="{FF2B5EF4-FFF2-40B4-BE49-F238E27FC236}">
                  <a16:creationId xmlns:a16="http://schemas.microsoft.com/office/drawing/2014/main" id="{2E9ECA9E-B8A9-4A97-8BA3-455796331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1" name="Oval 315">
              <a:extLst>
                <a:ext uri="{FF2B5EF4-FFF2-40B4-BE49-F238E27FC236}">
                  <a16:creationId xmlns:a16="http://schemas.microsoft.com/office/drawing/2014/main" id="{113832F0-8ADC-4867-BBCF-661E3AC6F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2" name="Oval 316">
              <a:extLst>
                <a:ext uri="{FF2B5EF4-FFF2-40B4-BE49-F238E27FC236}">
                  <a16:creationId xmlns:a16="http://schemas.microsoft.com/office/drawing/2014/main" id="{B755B9E3-76B9-4762-BEE2-5A2E8D2F8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3" name="Oval 317">
              <a:extLst>
                <a:ext uri="{FF2B5EF4-FFF2-40B4-BE49-F238E27FC236}">
                  <a16:creationId xmlns:a16="http://schemas.microsoft.com/office/drawing/2014/main" id="{E371CF69-657F-4019-9C1D-12A91E63B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4" name="Oval 318">
              <a:extLst>
                <a:ext uri="{FF2B5EF4-FFF2-40B4-BE49-F238E27FC236}">
                  <a16:creationId xmlns:a16="http://schemas.microsoft.com/office/drawing/2014/main" id="{EF1BAA54-312D-48CD-B25A-EE6B6E68A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5" name="Oval 319">
              <a:extLst>
                <a:ext uri="{FF2B5EF4-FFF2-40B4-BE49-F238E27FC236}">
                  <a16:creationId xmlns:a16="http://schemas.microsoft.com/office/drawing/2014/main" id="{04CA80A2-FF93-454D-8D4E-941693A29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6" name="Oval 320">
              <a:extLst>
                <a:ext uri="{FF2B5EF4-FFF2-40B4-BE49-F238E27FC236}">
                  <a16:creationId xmlns:a16="http://schemas.microsoft.com/office/drawing/2014/main" id="{C121F0B6-1ECE-4D04-A040-CDB78DAEF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7" name="Oval 321">
              <a:extLst>
                <a:ext uri="{FF2B5EF4-FFF2-40B4-BE49-F238E27FC236}">
                  <a16:creationId xmlns:a16="http://schemas.microsoft.com/office/drawing/2014/main" id="{8666781C-22CC-41E2-9B83-022B6504C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8" name="Oval 322">
              <a:extLst>
                <a:ext uri="{FF2B5EF4-FFF2-40B4-BE49-F238E27FC236}">
                  <a16:creationId xmlns:a16="http://schemas.microsoft.com/office/drawing/2014/main" id="{B1E9F5ED-4C77-4883-999C-24D89494C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9" name="Oval 323">
              <a:extLst>
                <a:ext uri="{FF2B5EF4-FFF2-40B4-BE49-F238E27FC236}">
                  <a16:creationId xmlns:a16="http://schemas.microsoft.com/office/drawing/2014/main" id="{BB98962B-3C49-4789-A04C-6A4FE1194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0" name="Oval 324">
              <a:extLst>
                <a:ext uri="{FF2B5EF4-FFF2-40B4-BE49-F238E27FC236}">
                  <a16:creationId xmlns:a16="http://schemas.microsoft.com/office/drawing/2014/main" id="{33C72BAC-0B40-4194-B8CA-E8FAB35BF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1" name="Oval 325">
              <a:extLst>
                <a:ext uri="{FF2B5EF4-FFF2-40B4-BE49-F238E27FC236}">
                  <a16:creationId xmlns:a16="http://schemas.microsoft.com/office/drawing/2014/main" id="{CFDEFAE9-A4C0-4BAB-B7D6-C841BD240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2" name="Oval 326">
              <a:extLst>
                <a:ext uri="{FF2B5EF4-FFF2-40B4-BE49-F238E27FC236}">
                  <a16:creationId xmlns:a16="http://schemas.microsoft.com/office/drawing/2014/main" id="{F5EEF7E3-00C0-46D3-97E6-EF4193215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3" name="Oval 327">
              <a:extLst>
                <a:ext uri="{FF2B5EF4-FFF2-40B4-BE49-F238E27FC236}">
                  <a16:creationId xmlns:a16="http://schemas.microsoft.com/office/drawing/2014/main" id="{4626A7FC-DC30-4E91-B5E3-AD4E336FE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4" name="Oval 328">
              <a:extLst>
                <a:ext uri="{FF2B5EF4-FFF2-40B4-BE49-F238E27FC236}">
                  <a16:creationId xmlns:a16="http://schemas.microsoft.com/office/drawing/2014/main" id="{6E07279D-7156-466C-A37C-EF296331E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5" name="Oval 329">
              <a:extLst>
                <a:ext uri="{FF2B5EF4-FFF2-40B4-BE49-F238E27FC236}">
                  <a16:creationId xmlns:a16="http://schemas.microsoft.com/office/drawing/2014/main" id="{FC318581-E1E2-485A-AC0C-2744A0EC6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6" name="Oval 330">
              <a:extLst>
                <a:ext uri="{FF2B5EF4-FFF2-40B4-BE49-F238E27FC236}">
                  <a16:creationId xmlns:a16="http://schemas.microsoft.com/office/drawing/2014/main" id="{33070302-E70C-43CC-9079-2081BD882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7" name="Oval 331">
              <a:extLst>
                <a:ext uri="{FF2B5EF4-FFF2-40B4-BE49-F238E27FC236}">
                  <a16:creationId xmlns:a16="http://schemas.microsoft.com/office/drawing/2014/main" id="{B233CE8F-0022-4C82-B397-561D65F13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8" name="Oval 332">
              <a:extLst>
                <a:ext uri="{FF2B5EF4-FFF2-40B4-BE49-F238E27FC236}">
                  <a16:creationId xmlns:a16="http://schemas.microsoft.com/office/drawing/2014/main" id="{5D6C61E4-2BD5-4F68-802D-D1B2B9FD7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9" name="Oval 333">
              <a:extLst>
                <a:ext uri="{FF2B5EF4-FFF2-40B4-BE49-F238E27FC236}">
                  <a16:creationId xmlns:a16="http://schemas.microsoft.com/office/drawing/2014/main" id="{7B10612F-2C37-4085-AEE8-8CE10E75B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0" name="Oval 334">
              <a:extLst>
                <a:ext uri="{FF2B5EF4-FFF2-40B4-BE49-F238E27FC236}">
                  <a16:creationId xmlns:a16="http://schemas.microsoft.com/office/drawing/2014/main" id="{C8523B5B-3B3F-4E46-B1F1-64EB6768C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1" name="Oval 335">
              <a:extLst>
                <a:ext uri="{FF2B5EF4-FFF2-40B4-BE49-F238E27FC236}">
                  <a16:creationId xmlns:a16="http://schemas.microsoft.com/office/drawing/2014/main" id="{E4E54867-4ACD-4F2F-9A54-4F40D1F9F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2" name="Oval 336">
              <a:extLst>
                <a:ext uri="{FF2B5EF4-FFF2-40B4-BE49-F238E27FC236}">
                  <a16:creationId xmlns:a16="http://schemas.microsoft.com/office/drawing/2014/main" id="{0390B1FD-48C7-41EB-9676-BB504EC1D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3" name="Oval 337">
              <a:extLst>
                <a:ext uri="{FF2B5EF4-FFF2-40B4-BE49-F238E27FC236}">
                  <a16:creationId xmlns:a16="http://schemas.microsoft.com/office/drawing/2014/main" id="{D89E88B8-B43E-4AEA-A629-2172C55C2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4" name="Oval 338">
              <a:extLst>
                <a:ext uri="{FF2B5EF4-FFF2-40B4-BE49-F238E27FC236}">
                  <a16:creationId xmlns:a16="http://schemas.microsoft.com/office/drawing/2014/main" id="{8F2282D6-8482-4104-B7A6-C61D0F8BF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5" name="Oval 339">
              <a:extLst>
                <a:ext uri="{FF2B5EF4-FFF2-40B4-BE49-F238E27FC236}">
                  <a16:creationId xmlns:a16="http://schemas.microsoft.com/office/drawing/2014/main" id="{6020EFE2-51DE-486A-A45D-1A5BB8C1E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6" name="Oval 340">
              <a:extLst>
                <a:ext uri="{FF2B5EF4-FFF2-40B4-BE49-F238E27FC236}">
                  <a16:creationId xmlns:a16="http://schemas.microsoft.com/office/drawing/2014/main" id="{64017013-46FD-453A-A531-67EE4D5A1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7" name="Oval 341">
              <a:extLst>
                <a:ext uri="{FF2B5EF4-FFF2-40B4-BE49-F238E27FC236}">
                  <a16:creationId xmlns:a16="http://schemas.microsoft.com/office/drawing/2014/main" id="{41DD57DD-B5CF-4052-B4E9-B9DC5E3BF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8" name="Oval 342">
              <a:extLst>
                <a:ext uri="{FF2B5EF4-FFF2-40B4-BE49-F238E27FC236}">
                  <a16:creationId xmlns:a16="http://schemas.microsoft.com/office/drawing/2014/main" id="{E0D437F0-54BD-4B22-A174-DB9C9BAFB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9" name="Oval 343">
              <a:extLst>
                <a:ext uri="{FF2B5EF4-FFF2-40B4-BE49-F238E27FC236}">
                  <a16:creationId xmlns:a16="http://schemas.microsoft.com/office/drawing/2014/main" id="{C203B93A-E1B1-4B76-A499-86C96836F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0" name="Oval 344">
              <a:extLst>
                <a:ext uri="{FF2B5EF4-FFF2-40B4-BE49-F238E27FC236}">
                  <a16:creationId xmlns:a16="http://schemas.microsoft.com/office/drawing/2014/main" id="{A7BAF66B-8FF6-48CE-9FCC-FB61B7FD7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1" name="Oval 345">
              <a:extLst>
                <a:ext uri="{FF2B5EF4-FFF2-40B4-BE49-F238E27FC236}">
                  <a16:creationId xmlns:a16="http://schemas.microsoft.com/office/drawing/2014/main" id="{CCB48B3A-B3FF-4DFB-9DBD-F26ACEC04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2" name="Oval 346">
              <a:extLst>
                <a:ext uri="{FF2B5EF4-FFF2-40B4-BE49-F238E27FC236}">
                  <a16:creationId xmlns:a16="http://schemas.microsoft.com/office/drawing/2014/main" id="{618F0229-B9A2-4067-BCF2-B8858BB83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3" name="Oval 347">
              <a:extLst>
                <a:ext uri="{FF2B5EF4-FFF2-40B4-BE49-F238E27FC236}">
                  <a16:creationId xmlns:a16="http://schemas.microsoft.com/office/drawing/2014/main" id="{10F067B1-8605-4E33-9016-DD85D1420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4" name="Oval 348">
              <a:extLst>
                <a:ext uri="{FF2B5EF4-FFF2-40B4-BE49-F238E27FC236}">
                  <a16:creationId xmlns:a16="http://schemas.microsoft.com/office/drawing/2014/main" id="{6F7D62AB-EFFC-461E-BF87-678B01121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5" name="Oval 349">
              <a:extLst>
                <a:ext uri="{FF2B5EF4-FFF2-40B4-BE49-F238E27FC236}">
                  <a16:creationId xmlns:a16="http://schemas.microsoft.com/office/drawing/2014/main" id="{5C9A02C7-4350-4749-9DC4-BB0C45CCA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6" name="Oval 350">
              <a:extLst>
                <a:ext uri="{FF2B5EF4-FFF2-40B4-BE49-F238E27FC236}">
                  <a16:creationId xmlns:a16="http://schemas.microsoft.com/office/drawing/2014/main" id="{B172314D-4D61-4F17-93BF-3E9A38674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7" name="Oval 351">
              <a:extLst>
                <a:ext uri="{FF2B5EF4-FFF2-40B4-BE49-F238E27FC236}">
                  <a16:creationId xmlns:a16="http://schemas.microsoft.com/office/drawing/2014/main" id="{261DDFE5-6158-48FB-A131-189EFC803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8" name="Oval 352">
              <a:extLst>
                <a:ext uri="{FF2B5EF4-FFF2-40B4-BE49-F238E27FC236}">
                  <a16:creationId xmlns:a16="http://schemas.microsoft.com/office/drawing/2014/main" id="{5B5ED6E8-56B6-4BA5-9F6B-28342ECCE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9" name="Oval 353">
              <a:extLst>
                <a:ext uri="{FF2B5EF4-FFF2-40B4-BE49-F238E27FC236}">
                  <a16:creationId xmlns:a16="http://schemas.microsoft.com/office/drawing/2014/main" id="{8177FF59-9966-45F9-877F-A11CCDC5E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0" name="Oval 354">
              <a:extLst>
                <a:ext uri="{FF2B5EF4-FFF2-40B4-BE49-F238E27FC236}">
                  <a16:creationId xmlns:a16="http://schemas.microsoft.com/office/drawing/2014/main" id="{E2156422-B3C6-4961-90AF-25278B0F6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1" name="Oval 355">
              <a:extLst>
                <a:ext uri="{FF2B5EF4-FFF2-40B4-BE49-F238E27FC236}">
                  <a16:creationId xmlns:a16="http://schemas.microsoft.com/office/drawing/2014/main" id="{9D071689-58CE-44C7-B591-C76EF5074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2" name="Oval 356">
              <a:extLst>
                <a:ext uri="{FF2B5EF4-FFF2-40B4-BE49-F238E27FC236}">
                  <a16:creationId xmlns:a16="http://schemas.microsoft.com/office/drawing/2014/main" id="{6B00AA5F-6246-4163-95E2-65416F120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3" name="Oval 357">
              <a:extLst>
                <a:ext uri="{FF2B5EF4-FFF2-40B4-BE49-F238E27FC236}">
                  <a16:creationId xmlns:a16="http://schemas.microsoft.com/office/drawing/2014/main" id="{BC4D19C2-71F4-485A-A64E-E6EEEB5CB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4" name="Oval 358">
              <a:extLst>
                <a:ext uri="{FF2B5EF4-FFF2-40B4-BE49-F238E27FC236}">
                  <a16:creationId xmlns:a16="http://schemas.microsoft.com/office/drawing/2014/main" id="{FC8DFB04-65BE-45D1-96DA-8658496C3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5" name="Oval 359">
              <a:extLst>
                <a:ext uri="{FF2B5EF4-FFF2-40B4-BE49-F238E27FC236}">
                  <a16:creationId xmlns:a16="http://schemas.microsoft.com/office/drawing/2014/main" id="{740883E6-2473-4AB1-85AC-95CBBF3B2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6" name="Oval 360">
              <a:extLst>
                <a:ext uri="{FF2B5EF4-FFF2-40B4-BE49-F238E27FC236}">
                  <a16:creationId xmlns:a16="http://schemas.microsoft.com/office/drawing/2014/main" id="{D7F36203-C44D-46F4-B42D-C41171EB6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7" name="Oval 361">
              <a:extLst>
                <a:ext uri="{FF2B5EF4-FFF2-40B4-BE49-F238E27FC236}">
                  <a16:creationId xmlns:a16="http://schemas.microsoft.com/office/drawing/2014/main" id="{4ECF70E3-EF48-477C-AC40-DA5AB8899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8" name="Oval 362">
              <a:extLst>
                <a:ext uri="{FF2B5EF4-FFF2-40B4-BE49-F238E27FC236}">
                  <a16:creationId xmlns:a16="http://schemas.microsoft.com/office/drawing/2014/main" id="{9FC4670F-D961-4281-8BDB-4C16F4785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9" name="Oval 363">
              <a:extLst>
                <a:ext uri="{FF2B5EF4-FFF2-40B4-BE49-F238E27FC236}">
                  <a16:creationId xmlns:a16="http://schemas.microsoft.com/office/drawing/2014/main" id="{AE13983D-ECD8-408E-9863-8DA3AE1E9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0" name="Oval 364">
              <a:extLst>
                <a:ext uri="{FF2B5EF4-FFF2-40B4-BE49-F238E27FC236}">
                  <a16:creationId xmlns:a16="http://schemas.microsoft.com/office/drawing/2014/main" id="{44EB3C72-DCBB-495B-A124-D3E539CBE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1" name="Oval 365">
              <a:extLst>
                <a:ext uri="{FF2B5EF4-FFF2-40B4-BE49-F238E27FC236}">
                  <a16:creationId xmlns:a16="http://schemas.microsoft.com/office/drawing/2014/main" id="{39C86966-FFD3-4BA3-BB8A-A2E74EAB3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2" name="Oval 366">
              <a:extLst>
                <a:ext uri="{FF2B5EF4-FFF2-40B4-BE49-F238E27FC236}">
                  <a16:creationId xmlns:a16="http://schemas.microsoft.com/office/drawing/2014/main" id="{176700F2-8E08-48AE-B51C-E9BE407B6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3" name="Oval 367">
              <a:extLst>
                <a:ext uri="{FF2B5EF4-FFF2-40B4-BE49-F238E27FC236}">
                  <a16:creationId xmlns:a16="http://schemas.microsoft.com/office/drawing/2014/main" id="{EE7092CB-3E63-4937-82C0-A2880C149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4" name="Oval 368">
              <a:extLst>
                <a:ext uri="{FF2B5EF4-FFF2-40B4-BE49-F238E27FC236}">
                  <a16:creationId xmlns:a16="http://schemas.microsoft.com/office/drawing/2014/main" id="{B75C0283-6C13-4383-98F1-FAA970961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5" name="Oval 369">
              <a:extLst>
                <a:ext uri="{FF2B5EF4-FFF2-40B4-BE49-F238E27FC236}">
                  <a16:creationId xmlns:a16="http://schemas.microsoft.com/office/drawing/2014/main" id="{2C247678-5ADE-481E-9820-27C608F3F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6" name="Oval 370">
              <a:extLst>
                <a:ext uri="{FF2B5EF4-FFF2-40B4-BE49-F238E27FC236}">
                  <a16:creationId xmlns:a16="http://schemas.microsoft.com/office/drawing/2014/main" id="{B6AAFEE2-FF91-40A6-81FC-D8B6C62FA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7" name="Oval 371">
              <a:extLst>
                <a:ext uri="{FF2B5EF4-FFF2-40B4-BE49-F238E27FC236}">
                  <a16:creationId xmlns:a16="http://schemas.microsoft.com/office/drawing/2014/main" id="{76EBA25A-6541-46CF-8F41-DA2CF9E5D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8" name="Oval 372">
              <a:extLst>
                <a:ext uri="{FF2B5EF4-FFF2-40B4-BE49-F238E27FC236}">
                  <a16:creationId xmlns:a16="http://schemas.microsoft.com/office/drawing/2014/main" id="{D5C6435A-DD68-420D-94A7-4368E2CD8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9" name="Oval 373">
              <a:extLst>
                <a:ext uri="{FF2B5EF4-FFF2-40B4-BE49-F238E27FC236}">
                  <a16:creationId xmlns:a16="http://schemas.microsoft.com/office/drawing/2014/main" id="{115C2007-D997-45B0-A0D8-EA1267B30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0" name="Oval 374">
              <a:extLst>
                <a:ext uri="{FF2B5EF4-FFF2-40B4-BE49-F238E27FC236}">
                  <a16:creationId xmlns:a16="http://schemas.microsoft.com/office/drawing/2014/main" id="{25E1B766-77E0-4F52-8AE8-3EEB43B21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1" name="Oval 375">
              <a:extLst>
                <a:ext uri="{FF2B5EF4-FFF2-40B4-BE49-F238E27FC236}">
                  <a16:creationId xmlns:a16="http://schemas.microsoft.com/office/drawing/2014/main" id="{FAFAE6E1-EF96-4AA9-ACFF-B8CC97204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2" name="Oval 376">
              <a:extLst>
                <a:ext uri="{FF2B5EF4-FFF2-40B4-BE49-F238E27FC236}">
                  <a16:creationId xmlns:a16="http://schemas.microsoft.com/office/drawing/2014/main" id="{F1F9E507-47AE-4679-9B5A-682FBF6EB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3" name="Oval 377">
              <a:extLst>
                <a:ext uri="{FF2B5EF4-FFF2-40B4-BE49-F238E27FC236}">
                  <a16:creationId xmlns:a16="http://schemas.microsoft.com/office/drawing/2014/main" id="{BD1553E8-DBC1-402E-AC0B-A2D99F503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4" name="Oval 378">
              <a:extLst>
                <a:ext uri="{FF2B5EF4-FFF2-40B4-BE49-F238E27FC236}">
                  <a16:creationId xmlns:a16="http://schemas.microsoft.com/office/drawing/2014/main" id="{9013B857-2988-4148-855F-64ED6E4EA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5" name="Oval 379">
              <a:extLst>
                <a:ext uri="{FF2B5EF4-FFF2-40B4-BE49-F238E27FC236}">
                  <a16:creationId xmlns:a16="http://schemas.microsoft.com/office/drawing/2014/main" id="{C883A41D-59FB-4ACF-BE42-395B8A235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6" name="Oval 380">
              <a:extLst>
                <a:ext uri="{FF2B5EF4-FFF2-40B4-BE49-F238E27FC236}">
                  <a16:creationId xmlns:a16="http://schemas.microsoft.com/office/drawing/2014/main" id="{EBC41262-F035-4CC1-86FA-143EC857F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7" name="Oval 381">
              <a:extLst>
                <a:ext uri="{FF2B5EF4-FFF2-40B4-BE49-F238E27FC236}">
                  <a16:creationId xmlns:a16="http://schemas.microsoft.com/office/drawing/2014/main" id="{BD2EDD8A-2EB0-44B7-9570-D46702628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8" name="Oval 382">
              <a:extLst>
                <a:ext uri="{FF2B5EF4-FFF2-40B4-BE49-F238E27FC236}">
                  <a16:creationId xmlns:a16="http://schemas.microsoft.com/office/drawing/2014/main" id="{E7F5CECC-E860-4E40-9DFA-05C3ADA6D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9" name="Oval 383">
              <a:extLst>
                <a:ext uri="{FF2B5EF4-FFF2-40B4-BE49-F238E27FC236}">
                  <a16:creationId xmlns:a16="http://schemas.microsoft.com/office/drawing/2014/main" id="{813642E8-984C-49EA-932A-A3BC08EF9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0" name="Oval 384">
              <a:extLst>
                <a:ext uri="{FF2B5EF4-FFF2-40B4-BE49-F238E27FC236}">
                  <a16:creationId xmlns:a16="http://schemas.microsoft.com/office/drawing/2014/main" id="{4AA6AE8B-0074-4A30-B2AD-A31169E5F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1" name="Oval 385">
              <a:extLst>
                <a:ext uri="{FF2B5EF4-FFF2-40B4-BE49-F238E27FC236}">
                  <a16:creationId xmlns:a16="http://schemas.microsoft.com/office/drawing/2014/main" id="{A3FA3A74-6AC7-4E4E-91E1-D1024557F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2" name="Oval 386">
              <a:extLst>
                <a:ext uri="{FF2B5EF4-FFF2-40B4-BE49-F238E27FC236}">
                  <a16:creationId xmlns:a16="http://schemas.microsoft.com/office/drawing/2014/main" id="{653D13BE-7E10-4CC9-8806-D231CA33E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3" name="Oval 387">
              <a:extLst>
                <a:ext uri="{FF2B5EF4-FFF2-40B4-BE49-F238E27FC236}">
                  <a16:creationId xmlns:a16="http://schemas.microsoft.com/office/drawing/2014/main" id="{92B4F891-9BD6-4559-9EEE-3BE437CE0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4" name="Oval 388">
              <a:extLst>
                <a:ext uri="{FF2B5EF4-FFF2-40B4-BE49-F238E27FC236}">
                  <a16:creationId xmlns:a16="http://schemas.microsoft.com/office/drawing/2014/main" id="{A85A849F-C3BA-4BCB-B142-7369C02D5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5" name="Oval 389">
              <a:extLst>
                <a:ext uri="{FF2B5EF4-FFF2-40B4-BE49-F238E27FC236}">
                  <a16:creationId xmlns:a16="http://schemas.microsoft.com/office/drawing/2014/main" id="{685A45E4-A552-4C60-8299-437298577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6" name="Oval 390">
              <a:extLst>
                <a:ext uri="{FF2B5EF4-FFF2-40B4-BE49-F238E27FC236}">
                  <a16:creationId xmlns:a16="http://schemas.microsoft.com/office/drawing/2014/main" id="{19C20617-DFE8-4E59-95B4-4752203C2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7" name="Oval 391">
              <a:extLst>
                <a:ext uri="{FF2B5EF4-FFF2-40B4-BE49-F238E27FC236}">
                  <a16:creationId xmlns:a16="http://schemas.microsoft.com/office/drawing/2014/main" id="{FCBF517F-FBC3-4FB4-9A57-4890F0345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8" name="Oval 392">
              <a:extLst>
                <a:ext uri="{FF2B5EF4-FFF2-40B4-BE49-F238E27FC236}">
                  <a16:creationId xmlns:a16="http://schemas.microsoft.com/office/drawing/2014/main" id="{B2828A74-B48C-4092-AB00-4FB632A26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9" name="Oval 393">
              <a:extLst>
                <a:ext uri="{FF2B5EF4-FFF2-40B4-BE49-F238E27FC236}">
                  <a16:creationId xmlns:a16="http://schemas.microsoft.com/office/drawing/2014/main" id="{7EAAAF04-8444-465C-9271-381794A7F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0" name="Oval 394">
              <a:extLst>
                <a:ext uri="{FF2B5EF4-FFF2-40B4-BE49-F238E27FC236}">
                  <a16:creationId xmlns:a16="http://schemas.microsoft.com/office/drawing/2014/main" id="{482A275D-A1E9-461F-9733-EF72455D6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1" name="Oval 395">
              <a:extLst>
                <a:ext uri="{FF2B5EF4-FFF2-40B4-BE49-F238E27FC236}">
                  <a16:creationId xmlns:a16="http://schemas.microsoft.com/office/drawing/2014/main" id="{E1CA20AE-AE2B-47B8-84BC-4275243B9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2" name="Oval 396">
              <a:extLst>
                <a:ext uri="{FF2B5EF4-FFF2-40B4-BE49-F238E27FC236}">
                  <a16:creationId xmlns:a16="http://schemas.microsoft.com/office/drawing/2014/main" id="{4E0A9943-9407-4F78-9ED2-67B0F285F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3" name="Oval 397">
              <a:extLst>
                <a:ext uri="{FF2B5EF4-FFF2-40B4-BE49-F238E27FC236}">
                  <a16:creationId xmlns:a16="http://schemas.microsoft.com/office/drawing/2014/main" id="{E2CF722F-24B0-4ECA-806D-9F07E0E29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4" name="Oval 398">
              <a:extLst>
                <a:ext uri="{FF2B5EF4-FFF2-40B4-BE49-F238E27FC236}">
                  <a16:creationId xmlns:a16="http://schemas.microsoft.com/office/drawing/2014/main" id="{3F0A020E-55B7-40F8-840C-C759D2D2A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5" name="Oval 399">
              <a:extLst>
                <a:ext uri="{FF2B5EF4-FFF2-40B4-BE49-F238E27FC236}">
                  <a16:creationId xmlns:a16="http://schemas.microsoft.com/office/drawing/2014/main" id="{26CD851B-C2B7-4BED-AC6A-B8049D9CE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6" name="Oval 400">
              <a:extLst>
                <a:ext uri="{FF2B5EF4-FFF2-40B4-BE49-F238E27FC236}">
                  <a16:creationId xmlns:a16="http://schemas.microsoft.com/office/drawing/2014/main" id="{FA2335BC-599B-491F-86BD-2AAD38B9F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7" name="Oval 401">
              <a:extLst>
                <a:ext uri="{FF2B5EF4-FFF2-40B4-BE49-F238E27FC236}">
                  <a16:creationId xmlns:a16="http://schemas.microsoft.com/office/drawing/2014/main" id="{B20EEDA3-D6ED-4F14-86ED-6BA99AC83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8" name="Oval 402">
              <a:extLst>
                <a:ext uri="{FF2B5EF4-FFF2-40B4-BE49-F238E27FC236}">
                  <a16:creationId xmlns:a16="http://schemas.microsoft.com/office/drawing/2014/main" id="{B9152B41-C6E2-40CA-97E8-2CDA25D06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9" name="Oval 403">
              <a:extLst>
                <a:ext uri="{FF2B5EF4-FFF2-40B4-BE49-F238E27FC236}">
                  <a16:creationId xmlns:a16="http://schemas.microsoft.com/office/drawing/2014/main" id="{1F4E67F5-4482-4849-8A7B-C5612B273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20" name="Oval 404">
              <a:extLst>
                <a:ext uri="{FF2B5EF4-FFF2-40B4-BE49-F238E27FC236}">
                  <a16:creationId xmlns:a16="http://schemas.microsoft.com/office/drawing/2014/main" id="{D084E5A2-7D80-4B27-8BA7-972458F34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21" name="Oval 405">
              <a:extLst>
                <a:ext uri="{FF2B5EF4-FFF2-40B4-BE49-F238E27FC236}">
                  <a16:creationId xmlns:a16="http://schemas.microsoft.com/office/drawing/2014/main" id="{F5D9C026-1564-4B6B-B661-E526BB63F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22" name="Oval 406">
              <a:extLst>
                <a:ext uri="{FF2B5EF4-FFF2-40B4-BE49-F238E27FC236}">
                  <a16:creationId xmlns:a16="http://schemas.microsoft.com/office/drawing/2014/main" id="{63AF967E-6F55-427F-AFEC-53EAB2D02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516" name="Group 608">
            <a:extLst>
              <a:ext uri="{FF2B5EF4-FFF2-40B4-BE49-F238E27FC236}">
                <a16:creationId xmlns:a16="http://schemas.microsoft.com/office/drawing/2014/main" id="{B3E32576-F3F0-45AC-BA57-7ECA8AB4F452}"/>
              </a:ext>
            </a:extLst>
          </p:cNvPr>
          <p:cNvGrpSpPr>
            <a:grpSpLocks/>
          </p:cNvGrpSpPr>
          <p:nvPr/>
        </p:nvGrpSpPr>
        <p:grpSpPr bwMode="auto">
          <a:xfrm>
            <a:off x="3160713" y="2632075"/>
            <a:ext cx="4987925" cy="85725"/>
            <a:chOff x="1991" y="1658"/>
            <a:chExt cx="3142" cy="54"/>
          </a:xfrm>
        </p:grpSpPr>
        <p:sp>
          <p:nvSpPr>
            <p:cNvPr id="9624" name="Oval 408">
              <a:extLst>
                <a:ext uri="{FF2B5EF4-FFF2-40B4-BE49-F238E27FC236}">
                  <a16:creationId xmlns:a16="http://schemas.microsoft.com/office/drawing/2014/main" id="{D9A04E45-6AC3-48BD-803D-98E11CC50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25" name="Oval 409">
              <a:extLst>
                <a:ext uri="{FF2B5EF4-FFF2-40B4-BE49-F238E27FC236}">
                  <a16:creationId xmlns:a16="http://schemas.microsoft.com/office/drawing/2014/main" id="{6CE2D50D-79F8-4910-9815-01D17BA88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26" name="Oval 410">
              <a:extLst>
                <a:ext uri="{FF2B5EF4-FFF2-40B4-BE49-F238E27FC236}">
                  <a16:creationId xmlns:a16="http://schemas.microsoft.com/office/drawing/2014/main" id="{0EF616AF-89DB-48EA-90FC-CDB4174E8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27" name="Oval 411">
              <a:extLst>
                <a:ext uri="{FF2B5EF4-FFF2-40B4-BE49-F238E27FC236}">
                  <a16:creationId xmlns:a16="http://schemas.microsoft.com/office/drawing/2014/main" id="{1CCE8840-E64D-4197-9C89-45637AD16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28" name="Oval 412">
              <a:extLst>
                <a:ext uri="{FF2B5EF4-FFF2-40B4-BE49-F238E27FC236}">
                  <a16:creationId xmlns:a16="http://schemas.microsoft.com/office/drawing/2014/main" id="{6BD68A0A-5995-4442-B9AA-54B99779E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29" name="Oval 413">
              <a:extLst>
                <a:ext uri="{FF2B5EF4-FFF2-40B4-BE49-F238E27FC236}">
                  <a16:creationId xmlns:a16="http://schemas.microsoft.com/office/drawing/2014/main" id="{5F4E9785-9140-4C4F-BB49-5D3FE34F4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0" name="Oval 414">
              <a:extLst>
                <a:ext uri="{FF2B5EF4-FFF2-40B4-BE49-F238E27FC236}">
                  <a16:creationId xmlns:a16="http://schemas.microsoft.com/office/drawing/2014/main" id="{E6F2D809-D308-45AD-A2CA-277928FF2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1" name="Oval 415">
              <a:extLst>
                <a:ext uri="{FF2B5EF4-FFF2-40B4-BE49-F238E27FC236}">
                  <a16:creationId xmlns:a16="http://schemas.microsoft.com/office/drawing/2014/main" id="{8D5BEE4B-76A0-4AE6-8F16-2DC3407B1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2" name="Oval 416">
              <a:extLst>
                <a:ext uri="{FF2B5EF4-FFF2-40B4-BE49-F238E27FC236}">
                  <a16:creationId xmlns:a16="http://schemas.microsoft.com/office/drawing/2014/main" id="{E54CD10F-3C87-4A31-AEBC-775A69D86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3" name="Oval 417">
              <a:extLst>
                <a:ext uri="{FF2B5EF4-FFF2-40B4-BE49-F238E27FC236}">
                  <a16:creationId xmlns:a16="http://schemas.microsoft.com/office/drawing/2014/main" id="{E2581965-516B-4D9B-9D18-6F3E83FC9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4" name="Oval 418">
              <a:extLst>
                <a:ext uri="{FF2B5EF4-FFF2-40B4-BE49-F238E27FC236}">
                  <a16:creationId xmlns:a16="http://schemas.microsoft.com/office/drawing/2014/main" id="{A1E28968-888F-4249-BA8F-DB8B2D5E5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5" name="Oval 419">
              <a:extLst>
                <a:ext uri="{FF2B5EF4-FFF2-40B4-BE49-F238E27FC236}">
                  <a16:creationId xmlns:a16="http://schemas.microsoft.com/office/drawing/2014/main" id="{4E8B8704-B831-4C2F-96BA-9B0A98617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6" name="Oval 420">
              <a:extLst>
                <a:ext uri="{FF2B5EF4-FFF2-40B4-BE49-F238E27FC236}">
                  <a16:creationId xmlns:a16="http://schemas.microsoft.com/office/drawing/2014/main" id="{36B6818E-0F45-4FF0-8AC7-1AC9BE6B9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7" name="Oval 421">
              <a:extLst>
                <a:ext uri="{FF2B5EF4-FFF2-40B4-BE49-F238E27FC236}">
                  <a16:creationId xmlns:a16="http://schemas.microsoft.com/office/drawing/2014/main" id="{1C2DDEFF-30AD-4EFD-B46E-76DCC2C8D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8" name="Oval 422">
              <a:extLst>
                <a:ext uri="{FF2B5EF4-FFF2-40B4-BE49-F238E27FC236}">
                  <a16:creationId xmlns:a16="http://schemas.microsoft.com/office/drawing/2014/main" id="{75F3CCD3-5278-432F-A1DD-A10B937F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9" name="Oval 423">
              <a:extLst>
                <a:ext uri="{FF2B5EF4-FFF2-40B4-BE49-F238E27FC236}">
                  <a16:creationId xmlns:a16="http://schemas.microsoft.com/office/drawing/2014/main" id="{9EAC6127-E9A2-4D0F-AD1F-62568CE88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0" name="Oval 424">
              <a:extLst>
                <a:ext uri="{FF2B5EF4-FFF2-40B4-BE49-F238E27FC236}">
                  <a16:creationId xmlns:a16="http://schemas.microsoft.com/office/drawing/2014/main" id="{EEAC66CF-DB27-4013-83E4-AD0B4EAA1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1" name="Oval 425">
              <a:extLst>
                <a:ext uri="{FF2B5EF4-FFF2-40B4-BE49-F238E27FC236}">
                  <a16:creationId xmlns:a16="http://schemas.microsoft.com/office/drawing/2014/main" id="{367EF1A9-B159-4F6F-A925-C883DCE91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2" name="Oval 426">
              <a:extLst>
                <a:ext uri="{FF2B5EF4-FFF2-40B4-BE49-F238E27FC236}">
                  <a16:creationId xmlns:a16="http://schemas.microsoft.com/office/drawing/2014/main" id="{A65E523A-0294-4B4D-AD42-DD2E21A24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3" name="Oval 427">
              <a:extLst>
                <a:ext uri="{FF2B5EF4-FFF2-40B4-BE49-F238E27FC236}">
                  <a16:creationId xmlns:a16="http://schemas.microsoft.com/office/drawing/2014/main" id="{D5686D6B-35ED-4106-BCDD-0D88F9E1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4" name="Oval 428">
              <a:extLst>
                <a:ext uri="{FF2B5EF4-FFF2-40B4-BE49-F238E27FC236}">
                  <a16:creationId xmlns:a16="http://schemas.microsoft.com/office/drawing/2014/main" id="{25876412-89E4-482E-8B54-4232C2B7E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5" name="Oval 429">
              <a:extLst>
                <a:ext uri="{FF2B5EF4-FFF2-40B4-BE49-F238E27FC236}">
                  <a16:creationId xmlns:a16="http://schemas.microsoft.com/office/drawing/2014/main" id="{76AA5ECB-734E-462C-876A-63FA7F320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6" name="Oval 430">
              <a:extLst>
                <a:ext uri="{FF2B5EF4-FFF2-40B4-BE49-F238E27FC236}">
                  <a16:creationId xmlns:a16="http://schemas.microsoft.com/office/drawing/2014/main" id="{B765FD12-04BC-4768-9B8C-8E57B5567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7" name="Oval 431">
              <a:extLst>
                <a:ext uri="{FF2B5EF4-FFF2-40B4-BE49-F238E27FC236}">
                  <a16:creationId xmlns:a16="http://schemas.microsoft.com/office/drawing/2014/main" id="{4FA8CAA7-58FB-41F7-9CD8-BD41B48F8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8" name="Oval 432">
              <a:extLst>
                <a:ext uri="{FF2B5EF4-FFF2-40B4-BE49-F238E27FC236}">
                  <a16:creationId xmlns:a16="http://schemas.microsoft.com/office/drawing/2014/main" id="{C1EF99E4-C111-4E51-B7C3-4E1B8F444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9" name="Oval 433">
              <a:extLst>
                <a:ext uri="{FF2B5EF4-FFF2-40B4-BE49-F238E27FC236}">
                  <a16:creationId xmlns:a16="http://schemas.microsoft.com/office/drawing/2014/main" id="{06E685F0-2346-4615-A62D-7B1C8C9B2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0" name="Oval 434">
              <a:extLst>
                <a:ext uri="{FF2B5EF4-FFF2-40B4-BE49-F238E27FC236}">
                  <a16:creationId xmlns:a16="http://schemas.microsoft.com/office/drawing/2014/main" id="{4DB00295-F781-4FB4-9449-394F3CA53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1" name="Oval 435">
              <a:extLst>
                <a:ext uri="{FF2B5EF4-FFF2-40B4-BE49-F238E27FC236}">
                  <a16:creationId xmlns:a16="http://schemas.microsoft.com/office/drawing/2014/main" id="{3FA97DC3-EB4D-4022-BF5A-15868D177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2" name="Oval 436">
              <a:extLst>
                <a:ext uri="{FF2B5EF4-FFF2-40B4-BE49-F238E27FC236}">
                  <a16:creationId xmlns:a16="http://schemas.microsoft.com/office/drawing/2014/main" id="{54FB970F-5D05-46E6-86FB-231A42665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" y="165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3" name="Oval 437">
              <a:extLst>
                <a:ext uri="{FF2B5EF4-FFF2-40B4-BE49-F238E27FC236}">
                  <a16:creationId xmlns:a16="http://schemas.microsoft.com/office/drawing/2014/main" id="{EE2AB3A4-F789-4A69-95ED-ED344A689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4" name="Oval 438">
              <a:extLst>
                <a:ext uri="{FF2B5EF4-FFF2-40B4-BE49-F238E27FC236}">
                  <a16:creationId xmlns:a16="http://schemas.microsoft.com/office/drawing/2014/main" id="{289BF010-3326-4B9A-A480-70DA145E1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5" name="Oval 439">
              <a:extLst>
                <a:ext uri="{FF2B5EF4-FFF2-40B4-BE49-F238E27FC236}">
                  <a16:creationId xmlns:a16="http://schemas.microsoft.com/office/drawing/2014/main" id="{D6C55E65-8B18-459D-B4E1-51921EA3D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6" name="Oval 440">
              <a:extLst>
                <a:ext uri="{FF2B5EF4-FFF2-40B4-BE49-F238E27FC236}">
                  <a16:creationId xmlns:a16="http://schemas.microsoft.com/office/drawing/2014/main" id="{8978EF90-D012-48BE-94ED-DC4A4E244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7" name="Oval 441">
              <a:extLst>
                <a:ext uri="{FF2B5EF4-FFF2-40B4-BE49-F238E27FC236}">
                  <a16:creationId xmlns:a16="http://schemas.microsoft.com/office/drawing/2014/main" id="{E5612565-55C6-4260-B51A-6A31D45B8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3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8" name="Oval 442">
              <a:extLst>
                <a:ext uri="{FF2B5EF4-FFF2-40B4-BE49-F238E27FC236}">
                  <a16:creationId xmlns:a16="http://schemas.microsoft.com/office/drawing/2014/main" id="{2E7EC5F3-30DD-41A6-B980-119067B0C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9" name="Oval 443">
              <a:extLst>
                <a:ext uri="{FF2B5EF4-FFF2-40B4-BE49-F238E27FC236}">
                  <a16:creationId xmlns:a16="http://schemas.microsoft.com/office/drawing/2014/main" id="{2FA4C711-67F6-483B-8D9A-C1917A60B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0" name="Oval 444">
              <a:extLst>
                <a:ext uri="{FF2B5EF4-FFF2-40B4-BE49-F238E27FC236}">
                  <a16:creationId xmlns:a16="http://schemas.microsoft.com/office/drawing/2014/main" id="{E5B63539-712A-494B-8335-AE0304960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1" name="Oval 445">
              <a:extLst>
                <a:ext uri="{FF2B5EF4-FFF2-40B4-BE49-F238E27FC236}">
                  <a16:creationId xmlns:a16="http://schemas.microsoft.com/office/drawing/2014/main" id="{CABF4037-B5D4-4955-8DB0-EB41EDBA6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2" name="Oval 446">
              <a:extLst>
                <a:ext uri="{FF2B5EF4-FFF2-40B4-BE49-F238E27FC236}">
                  <a16:creationId xmlns:a16="http://schemas.microsoft.com/office/drawing/2014/main" id="{4516D044-6D4A-4FAE-9EBB-ECB6D173C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3" name="Oval 447">
              <a:extLst>
                <a:ext uri="{FF2B5EF4-FFF2-40B4-BE49-F238E27FC236}">
                  <a16:creationId xmlns:a16="http://schemas.microsoft.com/office/drawing/2014/main" id="{DF960C80-8836-433A-BEC5-6DD431730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4" name="Oval 448">
              <a:extLst>
                <a:ext uri="{FF2B5EF4-FFF2-40B4-BE49-F238E27FC236}">
                  <a16:creationId xmlns:a16="http://schemas.microsoft.com/office/drawing/2014/main" id="{FF8242A4-FFD8-4DB9-8CB8-08E8AB752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5" name="Oval 449">
              <a:extLst>
                <a:ext uri="{FF2B5EF4-FFF2-40B4-BE49-F238E27FC236}">
                  <a16:creationId xmlns:a16="http://schemas.microsoft.com/office/drawing/2014/main" id="{D0F89D8A-E879-4B51-B774-43F2EAF19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6" name="Oval 450">
              <a:extLst>
                <a:ext uri="{FF2B5EF4-FFF2-40B4-BE49-F238E27FC236}">
                  <a16:creationId xmlns:a16="http://schemas.microsoft.com/office/drawing/2014/main" id="{E13C956C-3DCE-4E84-AE6C-ADDDC5B29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7" name="Oval 451">
              <a:extLst>
                <a:ext uri="{FF2B5EF4-FFF2-40B4-BE49-F238E27FC236}">
                  <a16:creationId xmlns:a16="http://schemas.microsoft.com/office/drawing/2014/main" id="{28545DCB-56DA-4F0F-8947-FB7996A93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8" name="Oval 452">
              <a:extLst>
                <a:ext uri="{FF2B5EF4-FFF2-40B4-BE49-F238E27FC236}">
                  <a16:creationId xmlns:a16="http://schemas.microsoft.com/office/drawing/2014/main" id="{D8528434-CACB-4BB1-9C13-68D49BBE9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9" name="Oval 453">
              <a:extLst>
                <a:ext uri="{FF2B5EF4-FFF2-40B4-BE49-F238E27FC236}">
                  <a16:creationId xmlns:a16="http://schemas.microsoft.com/office/drawing/2014/main" id="{0E4F0C02-AE33-4F6D-91AE-4292EF189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0" name="Oval 454">
              <a:extLst>
                <a:ext uri="{FF2B5EF4-FFF2-40B4-BE49-F238E27FC236}">
                  <a16:creationId xmlns:a16="http://schemas.microsoft.com/office/drawing/2014/main" id="{5C68AC97-4A25-4E61-9801-674ADE6A2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1" name="Oval 455">
              <a:extLst>
                <a:ext uri="{FF2B5EF4-FFF2-40B4-BE49-F238E27FC236}">
                  <a16:creationId xmlns:a16="http://schemas.microsoft.com/office/drawing/2014/main" id="{4CD2E571-E0B4-423C-BE4B-4EE662B2F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2" name="Oval 456">
              <a:extLst>
                <a:ext uri="{FF2B5EF4-FFF2-40B4-BE49-F238E27FC236}">
                  <a16:creationId xmlns:a16="http://schemas.microsoft.com/office/drawing/2014/main" id="{0DEFB99D-3B92-4089-ACDC-FD64FC267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3" name="Oval 457">
              <a:extLst>
                <a:ext uri="{FF2B5EF4-FFF2-40B4-BE49-F238E27FC236}">
                  <a16:creationId xmlns:a16="http://schemas.microsoft.com/office/drawing/2014/main" id="{ABBF04D0-590B-4EE0-AB10-500C0B94B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4" name="Oval 458">
              <a:extLst>
                <a:ext uri="{FF2B5EF4-FFF2-40B4-BE49-F238E27FC236}">
                  <a16:creationId xmlns:a16="http://schemas.microsoft.com/office/drawing/2014/main" id="{1B97B871-B6D3-4523-9C2A-A27072B8E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5" name="Oval 459">
              <a:extLst>
                <a:ext uri="{FF2B5EF4-FFF2-40B4-BE49-F238E27FC236}">
                  <a16:creationId xmlns:a16="http://schemas.microsoft.com/office/drawing/2014/main" id="{CA74810E-C8F9-4041-8E17-FF1A99018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6" name="Oval 460">
              <a:extLst>
                <a:ext uri="{FF2B5EF4-FFF2-40B4-BE49-F238E27FC236}">
                  <a16:creationId xmlns:a16="http://schemas.microsoft.com/office/drawing/2014/main" id="{F666E3BB-1DF7-422F-8EA9-E6455E08B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7" name="Oval 461">
              <a:extLst>
                <a:ext uri="{FF2B5EF4-FFF2-40B4-BE49-F238E27FC236}">
                  <a16:creationId xmlns:a16="http://schemas.microsoft.com/office/drawing/2014/main" id="{E3DBA5CA-A302-4207-8A06-0E5394C14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8" name="Oval 462">
              <a:extLst>
                <a:ext uri="{FF2B5EF4-FFF2-40B4-BE49-F238E27FC236}">
                  <a16:creationId xmlns:a16="http://schemas.microsoft.com/office/drawing/2014/main" id="{FCA2BCB3-6C44-4833-B9CB-EFB25808D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9" name="Oval 463">
              <a:extLst>
                <a:ext uri="{FF2B5EF4-FFF2-40B4-BE49-F238E27FC236}">
                  <a16:creationId xmlns:a16="http://schemas.microsoft.com/office/drawing/2014/main" id="{B9F54B04-8A71-4459-89F3-D0DCF0A0A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4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0" name="Oval 464">
              <a:extLst>
                <a:ext uri="{FF2B5EF4-FFF2-40B4-BE49-F238E27FC236}">
                  <a16:creationId xmlns:a16="http://schemas.microsoft.com/office/drawing/2014/main" id="{392A9321-3C8B-4975-9413-E39E71035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1" name="Oval 465">
              <a:extLst>
                <a:ext uri="{FF2B5EF4-FFF2-40B4-BE49-F238E27FC236}">
                  <a16:creationId xmlns:a16="http://schemas.microsoft.com/office/drawing/2014/main" id="{91F73795-F105-42DA-A766-FA462D62B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2" name="Oval 466">
              <a:extLst>
                <a:ext uri="{FF2B5EF4-FFF2-40B4-BE49-F238E27FC236}">
                  <a16:creationId xmlns:a16="http://schemas.microsoft.com/office/drawing/2014/main" id="{A30B8548-6B3F-4636-8BFD-EB45DBAA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3" name="Oval 467">
              <a:extLst>
                <a:ext uri="{FF2B5EF4-FFF2-40B4-BE49-F238E27FC236}">
                  <a16:creationId xmlns:a16="http://schemas.microsoft.com/office/drawing/2014/main" id="{A376C3AD-73EF-499B-85FE-7F930042B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4" name="Oval 468">
              <a:extLst>
                <a:ext uri="{FF2B5EF4-FFF2-40B4-BE49-F238E27FC236}">
                  <a16:creationId xmlns:a16="http://schemas.microsoft.com/office/drawing/2014/main" id="{0D406F72-2AF5-46E2-BFA2-84CB3DC03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5" name="Oval 469">
              <a:extLst>
                <a:ext uri="{FF2B5EF4-FFF2-40B4-BE49-F238E27FC236}">
                  <a16:creationId xmlns:a16="http://schemas.microsoft.com/office/drawing/2014/main" id="{3F6F5D8A-C4BA-466E-AB37-29456AD4F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6" name="Oval 470">
              <a:extLst>
                <a:ext uri="{FF2B5EF4-FFF2-40B4-BE49-F238E27FC236}">
                  <a16:creationId xmlns:a16="http://schemas.microsoft.com/office/drawing/2014/main" id="{FEC729C6-58CE-4634-89AC-38C3B1F54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7" name="Oval 471">
              <a:extLst>
                <a:ext uri="{FF2B5EF4-FFF2-40B4-BE49-F238E27FC236}">
                  <a16:creationId xmlns:a16="http://schemas.microsoft.com/office/drawing/2014/main" id="{8197CF91-ABD8-47A5-9F29-0FB1D736A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8" name="Oval 472">
              <a:extLst>
                <a:ext uri="{FF2B5EF4-FFF2-40B4-BE49-F238E27FC236}">
                  <a16:creationId xmlns:a16="http://schemas.microsoft.com/office/drawing/2014/main" id="{5B4B9110-528D-4253-84E2-56DD58864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9" name="Oval 473">
              <a:extLst>
                <a:ext uri="{FF2B5EF4-FFF2-40B4-BE49-F238E27FC236}">
                  <a16:creationId xmlns:a16="http://schemas.microsoft.com/office/drawing/2014/main" id="{C42CABC7-3B53-436A-BED3-EC9FB8790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0" name="Oval 474">
              <a:extLst>
                <a:ext uri="{FF2B5EF4-FFF2-40B4-BE49-F238E27FC236}">
                  <a16:creationId xmlns:a16="http://schemas.microsoft.com/office/drawing/2014/main" id="{493E1F5C-3D64-40BC-8636-6791A8E8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1" name="Oval 475">
              <a:extLst>
                <a:ext uri="{FF2B5EF4-FFF2-40B4-BE49-F238E27FC236}">
                  <a16:creationId xmlns:a16="http://schemas.microsoft.com/office/drawing/2014/main" id="{5E464C44-C774-4384-8D8C-75DA07E06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2" name="Oval 476">
              <a:extLst>
                <a:ext uri="{FF2B5EF4-FFF2-40B4-BE49-F238E27FC236}">
                  <a16:creationId xmlns:a16="http://schemas.microsoft.com/office/drawing/2014/main" id="{28421039-9545-4809-A505-174A27CB2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3" name="Oval 477">
              <a:extLst>
                <a:ext uri="{FF2B5EF4-FFF2-40B4-BE49-F238E27FC236}">
                  <a16:creationId xmlns:a16="http://schemas.microsoft.com/office/drawing/2014/main" id="{746CAB50-E591-4CE2-A996-664957B74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4" name="Oval 478">
              <a:extLst>
                <a:ext uri="{FF2B5EF4-FFF2-40B4-BE49-F238E27FC236}">
                  <a16:creationId xmlns:a16="http://schemas.microsoft.com/office/drawing/2014/main" id="{19C0F8BF-CF7E-4089-BC26-FD311531D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5" name="Oval 479">
              <a:extLst>
                <a:ext uri="{FF2B5EF4-FFF2-40B4-BE49-F238E27FC236}">
                  <a16:creationId xmlns:a16="http://schemas.microsoft.com/office/drawing/2014/main" id="{725FCBAC-4CEE-4852-AB2B-1F5586BC4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6" name="Oval 480">
              <a:extLst>
                <a:ext uri="{FF2B5EF4-FFF2-40B4-BE49-F238E27FC236}">
                  <a16:creationId xmlns:a16="http://schemas.microsoft.com/office/drawing/2014/main" id="{8FE518DF-2A4A-4007-8DE8-7DF20A158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7" name="Oval 481">
              <a:extLst>
                <a:ext uri="{FF2B5EF4-FFF2-40B4-BE49-F238E27FC236}">
                  <a16:creationId xmlns:a16="http://schemas.microsoft.com/office/drawing/2014/main" id="{8CC2F3A0-DD00-4441-BD87-05DBCD346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8" name="Oval 482">
              <a:extLst>
                <a:ext uri="{FF2B5EF4-FFF2-40B4-BE49-F238E27FC236}">
                  <a16:creationId xmlns:a16="http://schemas.microsoft.com/office/drawing/2014/main" id="{35591792-9954-49C2-9B81-5D1F31041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9" name="Oval 483">
              <a:extLst>
                <a:ext uri="{FF2B5EF4-FFF2-40B4-BE49-F238E27FC236}">
                  <a16:creationId xmlns:a16="http://schemas.microsoft.com/office/drawing/2014/main" id="{64B202FC-5868-4F20-8F15-65E38FB6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0" name="Oval 484">
              <a:extLst>
                <a:ext uri="{FF2B5EF4-FFF2-40B4-BE49-F238E27FC236}">
                  <a16:creationId xmlns:a16="http://schemas.microsoft.com/office/drawing/2014/main" id="{7939D3AC-ADB6-4F75-A131-766133C56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1" name="Oval 485">
              <a:extLst>
                <a:ext uri="{FF2B5EF4-FFF2-40B4-BE49-F238E27FC236}">
                  <a16:creationId xmlns:a16="http://schemas.microsoft.com/office/drawing/2014/main" id="{43CDDD2F-7FF4-4970-B3DC-65055D160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2" name="Oval 486">
              <a:extLst>
                <a:ext uri="{FF2B5EF4-FFF2-40B4-BE49-F238E27FC236}">
                  <a16:creationId xmlns:a16="http://schemas.microsoft.com/office/drawing/2014/main" id="{606E3D09-A015-46CE-B767-24F3E73F2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3" name="Oval 487">
              <a:extLst>
                <a:ext uri="{FF2B5EF4-FFF2-40B4-BE49-F238E27FC236}">
                  <a16:creationId xmlns:a16="http://schemas.microsoft.com/office/drawing/2014/main" id="{A7BF9210-4476-4DC6-9EB4-CA74C87D5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4" name="Oval 488">
              <a:extLst>
                <a:ext uri="{FF2B5EF4-FFF2-40B4-BE49-F238E27FC236}">
                  <a16:creationId xmlns:a16="http://schemas.microsoft.com/office/drawing/2014/main" id="{1B4DECD3-566F-4AE5-AD8E-1F351133B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5" name="Oval 489">
              <a:extLst>
                <a:ext uri="{FF2B5EF4-FFF2-40B4-BE49-F238E27FC236}">
                  <a16:creationId xmlns:a16="http://schemas.microsoft.com/office/drawing/2014/main" id="{260A7B80-770D-4161-8C2E-08F10A968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6" name="Oval 490">
              <a:extLst>
                <a:ext uri="{FF2B5EF4-FFF2-40B4-BE49-F238E27FC236}">
                  <a16:creationId xmlns:a16="http://schemas.microsoft.com/office/drawing/2014/main" id="{03961A07-6747-4922-B206-A1B15E24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7" name="Oval 491">
              <a:extLst>
                <a:ext uri="{FF2B5EF4-FFF2-40B4-BE49-F238E27FC236}">
                  <a16:creationId xmlns:a16="http://schemas.microsoft.com/office/drawing/2014/main" id="{D03768F4-FF28-4BA8-B7DE-05C7A42CD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8" name="Oval 492">
              <a:extLst>
                <a:ext uri="{FF2B5EF4-FFF2-40B4-BE49-F238E27FC236}">
                  <a16:creationId xmlns:a16="http://schemas.microsoft.com/office/drawing/2014/main" id="{746D3789-210C-4A66-AB1B-E78A45200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9" name="Oval 493">
              <a:extLst>
                <a:ext uri="{FF2B5EF4-FFF2-40B4-BE49-F238E27FC236}">
                  <a16:creationId xmlns:a16="http://schemas.microsoft.com/office/drawing/2014/main" id="{D8C838A4-6DDE-4B8A-8B13-87521BA3B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0" name="Oval 494">
              <a:extLst>
                <a:ext uri="{FF2B5EF4-FFF2-40B4-BE49-F238E27FC236}">
                  <a16:creationId xmlns:a16="http://schemas.microsoft.com/office/drawing/2014/main" id="{3DA153B4-07C0-4013-B4A9-54210A26B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1" name="Oval 495">
              <a:extLst>
                <a:ext uri="{FF2B5EF4-FFF2-40B4-BE49-F238E27FC236}">
                  <a16:creationId xmlns:a16="http://schemas.microsoft.com/office/drawing/2014/main" id="{047F855B-FCED-415F-A398-929EE475B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2" name="Oval 496">
              <a:extLst>
                <a:ext uri="{FF2B5EF4-FFF2-40B4-BE49-F238E27FC236}">
                  <a16:creationId xmlns:a16="http://schemas.microsoft.com/office/drawing/2014/main" id="{E726FE3E-B44A-45E9-A3EA-E247B858D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3" name="Oval 497">
              <a:extLst>
                <a:ext uri="{FF2B5EF4-FFF2-40B4-BE49-F238E27FC236}">
                  <a16:creationId xmlns:a16="http://schemas.microsoft.com/office/drawing/2014/main" id="{04A574D3-B1C2-4FB1-8BAC-C9710122C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4" name="Oval 498">
              <a:extLst>
                <a:ext uri="{FF2B5EF4-FFF2-40B4-BE49-F238E27FC236}">
                  <a16:creationId xmlns:a16="http://schemas.microsoft.com/office/drawing/2014/main" id="{93AAA63A-CDA8-427F-838E-EB6D5E166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5" name="Oval 499">
              <a:extLst>
                <a:ext uri="{FF2B5EF4-FFF2-40B4-BE49-F238E27FC236}">
                  <a16:creationId xmlns:a16="http://schemas.microsoft.com/office/drawing/2014/main" id="{3AD358B7-C0BA-4A9E-9E02-03DE24192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6" name="Oval 500">
              <a:extLst>
                <a:ext uri="{FF2B5EF4-FFF2-40B4-BE49-F238E27FC236}">
                  <a16:creationId xmlns:a16="http://schemas.microsoft.com/office/drawing/2014/main" id="{B04CD553-7A2B-4168-9405-42024A8E2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7" name="Oval 501">
              <a:extLst>
                <a:ext uri="{FF2B5EF4-FFF2-40B4-BE49-F238E27FC236}">
                  <a16:creationId xmlns:a16="http://schemas.microsoft.com/office/drawing/2014/main" id="{AD7B0D4A-0D3E-48B3-8B63-01E6B8C28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8" name="Oval 502">
              <a:extLst>
                <a:ext uri="{FF2B5EF4-FFF2-40B4-BE49-F238E27FC236}">
                  <a16:creationId xmlns:a16="http://schemas.microsoft.com/office/drawing/2014/main" id="{AD9176CF-A6FB-416B-97CE-3EF85588E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9" name="Oval 503">
              <a:extLst>
                <a:ext uri="{FF2B5EF4-FFF2-40B4-BE49-F238E27FC236}">
                  <a16:creationId xmlns:a16="http://schemas.microsoft.com/office/drawing/2014/main" id="{1F950391-F755-4A96-BBBC-BD4371E5F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0" name="Oval 504">
              <a:extLst>
                <a:ext uri="{FF2B5EF4-FFF2-40B4-BE49-F238E27FC236}">
                  <a16:creationId xmlns:a16="http://schemas.microsoft.com/office/drawing/2014/main" id="{80BD1641-1013-4570-A2E3-57453E5BD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1" name="Oval 505">
              <a:extLst>
                <a:ext uri="{FF2B5EF4-FFF2-40B4-BE49-F238E27FC236}">
                  <a16:creationId xmlns:a16="http://schemas.microsoft.com/office/drawing/2014/main" id="{FC58FA8D-8AC1-42CB-9EEB-47423814C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2" name="Oval 506">
              <a:extLst>
                <a:ext uri="{FF2B5EF4-FFF2-40B4-BE49-F238E27FC236}">
                  <a16:creationId xmlns:a16="http://schemas.microsoft.com/office/drawing/2014/main" id="{80859B84-C5FB-4B36-B7A0-93A4DD60E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3" name="Oval 507">
              <a:extLst>
                <a:ext uri="{FF2B5EF4-FFF2-40B4-BE49-F238E27FC236}">
                  <a16:creationId xmlns:a16="http://schemas.microsoft.com/office/drawing/2014/main" id="{E54610C3-F431-4285-8433-BB4B7ED47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4" name="Oval 508">
              <a:extLst>
                <a:ext uri="{FF2B5EF4-FFF2-40B4-BE49-F238E27FC236}">
                  <a16:creationId xmlns:a16="http://schemas.microsoft.com/office/drawing/2014/main" id="{344A8221-1B79-43CB-AC14-4E498A524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5" name="Oval 509">
              <a:extLst>
                <a:ext uri="{FF2B5EF4-FFF2-40B4-BE49-F238E27FC236}">
                  <a16:creationId xmlns:a16="http://schemas.microsoft.com/office/drawing/2014/main" id="{65763741-5294-4C1C-9219-66ECFD120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6" name="Oval 510">
              <a:extLst>
                <a:ext uri="{FF2B5EF4-FFF2-40B4-BE49-F238E27FC236}">
                  <a16:creationId xmlns:a16="http://schemas.microsoft.com/office/drawing/2014/main" id="{DC8C205D-89BB-4607-9204-A6732DDA8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7" name="Oval 511">
              <a:extLst>
                <a:ext uri="{FF2B5EF4-FFF2-40B4-BE49-F238E27FC236}">
                  <a16:creationId xmlns:a16="http://schemas.microsoft.com/office/drawing/2014/main" id="{E8C5D473-FF52-48FF-BAF3-F9A8FDA2E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8" name="Oval 512">
              <a:extLst>
                <a:ext uri="{FF2B5EF4-FFF2-40B4-BE49-F238E27FC236}">
                  <a16:creationId xmlns:a16="http://schemas.microsoft.com/office/drawing/2014/main" id="{A6B48231-C88A-4BCF-9DDC-5D695861E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9" name="Oval 513">
              <a:extLst>
                <a:ext uri="{FF2B5EF4-FFF2-40B4-BE49-F238E27FC236}">
                  <a16:creationId xmlns:a16="http://schemas.microsoft.com/office/drawing/2014/main" id="{8FC2E712-E8D4-4975-ACCA-2CE531351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3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0" name="Oval 514">
              <a:extLst>
                <a:ext uri="{FF2B5EF4-FFF2-40B4-BE49-F238E27FC236}">
                  <a16:creationId xmlns:a16="http://schemas.microsoft.com/office/drawing/2014/main" id="{505ED8D8-BF4F-40F5-B95D-EC51FF941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1" name="Oval 515">
              <a:extLst>
                <a:ext uri="{FF2B5EF4-FFF2-40B4-BE49-F238E27FC236}">
                  <a16:creationId xmlns:a16="http://schemas.microsoft.com/office/drawing/2014/main" id="{9477B227-377C-4CFD-8E8E-A93596A5F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2" name="Oval 516">
              <a:extLst>
                <a:ext uri="{FF2B5EF4-FFF2-40B4-BE49-F238E27FC236}">
                  <a16:creationId xmlns:a16="http://schemas.microsoft.com/office/drawing/2014/main" id="{48861EDC-3FFA-4533-83EB-4DD35FED3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4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3" name="Oval 517">
              <a:extLst>
                <a:ext uri="{FF2B5EF4-FFF2-40B4-BE49-F238E27FC236}">
                  <a16:creationId xmlns:a16="http://schemas.microsoft.com/office/drawing/2014/main" id="{A5029399-6314-4448-8C43-D92401EE8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4" name="Oval 518">
              <a:extLst>
                <a:ext uri="{FF2B5EF4-FFF2-40B4-BE49-F238E27FC236}">
                  <a16:creationId xmlns:a16="http://schemas.microsoft.com/office/drawing/2014/main" id="{6FBD79D1-DE9E-428B-A38B-201CF010B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5" name="Oval 519">
              <a:extLst>
                <a:ext uri="{FF2B5EF4-FFF2-40B4-BE49-F238E27FC236}">
                  <a16:creationId xmlns:a16="http://schemas.microsoft.com/office/drawing/2014/main" id="{759C369A-ABF7-4915-95B7-3BF292963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6" name="Oval 520">
              <a:extLst>
                <a:ext uri="{FF2B5EF4-FFF2-40B4-BE49-F238E27FC236}">
                  <a16:creationId xmlns:a16="http://schemas.microsoft.com/office/drawing/2014/main" id="{28575BE5-2693-4C7B-8812-72A4FEF1B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7" name="Oval 521">
              <a:extLst>
                <a:ext uri="{FF2B5EF4-FFF2-40B4-BE49-F238E27FC236}">
                  <a16:creationId xmlns:a16="http://schemas.microsoft.com/office/drawing/2014/main" id="{40D39D71-61B0-45EC-A245-2AEE32584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0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8" name="Oval 522">
              <a:extLst>
                <a:ext uri="{FF2B5EF4-FFF2-40B4-BE49-F238E27FC236}">
                  <a16:creationId xmlns:a16="http://schemas.microsoft.com/office/drawing/2014/main" id="{94B68037-69F3-4D62-9C89-3C484AB43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9" name="Oval 523">
              <a:extLst>
                <a:ext uri="{FF2B5EF4-FFF2-40B4-BE49-F238E27FC236}">
                  <a16:creationId xmlns:a16="http://schemas.microsoft.com/office/drawing/2014/main" id="{F080DECD-7B3A-48B3-9A4F-BA7369F5D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2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0" name="Oval 524">
              <a:extLst>
                <a:ext uri="{FF2B5EF4-FFF2-40B4-BE49-F238E27FC236}">
                  <a16:creationId xmlns:a16="http://schemas.microsoft.com/office/drawing/2014/main" id="{5F97BEC3-EAF0-49EB-9A9A-F8CC6023B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1" name="Oval 525">
              <a:extLst>
                <a:ext uri="{FF2B5EF4-FFF2-40B4-BE49-F238E27FC236}">
                  <a16:creationId xmlns:a16="http://schemas.microsoft.com/office/drawing/2014/main" id="{ADA807E9-2DCC-4DA0-AA51-2CC0A8557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2" name="Oval 526">
              <a:extLst>
                <a:ext uri="{FF2B5EF4-FFF2-40B4-BE49-F238E27FC236}">
                  <a16:creationId xmlns:a16="http://schemas.microsoft.com/office/drawing/2014/main" id="{4CD1ADE8-4BD8-4AC3-A328-90EFBC745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3" name="Oval 527">
              <a:extLst>
                <a:ext uri="{FF2B5EF4-FFF2-40B4-BE49-F238E27FC236}">
                  <a16:creationId xmlns:a16="http://schemas.microsoft.com/office/drawing/2014/main" id="{D29F77A5-A967-4530-B0B6-E94130791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4" name="Oval 528">
              <a:extLst>
                <a:ext uri="{FF2B5EF4-FFF2-40B4-BE49-F238E27FC236}">
                  <a16:creationId xmlns:a16="http://schemas.microsoft.com/office/drawing/2014/main" id="{48E5AC65-F188-4BE7-8A5B-0FA6CE875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5" name="Oval 529">
              <a:extLst>
                <a:ext uri="{FF2B5EF4-FFF2-40B4-BE49-F238E27FC236}">
                  <a16:creationId xmlns:a16="http://schemas.microsoft.com/office/drawing/2014/main" id="{993D6A82-A260-42D9-BC26-240451D0A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6" name="Oval 530">
              <a:extLst>
                <a:ext uri="{FF2B5EF4-FFF2-40B4-BE49-F238E27FC236}">
                  <a16:creationId xmlns:a16="http://schemas.microsoft.com/office/drawing/2014/main" id="{5B392281-F1CD-4EE2-B5DD-DB3C1A960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7" name="Oval 531">
              <a:extLst>
                <a:ext uri="{FF2B5EF4-FFF2-40B4-BE49-F238E27FC236}">
                  <a16:creationId xmlns:a16="http://schemas.microsoft.com/office/drawing/2014/main" id="{808B0296-EF33-476F-8EA1-572A678C4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8" name="Oval 532">
              <a:extLst>
                <a:ext uri="{FF2B5EF4-FFF2-40B4-BE49-F238E27FC236}">
                  <a16:creationId xmlns:a16="http://schemas.microsoft.com/office/drawing/2014/main" id="{0A895B0F-8002-4F66-8B0F-F259A40E6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9" name="Oval 533">
              <a:extLst>
                <a:ext uri="{FF2B5EF4-FFF2-40B4-BE49-F238E27FC236}">
                  <a16:creationId xmlns:a16="http://schemas.microsoft.com/office/drawing/2014/main" id="{10F744B4-120B-43A5-ABA7-872D1BC7C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0" name="Oval 534">
              <a:extLst>
                <a:ext uri="{FF2B5EF4-FFF2-40B4-BE49-F238E27FC236}">
                  <a16:creationId xmlns:a16="http://schemas.microsoft.com/office/drawing/2014/main" id="{531D2DCD-6DEA-4F13-ABE3-F8FC13B85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1" name="Oval 535">
              <a:extLst>
                <a:ext uri="{FF2B5EF4-FFF2-40B4-BE49-F238E27FC236}">
                  <a16:creationId xmlns:a16="http://schemas.microsoft.com/office/drawing/2014/main" id="{64920401-6EF9-48A3-A605-819A6CA2A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2" name="Oval 536">
              <a:extLst>
                <a:ext uri="{FF2B5EF4-FFF2-40B4-BE49-F238E27FC236}">
                  <a16:creationId xmlns:a16="http://schemas.microsoft.com/office/drawing/2014/main" id="{32B8BB48-7010-430D-879B-5393FBDF9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3" name="Oval 537">
              <a:extLst>
                <a:ext uri="{FF2B5EF4-FFF2-40B4-BE49-F238E27FC236}">
                  <a16:creationId xmlns:a16="http://schemas.microsoft.com/office/drawing/2014/main" id="{A41B2CE5-8A6C-48BD-AB4C-9998DDCBB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4" name="Oval 538">
              <a:extLst>
                <a:ext uri="{FF2B5EF4-FFF2-40B4-BE49-F238E27FC236}">
                  <a16:creationId xmlns:a16="http://schemas.microsoft.com/office/drawing/2014/main" id="{E00318CB-E24D-412E-A49D-8A780822F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5" name="Oval 539">
              <a:extLst>
                <a:ext uri="{FF2B5EF4-FFF2-40B4-BE49-F238E27FC236}">
                  <a16:creationId xmlns:a16="http://schemas.microsoft.com/office/drawing/2014/main" id="{8D1D0ED5-8966-49F3-8467-47ACF19DC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6" name="Oval 540">
              <a:extLst>
                <a:ext uri="{FF2B5EF4-FFF2-40B4-BE49-F238E27FC236}">
                  <a16:creationId xmlns:a16="http://schemas.microsoft.com/office/drawing/2014/main" id="{F063FF62-1737-406F-9994-3C0ACA911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7" name="Oval 541">
              <a:extLst>
                <a:ext uri="{FF2B5EF4-FFF2-40B4-BE49-F238E27FC236}">
                  <a16:creationId xmlns:a16="http://schemas.microsoft.com/office/drawing/2014/main" id="{C96A6D12-250E-4C80-9A29-54EE382AD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8" name="Oval 542">
              <a:extLst>
                <a:ext uri="{FF2B5EF4-FFF2-40B4-BE49-F238E27FC236}">
                  <a16:creationId xmlns:a16="http://schemas.microsoft.com/office/drawing/2014/main" id="{6B98AEEF-0F05-4099-8272-3666FF823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9" name="Oval 543">
              <a:extLst>
                <a:ext uri="{FF2B5EF4-FFF2-40B4-BE49-F238E27FC236}">
                  <a16:creationId xmlns:a16="http://schemas.microsoft.com/office/drawing/2014/main" id="{603970AA-070E-40DC-B6F2-2858FB28C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0" name="Oval 544">
              <a:extLst>
                <a:ext uri="{FF2B5EF4-FFF2-40B4-BE49-F238E27FC236}">
                  <a16:creationId xmlns:a16="http://schemas.microsoft.com/office/drawing/2014/main" id="{5E480458-95BD-4D2A-8AEA-688E7356C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1" name="Oval 545">
              <a:extLst>
                <a:ext uri="{FF2B5EF4-FFF2-40B4-BE49-F238E27FC236}">
                  <a16:creationId xmlns:a16="http://schemas.microsoft.com/office/drawing/2014/main" id="{ADEB7EE6-6E86-4E9F-9F32-7A8CAB8AC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2" name="Oval 546">
              <a:extLst>
                <a:ext uri="{FF2B5EF4-FFF2-40B4-BE49-F238E27FC236}">
                  <a16:creationId xmlns:a16="http://schemas.microsoft.com/office/drawing/2014/main" id="{6FCDC0DD-7EF5-4BCA-B676-CD1654EAF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3" name="Oval 547">
              <a:extLst>
                <a:ext uri="{FF2B5EF4-FFF2-40B4-BE49-F238E27FC236}">
                  <a16:creationId xmlns:a16="http://schemas.microsoft.com/office/drawing/2014/main" id="{981E8A12-0E4E-4A9D-B6B3-E2EA30545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4" name="Oval 548">
              <a:extLst>
                <a:ext uri="{FF2B5EF4-FFF2-40B4-BE49-F238E27FC236}">
                  <a16:creationId xmlns:a16="http://schemas.microsoft.com/office/drawing/2014/main" id="{B808FE99-6814-4D57-9BAF-6302ECA70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5" name="Oval 549">
              <a:extLst>
                <a:ext uri="{FF2B5EF4-FFF2-40B4-BE49-F238E27FC236}">
                  <a16:creationId xmlns:a16="http://schemas.microsoft.com/office/drawing/2014/main" id="{E423B7F8-6B52-487D-AD9D-B0158A27E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6" name="Oval 550">
              <a:extLst>
                <a:ext uri="{FF2B5EF4-FFF2-40B4-BE49-F238E27FC236}">
                  <a16:creationId xmlns:a16="http://schemas.microsoft.com/office/drawing/2014/main" id="{7601D291-5BD6-43D3-8304-D42492E5A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7" name="Oval 551">
              <a:extLst>
                <a:ext uri="{FF2B5EF4-FFF2-40B4-BE49-F238E27FC236}">
                  <a16:creationId xmlns:a16="http://schemas.microsoft.com/office/drawing/2014/main" id="{E766C841-4B91-46AC-A6F6-60FC194A1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8" name="Oval 552">
              <a:extLst>
                <a:ext uri="{FF2B5EF4-FFF2-40B4-BE49-F238E27FC236}">
                  <a16:creationId xmlns:a16="http://schemas.microsoft.com/office/drawing/2014/main" id="{023B785C-4175-474C-BE17-7B9467FCA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9" name="Oval 553">
              <a:extLst>
                <a:ext uri="{FF2B5EF4-FFF2-40B4-BE49-F238E27FC236}">
                  <a16:creationId xmlns:a16="http://schemas.microsoft.com/office/drawing/2014/main" id="{7231AA05-E355-4BCD-A102-FAC3DA0E8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0" name="Oval 554">
              <a:extLst>
                <a:ext uri="{FF2B5EF4-FFF2-40B4-BE49-F238E27FC236}">
                  <a16:creationId xmlns:a16="http://schemas.microsoft.com/office/drawing/2014/main" id="{7637620C-511F-4001-AE61-11BA7AF1E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1" name="Oval 555">
              <a:extLst>
                <a:ext uri="{FF2B5EF4-FFF2-40B4-BE49-F238E27FC236}">
                  <a16:creationId xmlns:a16="http://schemas.microsoft.com/office/drawing/2014/main" id="{0645F7D5-9AA6-4455-B4F1-01B6B37AF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2" name="Oval 556">
              <a:extLst>
                <a:ext uri="{FF2B5EF4-FFF2-40B4-BE49-F238E27FC236}">
                  <a16:creationId xmlns:a16="http://schemas.microsoft.com/office/drawing/2014/main" id="{ACC5501F-DF91-4846-95D0-37BAFF4EF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3" name="Oval 557">
              <a:extLst>
                <a:ext uri="{FF2B5EF4-FFF2-40B4-BE49-F238E27FC236}">
                  <a16:creationId xmlns:a16="http://schemas.microsoft.com/office/drawing/2014/main" id="{85A922D6-8005-44C3-8FA5-165BA2740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4" name="Oval 558">
              <a:extLst>
                <a:ext uri="{FF2B5EF4-FFF2-40B4-BE49-F238E27FC236}">
                  <a16:creationId xmlns:a16="http://schemas.microsoft.com/office/drawing/2014/main" id="{3CD4D692-1A07-4A05-A078-AB88C7829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3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5" name="Oval 559">
              <a:extLst>
                <a:ext uri="{FF2B5EF4-FFF2-40B4-BE49-F238E27FC236}">
                  <a16:creationId xmlns:a16="http://schemas.microsoft.com/office/drawing/2014/main" id="{A2720640-48EA-4143-AA45-4E417917B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6" name="Oval 560">
              <a:extLst>
                <a:ext uri="{FF2B5EF4-FFF2-40B4-BE49-F238E27FC236}">
                  <a16:creationId xmlns:a16="http://schemas.microsoft.com/office/drawing/2014/main" id="{E52687A6-B1D1-41BE-A18B-5B6B92D83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7" name="Oval 561">
              <a:extLst>
                <a:ext uri="{FF2B5EF4-FFF2-40B4-BE49-F238E27FC236}">
                  <a16:creationId xmlns:a16="http://schemas.microsoft.com/office/drawing/2014/main" id="{565330A6-1D7A-4F4C-8757-005299797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8" name="Oval 562">
              <a:extLst>
                <a:ext uri="{FF2B5EF4-FFF2-40B4-BE49-F238E27FC236}">
                  <a16:creationId xmlns:a16="http://schemas.microsoft.com/office/drawing/2014/main" id="{DC81892D-5AA3-4427-8841-FC35E4B6F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9" name="Oval 563">
              <a:extLst>
                <a:ext uri="{FF2B5EF4-FFF2-40B4-BE49-F238E27FC236}">
                  <a16:creationId xmlns:a16="http://schemas.microsoft.com/office/drawing/2014/main" id="{C5A79B90-391A-4137-B302-B9E2F2320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0" name="Oval 564">
              <a:extLst>
                <a:ext uri="{FF2B5EF4-FFF2-40B4-BE49-F238E27FC236}">
                  <a16:creationId xmlns:a16="http://schemas.microsoft.com/office/drawing/2014/main" id="{F32B780F-67FA-4CCF-BBD3-1CF00EE3F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1" name="Oval 565">
              <a:extLst>
                <a:ext uri="{FF2B5EF4-FFF2-40B4-BE49-F238E27FC236}">
                  <a16:creationId xmlns:a16="http://schemas.microsoft.com/office/drawing/2014/main" id="{A23FCA0C-9071-464D-BA22-AEC11A0C0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2" name="Oval 566">
              <a:extLst>
                <a:ext uri="{FF2B5EF4-FFF2-40B4-BE49-F238E27FC236}">
                  <a16:creationId xmlns:a16="http://schemas.microsoft.com/office/drawing/2014/main" id="{19F41F80-C86F-41C2-B5D0-8B838FDC6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3" name="Oval 567">
              <a:extLst>
                <a:ext uri="{FF2B5EF4-FFF2-40B4-BE49-F238E27FC236}">
                  <a16:creationId xmlns:a16="http://schemas.microsoft.com/office/drawing/2014/main" id="{E2060129-EA8C-4854-92B4-F9494BF8E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4" name="Oval 568">
              <a:extLst>
                <a:ext uri="{FF2B5EF4-FFF2-40B4-BE49-F238E27FC236}">
                  <a16:creationId xmlns:a16="http://schemas.microsoft.com/office/drawing/2014/main" id="{3CB43C2C-7C9B-43EB-B885-75F895D44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5" name="Oval 569">
              <a:extLst>
                <a:ext uri="{FF2B5EF4-FFF2-40B4-BE49-F238E27FC236}">
                  <a16:creationId xmlns:a16="http://schemas.microsoft.com/office/drawing/2014/main" id="{2EF1F97F-BE24-4507-A493-605D2E830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6" name="Oval 570">
              <a:extLst>
                <a:ext uri="{FF2B5EF4-FFF2-40B4-BE49-F238E27FC236}">
                  <a16:creationId xmlns:a16="http://schemas.microsoft.com/office/drawing/2014/main" id="{A854B839-1C31-4913-9620-A73FB6A30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7" name="Oval 571">
              <a:extLst>
                <a:ext uri="{FF2B5EF4-FFF2-40B4-BE49-F238E27FC236}">
                  <a16:creationId xmlns:a16="http://schemas.microsoft.com/office/drawing/2014/main" id="{20110101-89C5-4FDA-AF3F-E14510F41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8" name="Oval 572">
              <a:extLst>
                <a:ext uri="{FF2B5EF4-FFF2-40B4-BE49-F238E27FC236}">
                  <a16:creationId xmlns:a16="http://schemas.microsoft.com/office/drawing/2014/main" id="{921343C7-6190-4708-9748-95D73E8C4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9" name="Oval 573">
              <a:extLst>
                <a:ext uri="{FF2B5EF4-FFF2-40B4-BE49-F238E27FC236}">
                  <a16:creationId xmlns:a16="http://schemas.microsoft.com/office/drawing/2014/main" id="{8E77FC56-37AF-48B2-AC2F-1D129FF34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0" name="Oval 574">
              <a:extLst>
                <a:ext uri="{FF2B5EF4-FFF2-40B4-BE49-F238E27FC236}">
                  <a16:creationId xmlns:a16="http://schemas.microsoft.com/office/drawing/2014/main" id="{C388CFF7-CE5D-462F-8EE8-259D85335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1" name="Oval 575">
              <a:extLst>
                <a:ext uri="{FF2B5EF4-FFF2-40B4-BE49-F238E27FC236}">
                  <a16:creationId xmlns:a16="http://schemas.microsoft.com/office/drawing/2014/main" id="{8EB5DEA8-2826-447B-A3ED-CF8333A67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2" name="Oval 576">
              <a:extLst>
                <a:ext uri="{FF2B5EF4-FFF2-40B4-BE49-F238E27FC236}">
                  <a16:creationId xmlns:a16="http://schemas.microsoft.com/office/drawing/2014/main" id="{2BB19C30-6382-4EB2-9F89-B5DCB46C1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3" name="Oval 577">
              <a:extLst>
                <a:ext uri="{FF2B5EF4-FFF2-40B4-BE49-F238E27FC236}">
                  <a16:creationId xmlns:a16="http://schemas.microsoft.com/office/drawing/2014/main" id="{D0CA3E4C-8502-40DA-81A6-C53471778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4" name="Oval 578">
              <a:extLst>
                <a:ext uri="{FF2B5EF4-FFF2-40B4-BE49-F238E27FC236}">
                  <a16:creationId xmlns:a16="http://schemas.microsoft.com/office/drawing/2014/main" id="{59747C6B-C1AC-4137-8EFA-2962CB1AF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5" name="Oval 579">
              <a:extLst>
                <a:ext uri="{FF2B5EF4-FFF2-40B4-BE49-F238E27FC236}">
                  <a16:creationId xmlns:a16="http://schemas.microsoft.com/office/drawing/2014/main" id="{F463C291-CB12-4949-8AA4-EFD47B3A4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6" name="Oval 580">
              <a:extLst>
                <a:ext uri="{FF2B5EF4-FFF2-40B4-BE49-F238E27FC236}">
                  <a16:creationId xmlns:a16="http://schemas.microsoft.com/office/drawing/2014/main" id="{E7FE4749-B6B9-40E1-B9D7-3F88D66AB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7" name="Oval 581">
              <a:extLst>
                <a:ext uri="{FF2B5EF4-FFF2-40B4-BE49-F238E27FC236}">
                  <a16:creationId xmlns:a16="http://schemas.microsoft.com/office/drawing/2014/main" id="{529EE78B-5CE0-403C-9063-E1E8DE6D4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8" name="Oval 582">
              <a:extLst>
                <a:ext uri="{FF2B5EF4-FFF2-40B4-BE49-F238E27FC236}">
                  <a16:creationId xmlns:a16="http://schemas.microsoft.com/office/drawing/2014/main" id="{F5C50F90-75CB-4E16-8DF3-B70478A8C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9" name="Oval 583">
              <a:extLst>
                <a:ext uri="{FF2B5EF4-FFF2-40B4-BE49-F238E27FC236}">
                  <a16:creationId xmlns:a16="http://schemas.microsoft.com/office/drawing/2014/main" id="{D5149307-5643-4DC3-AE33-DDBBDB607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0" name="Oval 584">
              <a:extLst>
                <a:ext uri="{FF2B5EF4-FFF2-40B4-BE49-F238E27FC236}">
                  <a16:creationId xmlns:a16="http://schemas.microsoft.com/office/drawing/2014/main" id="{5F7F3E4E-74F0-4432-B6AF-E8A3044CA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1" name="Oval 585">
              <a:extLst>
                <a:ext uri="{FF2B5EF4-FFF2-40B4-BE49-F238E27FC236}">
                  <a16:creationId xmlns:a16="http://schemas.microsoft.com/office/drawing/2014/main" id="{CCB69BB1-334C-425A-B3FB-0FED12799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2" name="Oval 586">
              <a:extLst>
                <a:ext uri="{FF2B5EF4-FFF2-40B4-BE49-F238E27FC236}">
                  <a16:creationId xmlns:a16="http://schemas.microsoft.com/office/drawing/2014/main" id="{5DC77977-1463-40BF-90F7-1FB71D865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3" name="Oval 587">
              <a:extLst>
                <a:ext uri="{FF2B5EF4-FFF2-40B4-BE49-F238E27FC236}">
                  <a16:creationId xmlns:a16="http://schemas.microsoft.com/office/drawing/2014/main" id="{C1BA844C-B046-4FEC-AE94-4D5A6A787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4" name="Oval 588">
              <a:extLst>
                <a:ext uri="{FF2B5EF4-FFF2-40B4-BE49-F238E27FC236}">
                  <a16:creationId xmlns:a16="http://schemas.microsoft.com/office/drawing/2014/main" id="{D999093B-D0A9-4D15-AE54-470DBED77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5" name="Oval 589">
              <a:extLst>
                <a:ext uri="{FF2B5EF4-FFF2-40B4-BE49-F238E27FC236}">
                  <a16:creationId xmlns:a16="http://schemas.microsoft.com/office/drawing/2014/main" id="{82BFEC55-93DB-4FBE-8C0E-82D723A3C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6" name="Oval 590">
              <a:extLst>
                <a:ext uri="{FF2B5EF4-FFF2-40B4-BE49-F238E27FC236}">
                  <a16:creationId xmlns:a16="http://schemas.microsoft.com/office/drawing/2014/main" id="{2C237EBB-6ED9-4792-8316-F642E34D5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7" name="Oval 591">
              <a:extLst>
                <a:ext uri="{FF2B5EF4-FFF2-40B4-BE49-F238E27FC236}">
                  <a16:creationId xmlns:a16="http://schemas.microsoft.com/office/drawing/2014/main" id="{7D4A5B96-C1B1-4924-90FC-E70CBD7B9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8" name="Oval 592">
              <a:extLst>
                <a:ext uri="{FF2B5EF4-FFF2-40B4-BE49-F238E27FC236}">
                  <a16:creationId xmlns:a16="http://schemas.microsoft.com/office/drawing/2014/main" id="{7F3AFDD7-A9B6-4DD3-9089-BF04B76DC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9" name="Oval 593">
              <a:extLst>
                <a:ext uri="{FF2B5EF4-FFF2-40B4-BE49-F238E27FC236}">
                  <a16:creationId xmlns:a16="http://schemas.microsoft.com/office/drawing/2014/main" id="{D6D15CFD-8A8A-437E-93E4-FCA2825E1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0" name="Oval 594">
              <a:extLst>
                <a:ext uri="{FF2B5EF4-FFF2-40B4-BE49-F238E27FC236}">
                  <a16:creationId xmlns:a16="http://schemas.microsoft.com/office/drawing/2014/main" id="{44F24550-5DE1-4635-BA67-601B45494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1" name="Oval 595">
              <a:extLst>
                <a:ext uri="{FF2B5EF4-FFF2-40B4-BE49-F238E27FC236}">
                  <a16:creationId xmlns:a16="http://schemas.microsoft.com/office/drawing/2014/main" id="{1760CCD2-5F75-4E75-85E3-6CCD70C89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2" name="Oval 596">
              <a:extLst>
                <a:ext uri="{FF2B5EF4-FFF2-40B4-BE49-F238E27FC236}">
                  <a16:creationId xmlns:a16="http://schemas.microsoft.com/office/drawing/2014/main" id="{1EB88C6B-5AA4-4BD8-BB81-7933B8451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3" name="Oval 597">
              <a:extLst>
                <a:ext uri="{FF2B5EF4-FFF2-40B4-BE49-F238E27FC236}">
                  <a16:creationId xmlns:a16="http://schemas.microsoft.com/office/drawing/2014/main" id="{732C89EA-2C4C-4F80-9B51-CFABD4CB8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4" name="Oval 598">
              <a:extLst>
                <a:ext uri="{FF2B5EF4-FFF2-40B4-BE49-F238E27FC236}">
                  <a16:creationId xmlns:a16="http://schemas.microsoft.com/office/drawing/2014/main" id="{40EDA418-CC7B-4A2B-907B-4DA9893D8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5" name="Oval 599">
              <a:extLst>
                <a:ext uri="{FF2B5EF4-FFF2-40B4-BE49-F238E27FC236}">
                  <a16:creationId xmlns:a16="http://schemas.microsoft.com/office/drawing/2014/main" id="{285EFB04-F780-4384-92FD-C1F591FFC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6" name="Oval 600">
              <a:extLst>
                <a:ext uri="{FF2B5EF4-FFF2-40B4-BE49-F238E27FC236}">
                  <a16:creationId xmlns:a16="http://schemas.microsoft.com/office/drawing/2014/main" id="{FC13B3B5-FEB2-4419-BD37-03807E22F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7" name="Oval 601">
              <a:extLst>
                <a:ext uri="{FF2B5EF4-FFF2-40B4-BE49-F238E27FC236}">
                  <a16:creationId xmlns:a16="http://schemas.microsoft.com/office/drawing/2014/main" id="{A3FC941B-D38D-4437-B61C-BEDE7591A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8" name="Oval 602">
              <a:extLst>
                <a:ext uri="{FF2B5EF4-FFF2-40B4-BE49-F238E27FC236}">
                  <a16:creationId xmlns:a16="http://schemas.microsoft.com/office/drawing/2014/main" id="{A73D3B17-C9CD-4D11-BA82-87D9BE663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9" name="Oval 603">
              <a:extLst>
                <a:ext uri="{FF2B5EF4-FFF2-40B4-BE49-F238E27FC236}">
                  <a16:creationId xmlns:a16="http://schemas.microsoft.com/office/drawing/2014/main" id="{EB92CC5F-74C5-4111-B571-ADE1F4F24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20" name="Oval 604">
              <a:extLst>
                <a:ext uri="{FF2B5EF4-FFF2-40B4-BE49-F238E27FC236}">
                  <a16:creationId xmlns:a16="http://schemas.microsoft.com/office/drawing/2014/main" id="{F1317366-49FA-48FC-ADB5-79F5C6FA3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21" name="Oval 605">
              <a:extLst>
                <a:ext uri="{FF2B5EF4-FFF2-40B4-BE49-F238E27FC236}">
                  <a16:creationId xmlns:a16="http://schemas.microsoft.com/office/drawing/2014/main" id="{2D68CC7B-F36A-4BBE-8579-73CE26F76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22" name="Oval 606">
              <a:extLst>
                <a:ext uri="{FF2B5EF4-FFF2-40B4-BE49-F238E27FC236}">
                  <a16:creationId xmlns:a16="http://schemas.microsoft.com/office/drawing/2014/main" id="{BEF38721-38D1-4CCB-86E8-C53F193CE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23" name="Oval 607">
              <a:extLst>
                <a:ext uri="{FF2B5EF4-FFF2-40B4-BE49-F238E27FC236}">
                  <a16:creationId xmlns:a16="http://schemas.microsoft.com/office/drawing/2014/main" id="{C5438E65-2D86-4BD7-B606-DA0B679F2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517" name="Group 809">
            <a:extLst>
              <a:ext uri="{FF2B5EF4-FFF2-40B4-BE49-F238E27FC236}">
                <a16:creationId xmlns:a16="http://schemas.microsoft.com/office/drawing/2014/main" id="{E95F74AA-B92C-46C5-AE65-B4F26E27852D}"/>
              </a:ext>
            </a:extLst>
          </p:cNvPr>
          <p:cNvGrpSpPr>
            <a:grpSpLocks/>
          </p:cNvGrpSpPr>
          <p:nvPr/>
        </p:nvGrpSpPr>
        <p:grpSpPr bwMode="auto">
          <a:xfrm>
            <a:off x="4008438" y="2640013"/>
            <a:ext cx="4503737" cy="77787"/>
            <a:chOff x="2525" y="1663"/>
            <a:chExt cx="2837" cy="49"/>
          </a:xfrm>
        </p:grpSpPr>
        <p:sp>
          <p:nvSpPr>
            <p:cNvPr id="9825" name="Oval 609">
              <a:extLst>
                <a:ext uri="{FF2B5EF4-FFF2-40B4-BE49-F238E27FC236}">
                  <a16:creationId xmlns:a16="http://schemas.microsoft.com/office/drawing/2014/main" id="{52583FE1-CD8F-4302-81A0-30F75D4F2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26" name="Oval 610">
              <a:extLst>
                <a:ext uri="{FF2B5EF4-FFF2-40B4-BE49-F238E27FC236}">
                  <a16:creationId xmlns:a16="http://schemas.microsoft.com/office/drawing/2014/main" id="{C657D65A-D60F-4B50-86C1-B88B51341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27" name="Oval 611">
              <a:extLst>
                <a:ext uri="{FF2B5EF4-FFF2-40B4-BE49-F238E27FC236}">
                  <a16:creationId xmlns:a16="http://schemas.microsoft.com/office/drawing/2014/main" id="{6306D051-A06B-4AAD-A31C-529F7F8AF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28" name="Oval 612">
              <a:extLst>
                <a:ext uri="{FF2B5EF4-FFF2-40B4-BE49-F238E27FC236}">
                  <a16:creationId xmlns:a16="http://schemas.microsoft.com/office/drawing/2014/main" id="{B19AD1F9-A0FB-407C-A558-B33E9B206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29" name="Oval 613">
              <a:extLst>
                <a:ext uri="{FF2B5EF4-FFF2-40B4-BE49-F238E27FC236}">
                  <a16:creationId xmlns:a16="http://schemas.microsoft.com/office/drawing/2014/main" id="{306DFB4F-9213-4123-AD55-5E7F1CA38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0" name="Oval 614">
              <a:extLst>
                <a:ext uri="{FF2B5EF4-FFF2-40B4-BE49-F238E27FC236}">
                  <a16:creationId xmlns:a16="http://schemas.microsoft.com/office/drawing/2014/main" id="{BFA0DDA3-451B-4A23-847B-895B8FE25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1" name="Oval 615">
              <a:extLst>
                <a:ext uri="{FF2B5EF4-FFF2-40B4-BE49-F238E27FC236}">
                  <a16:creationId xmlns:a16="http://schemas.microsoft.com/office/drawing/2014/main" id="{63E9EE01-BB6C-481E-AC71-2B7708B9F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2" name="Oval 616">
              <a:extLst>
                <a:ext uri="{FF2B5EF4-FFF2-40B4-BE49-F238E27FC236}">
                  <a16:creationId xmlns:a16="http://schemas.microsoft.com/office/drawing/2014/main" id="{68784FFD-7F90-4D77-9E1A-0BFE27BA3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3" name="Oval 617">
              <a:extLst>
                <a:ext uri="{FF2B5EF4-FFF2-40B4-BE49-F238E27FC236}">
                  <a16:creationId xmlns:a16="http://schemas.microsoft.com/office/drawing/2014/main" id="{E5581EA1-C6B3-4F56-89F1-401310C26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4" name="Oval 618">
              <a:extLst>
                <a:ext uri="{FF2B5EF4-FFF2-40B4-BE49-F238E27FC236}">
                  <a16:creationId xmlns:a16="http://schemas.microsoft.com/office/drawing/2014/main" id="{4DFB68F1-2AE7-4BF3-BEF7-4594734E0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5" name="Oval 619">
              <a:extLst>
                <a:ext uri="{FF2B5EF4-FFF2-40B4-BE49-F238E27FC236}">
                  <a16:creationId xmlns:a16="http://schemas.microsoft.com/office/drawing/2014/main" id="{B7048D42-0131-4738-8142-A21E3E8B7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7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6" name="Oval 620">
              <a:extLst>
                <a:ext uri="{FF2B5EF4-FFF2-40B4-BE49-F238E27FC236}">
                  <a16:creationId xmlns:a16="http://schemas.microsoft.com/office/drawing/2014/main" id="{99336EB5-A0B7-4F92-B1BB-F64683D8D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7" name="Oval 621">
              <a:extLst>
                <a:ext uri="{FF2B5EF4-FFF2-40B4-BE49-F238E27FC236}">
                  <a16:creationId xmlns:a16="http://schemas.microsoft.com/office/drawing/2014/main" id="{42824A9B-7470-4CF8-8F39-087E33870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8" name="Oval 622">
              <a:extLst>
                <a:ext uri="{FF2B5EF4-FFF2-40B4-BE49-F238E27FC236}">
                  <a16:creationId xmlns:a16="http://schemas.microsoft.com/office/drawing/2014/main" id="{C7081A0B-F92F-4519-9049-4117C03D1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9" name="Oval 623">
              <a:extLst>
                <a:ext uri="{FF2B5EF4-FFF2-40B4-BE49-F238E27FC236}">
                  <a16:creationId xmlns:a16="http://schemas.microsoft.com/office/drawing/2014/main" id="{2A089B40-2F59-4A3F-8979-36A4F9998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0" name="Oval 624">
              <a:extLst>
                <a:ext uri="{FF2B5EF4-FFF2-40B4-BE49-F238E27FC236}">
                  <a16:creationId xmlns:a16="http://schemas.microsoft.com/office/drawing/2014/main" id="{52806843-021C-4406-85A7-240E5DC63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1" name="Oval 625">
              <a:extLst>
                <a:ext uri="{FF2B5EF4-FFF2-40B4-BE49-F238E27FC236}">
                  <a16:creationId xmlns:a16="http://schemas.microsoft.com/office/drawing/2014/main" id="{02D4C7C7-5488-41B5-B24C-1E47D2053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2" name="Oval 626">
              <a:extLst>
                <a:ext uri="{FF2B5EF4-FFF2-40B4-BE49-F238E27FC236}">
                  <a16:creationId xmlns:a16="http://schemas.microsoft.com/office/drawing/2014/main" id="{A0AA05E1-0E13-47C7-9F21-ECD4E711B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3" name="Oval 627">
              <a:extLst>
                <a:ext uri="{FF2B5EF4-FFF2-40B4-BE49-F238E27FC236}">
                  <a16:creationId xmlns:a16="http://schemas.microsoft.com/office/drawing/2014/main" id="{4F8D2CEC-47DD-4061-8A72-0BF1E2151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4" name="Oval 628">
              <a:extLst>
                <a:ext uri="{FF2B5EF4-FFF2-40B4-BE49-F238E27FC236}">
                  <a16:creationId xmlns:a16="http://schemas.microsoft.com/office/drawing/2014/main" id="{13119E96-051D-42A8-B022-24C06843B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5" name="Oval 629">
              <a:extLst>
                <a:ext uri="{FF2B5EF4-FFF2-40B4-BE49-F238E27FC236}">
                  <a16:creationId xmlns:a16="http://schemas.microsoft.com/office/drawing/2014/main" id="{0E455E3E-007C-4A98-AFC0-4DCD4DE77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6" name="Oval 630">
              <a:extLst>
                <a:ext uri="{FF2B5EF4-FFF2-40B4-BE49-F238E27FC236}">
                  <a16:creationId xmlns:a16="http://schemas.microsoft.com/office/drawing/2014/main" id="{94DB926B-2710-4DA2-BABF-43EEF3819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7" name="Oval 631">
              <a:extLst>
                <a:ext uri="{FF2B5EF4-FFF2-40B4-BE49-F238E27FC236}">
                  <a16:creationId xmlns:a16="http://schemas.microsoft.com/office/drawing/2014/main" id="{51BDEFE1-F4E5-4D47-8909-9F737C390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8" name="Oval 632">
              <a:extLst>
                <a:ext uri="{FF2B5EF4-FFF2-40B4-BE49-F238E27FC236}">
                  <a16:creationId xmlns:a16="http://schemas.microsoft.com/office/drawing/2014/main" id="{FF68628A-D30D-4A2A-90B1-7ADD90295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9" name="Oval 633">
              <a:extLst>
                <a:ext uri="{FF2B5EF4-FFF2-40B4-BE49-F238E27FC236}">
                  <a16:creationId xmlns:a16="http://schemas.microsoft.com/office/drawing/2014/main" id="{92907338-8978-43A4-B8CA-EED10B41A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0" name="Oval 634">
              <a:extLst>
                <a:ext uri="{FF2B5EF4-FFF2-40B4-BE49-F238E27FC236}">
                  <a16:creationId xmlns:a16="http://schemas.microsoft.com/office/drawing/2014/main" id="{D24772BA-FDEC-40BB-9EC5-67D725AF6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1" name="Oval 635">
              <a:extLst>
                <a:ext uri="{FF2B5EF4-FFF2-40B4-BE49-F238E27FC236}">
                  <a16:creationId xmlns:a16="http://schemas.microsoft.com/office/drawing/2014/main" id="{F0775008-6EEF-4360-8EBF-7C9C023E1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2" name="Oval 636">
              <a:extLst>
                <a:ext uri="{FF2B5EF4-FFF2-40B4-BE49-F238E27FC236}">
                  <a16:creationId xmlns:a16="http://schemas.microsoft.com/office/drawing/2014/main" id="{9A21B08D-0AAF-4A3F-91AD-B0C105B77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3" name="Oval 637">
              <a:extLst>
                <a:ext uri="{FF2B5EF4-FFF2-40B4-BE49-F238E27FC236}">
                  <a16:creationId xmlns:a16="http://schemas.microsoft.com/office/drawing/2014/main" id="{6DE8D8DA-94E0-4A03-9285-F5E25EAC9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4" name="Oval 638">
              <a:extLst>
                <a:ext uri="{FF2B5EF4-FFF2-40B4-BE49-F238E27FC236}">
                  <a16:creationId xmlns:a16="http://schemas.microsoft.com/office/drawing/2014/main" id="{725E8AB6-4683-49C5-8399-D3A200469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5" name="Oval 639">
              <a:extLst>
                <a:ext uri="{FF2B5EF4-FFF2-40B4-BE49-F238E27FC236}">
                  <a16:creationId xmlns:a16="http://schemas.microsoft.com/office/drawing/2014/main" id="{9F4A12AF-6B79-48B8-A20E-2371F9F9C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6" name="Oval 640">
              <a:extLst>
                <a:ext uri="{FF2B5EF4-FFF2-40B4-BE49-F238E27FC236}">
                  <a16:creationId xmlns:a16="http://schemas.microsoft.com/office/drawing/2014/main" id="{FDAEC9BF-6900-4E81-9F99-A3FF985C4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7" name="Oval 641">
              <a:extLst>
                <a:ext uri="{FF2B5EF4-FFF2-40B4-BE49-F238E27FC236}">
                  <a16:creationId xmlns:a16="http://schemas.microsoft.com/office/drawing/2014/main" id="{D0E0042D-50A9-4EE4-A6E9-E6B3BA92D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8" name="Oval 642">
              <a:extLst>
                <a:ext uri="{FF2B5EF4-FFF2-40B4-BE49-F238E27FC236}">
                  <a16:creationId xmlns:a16="http://schemas.microsoft.com/office/drawing/2014/main" id="{F11928D0-0A15-4A29-8AA8-01E16B8B3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9" name="Oval 643">
              <a:extLst>
                <a:ext uri="{FF2B5EF4-FFF2-40B4-BE49-F238E27FC236}">
                  <a16:creationId xmlns:a16="http://schemas.microsoft.com/office/drawing/2014/main" id="{43D2A93C-B5E1-4919-A6CD-5E5F8D162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0" name="Oval 644">
              <a:extLst>
                <a:ext uri="{FF2B5EF4-FFF2-40B4-BE49-F238E27FC236}">
                  <a16:creationId xmlns:a16="http://schemas.microsoft.com/office/drawing/2014/main" id="{276E7B3F-4D38-47A3-8333-6E6E496DD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1" name="Oval 645">
              <a:extLst>
                <a:ext uri="{FF2B5EF4-FFF2-40B4-BE49-F238E27FC236}">
                  <a16:creationId xmlns:a16="http://schemas.microsoft.com/office/drawing/2014/main" id="{0BD432F0-97C6-46B0-9E69-2B2B49505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2" name="Oval 646">
              <a:extLst>
                <a:ext uri="{FF2B5EF4-FFF2-40B4-BE49-F238E27FC236}">
                  <a16:creationId xmlns:a16="http://schemas.microsoft.com/office/drawing/2014/main" id="{6E3CBC63-2497-4E2B-A63D-EFEC8F64F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3" name="Oval 647">
              <a:extLst>
                <a:ext uri="{FF2B5EF4-FFF2-40B4-BE49-F238E27FC236}">
                  <a16:creationId xmlns:a16="http://schemas.microsoft.com/office/drawing/2014/main" id="{4496AF76-03B0-4F65-A241-9F06FA815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4" name="Oval 648">
              <a:extLst>
                <a:ext uri="{FF2B5EF4-FFF2-40B4-BE49-F238E27FC236}">
                  <a16:creationId xmlns:a16="http://schemas.microsoft.com/office/drawing/2014/main" id="{0EDFC6AA-BF86-42DB-8917-4FBEAA5D9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5" name="Oval 649">
              <a:extLst>
                <a:ext uri="{FF2B5EF4-FFF2-40B4-BE49-F238E27FC236}">
                  <a16:creationId xmlns:a16="http://schemas.microsoft.com/office/drawing/2014/main" id="{66A58CAC-367C-4A1A-B769-DA2010F3F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4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6" name="Oval 650">
              <a:extLst>
                <a:ext uri="{FF2B5EF4-FFF2-40B4-BE49-F238E27FC236}">
                  <a16:creationId xmlns:a16="http://schemas.microsoft.com/office/drawing/2014/main" id="{6651C01E-8B67-4F1D-946F-6DCD05DA0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7" name="Oval 651">
              <a:extLst>
                <a:ext uri="{FF2B5EF4-FFF2-40B4-BE49-F238E27FC236}">
                  <a16:creationId xmlns:a16="http://schemas.microsoft.com/office/drawing/2014/main" id="{FC9D6AE6-32E9-4205-9DA1-5CF8418A6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8" name="Oval 652">
              <a:extLst>
                <a:ext uri="{FF2B5EF4-FFF2-40B4-BE49-F238E27FC236}">
                  <a16:creationId xmlns:a16="http://schemas.microsoft.com/office/drawing/2014/main" id="{8C3BD7C0-744E-4239-8EC1-935F2BF41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9" name="Oval 653">
              <a:extLst>
                <a:ext uri="{FF2B5EF4-FFF2-40B4-BE49-F238E27FC236}">
                  <a16:creationId xmlns:a16="http://schemas.microsoft.com/office/drawing/2014/main" id="{3B3DB04F-AF88-40D2-B405-B20FD83DD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0" name="Oval 654">
              <a:extLst>
                <a:ext uri="{FF2B5EF4-FFF2-40B4-BE49-F238E27FC236}">
                  <a16:creationId xmlns:a16="http://schemas.microsoft.com/office/drawing/2014/main" id="{A07AB253-B8D6-46D5-89F7-8D41C35FD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1" name="Oval 655">
              <a:extLst>
                <a:ext uri="{FF2B5EF4-FFF2-40B4-BE49-F238E27FC236}">
                  <a16:creationId xmlns:a16="http://schemas.microsoft.com/office/drawing/2014/main" id="{FBBAB161-3C6B-4B31-9DB2-B202FFDEC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2" name="Oval 656">
              <a:extLst>
                <a:ext uri="{FF2B5EF4-FFF2-40B4-BE49-F238E27FC236}">
                  <a16:creationId xmlns:a16="http://schemas.microsoft.com/office/drawing/2014/main" id="{0FCCF4DB-5185-44E8-A3CE-389F429CE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3" name="Oval 657">
              <a:extLst>
                <a:ext uri="{FF2B5EF4-FFF2-40B4-BE49-F238E27FC236}">
                  <a16:creationId xmlns:a16="http://schemas.microsoft.com/office/drawing/2014/main" id="{F8AF8DD1-2576-44D8-907C-FA6FB3FEE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4" name="Oval 658">
              <a:extLst>
                <a:ext uri="{FF2B5EF4-FFF2-40B4-BE49-F238E27FC236}">
                  <a16:creationId xmlns:a16="http://schemas.microsoft.com/office/drawing/2014/main" id="{A9B7071D-5110-4E54-A4B5-F309FF580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5" name="Oval 659">
              <a:extLst>
                <a:ext uri="{FF2B5EF4-FFF2-40B4-BE49-F238E27FC236}">
                  <a16:creationId xmlns:a16="http://schemas.microsoft.com/office/drawing/2014/main" id="{6B1E6540-420E-4BFB-A0E1-A9C758231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6" name="Oval 660">
              <a:extLst>
                <a:ext uri="{FF2B5EF4-FFF2-40B4-BE49-F238E27FC236}">
                  <a16:creationId xmlns:a16="http://schemas.microsoft.com/office/drawing/2014/main" id="{AB28893E-B1F9-4ADA-B28C-493344B58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7" name="Oval 661">
              <a:extLst>
                <a:ext uri="{FF2B5EF4-FFF2-40B4-BE49-F238E27FC236}">
                  <a16:creationId xmlns:a16="http://schemas.microsoft.com/office/drawing/2014/main" id="{6BFBC126-B727-489B-AC6D-44379557F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8" name="Oval 662">
              <a:extLst>
                <a:ext uri="{FF2B5EF4-FFF2-40B4-BE49-F238E27FC236}">
                  <a16:creationId xmlns:a16="http://schemas.microsoft.com/office/drawing/2014/main" id="{363A1614-529A-4A3E-93CC-060D7DC36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9" name="Oval 663">
              <a:extLst>
                <a:ext uri="{FF2B5EF4-FFF2-40B4-BE49-F238E27FC236}">
                  <a16:creationId xmlns:a16="http://schemas.microsoft.com/office/drawing/2014/main" id="{6630F32E-BB63-405E-8585-E80BA06D4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0" name="Oval 664">
              <a:extLst>
                <a:ext uri="{FF2B5EF4-FFF2-40B4-BE49-F238E27FC236}">
                  <a16:creationId xmlns:a16="http://schemas.microsoft.com/office/drawing/2014/main" id="{4CE4AE71-62E4-44C0-A6FD-F49765484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1" name="Oval 665">
              <a:extLst>
                <a:ext uri="{FF2B5EF4-FFF2-40B4-BE49-F238E27FC236}">
                  <a16:creationId xmlns:a16="http://schemas.microsoft.com/office/drawing/2014/main" id="{78C0D990-5DA4-4408-A0FA-3F0BA9DB9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2" name="Oval 666">
              <a:extLst>
                <a:ext uri="{FF2B5EF4-FFF2-40B4-BE49-F238E27FC236}">
                  <a16:creationId xmlns:a16="http://schemas.microsoft.com/office/drawing/2014/main" id="{B77F7982-D819-43EA-B9B0-713055B11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3" name="Oval 667">
              <a:extLst>
                <a:ext uri="{FF2B5EF4-FFF2-40B4-BE49-F238E27FC236}">
                  <a16:creationId xmlns:a16="http://schemas.microsoft.com/office/drawing/2014/main" id="{703241A8-49FE-4795-B108-4D31F0EF7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4" name="Oval 668">
              <a:extLst>
                <a:ext uri="{FF2B5EF4-FFF2-40B4-BE49-F238E27FC236}">
                  <a16:creationId xmlns:a16="http://schemas.microsoft.com/office/drawing/2014/main" id="{6CED98D6-1FE2-4A2A-96A5-E71E9AC8F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5" name="Oval 669">
              <a:extLst>
                <a:ext uri="{FF2B5EF4-FFF2-40B4-BE49-F238E27FC236}">
                  <a16:creationId xmlns:a16="http://schemas.microsoft.com/office/drawing/2014/main" id="{288890A7-3262-4A18-A419-56B19BCF9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6" name="Oval 670">
              <a:extLst>
                <a:ext uri="{FF2B5EF4-FFF2-40B4-BE49-F238E27FC236}">
                  <a16:creationId xmlns:a16="http://schemas.microsoft.com/office/drawing/2014/main" id="{70472DBF-E1C1-4D80-94EE-316599C06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7" name="Oval 671">
              <a:extLst>
                <a:ext uri="{FF2B5EF4-FFF2-40B4-BE49-F238E27FC236}">
                  <a16:creationId xmlns:a16="http://schemas.microsoft.com/office/drawing/2014/main" id="{E3C4C72C-E10E-4647-832D-B41278FD5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8" name="Oval 672">
              <a:extLst>
                <a:ext uri="{FF2B5EF4-FFF2-40B4-BE49-F238E27FC236}">
                  <a16:creationId xmlns:a16="http://schemas.microsoft.com/office/drawing/2014/main" id="{DE6DB988-49C6-4C07-8B9F-B216BDC2A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9" name="Oval 673">
              <a:extLst>
                <a:ext uri="{FF2B5EF4-FFF2-40B4-BE49-F238E27FC236}">
                  <a16:creationId xmlns:a16="http://schemas.microsoft.com/office/drawing/2014/main" id="{157D0E6A-3C92-4E1B-AA3D-1841DFFF3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0" name="Oval 674">
              <a:extLst>
                <a:ext uri="{FF2B5EF4-FFF2-40B4-BE49-F238E27FC236}">
                  <a16:creationId xmlns:a16="http://schemas.microsoft.com/office/drawing/2014/main" id="{4616635D-532A-4807-971E-03DB4E056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1" name="Oval 675">
              <a:extLst>
                <a:ext uri="{FF2B5EF4-FFF2-40B4-BE49-F238E27FC236}">
                  <a16:creationId xmlns:a16="http://schemas.microsoft.com/office/drawing/2014/main" id="{DEF44D7F-76C3-4B36-94A2-F751A66DB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2" name="Oval 676">
              <a:extLst>
                <a:ext uri="{FF2B5EF4-FFF2-40B4-BE49-F238E27FC236}">
                  <a16:creationId xmlns:a16="http://schemas.microsoft.com/office/drawing/2014/main" id="{3A965AB8-A764-4676-BFDF-F02D00AFA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3" name="Oval 677">
              <a:extLst>
                <a:ext uri="{FF2B5EF4-FFF2-40B4-BE49-F238E27FC236}">
                  <a16:creationId xmlns:a16="http://schemas.microsoft.com/office/drawing/2014/main" id="{B621743F-7031-4010-8230-24B1B78F9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4" name="Oval 678">
              <a:extLst>
                <a:ext uri="{FF2B5EF4-FFF2-40B4-BE49-F238E27FC236}">
                  <a16:creationId xmlns:a16="http://schemas.microsoft.com/office/drawing/2014/main" id="{35CF3635-E755-4F00-983C-78D90703C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5" name="Oval 679">
              <a:extLst>
                <a:ext uri="{FF2B5EF4-FFF2-40B4-BE49-F238E27FC236}">
                  <a16:creationId xmlns:a16="http://schemas.microsoft.com/office/drawing/2014/main" id="{A4C0E863-E92E-44B6-9E3B-57554C5E4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6" name="Oval 680">
              <a:extLst>
                <a:ext uri="{FF2B5EF4-FFF2-40B4-BE49-F238E27FC236}">
                  <a16:creationId xmlns:a16="http://schemas.microsoft.com/office/drawing/2014/main" id="{04132716-2CBA-4BFA-9E0F-A79D97014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1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7" name="Oval 681">
              <a:extLst>
                <a:ext uri="{FF2B5EF4-FFF2-40B4-BE49-F238E27FC236}">
                  <a16:creationId xmlns:a16="http://schemas.microsoft.com/office/drawing/2014/main" id="{FC0AF57E-1147-4820-BCE1-B73DCEF2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8" name="Oval 682">
              <a:extLst>
                <a:ext uri="{FF2B5EF4-FFF2-40B4-BE49-F238E27FC236}">
                  <a16:creationId xmlns:a16="http://schemas.microsoft.com/office/drawing/2014/main" id="{10E38D68-7539-47B2-A34E-572DDC0D2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9" name="Oval 683">
              <a:extLst>
                <a:ext uri="{FF2B5EF4-FFF2-40B4-BE49-F238E27FC236}">
                  <a16:creationId xmlns:a16="http://schemas.microsoft.com/office/drawing/2014/main" id="{FE7AB14E-7CB0-4EC5-A4F4-9B4AF4D6F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0" name="Oval 684">
              <a:extLst>
                <a:ext uri="{FF2B5EF4-FFF2-40B4-BE49-F238E27FC236}">
                  <a16:creationId xmlns:a16="http://schemas.microsoft.com/office/drawing/2014/main" id="{3F9D8C66-A841-4193-9A93-9BB38C9F6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1" name="Oval 685">
              <a:extLst>
                <a:ext uri="{FF2B5EF4-FFF2-40B4-BE49-F238E27FC236}">
                  <a16:creationId xmlns:a16="http://schemas.microsoft.com/office/drawing/2014/main" id="{961F90D1-8466-423D-B38B-9EB52129C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2" name="Oval 686">
              <a:extLst>
                <a:ext uri="{FF2B5EF4-FFF2-40B4-BE49-F238E27FC236}">
                  <a16:creationId xmlns:a16="http://schemas.microsoft.com/office/drawing/2014/main" id="{8C6FF90D-16D4-4CF7-BAD7-9F0BE12C0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3" name="Oval 687">
              <a:extLst>
                <a:ext uri="{FF2B5EF4-FFF2-40B4-BE49-F238E27FC236}">
                  <a16:creationId xmlns:a16="http://schemas.microsoft.com/office/drawing/2014/main" id="{78C549AE-FE87-4A72-92D0-D0A15FEED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4" name="Oval 688">
              <a:extLst>
                <a:ext uri="{FF2B5EF4-FFF2-40B4-BE49-F238E27FC236}">
                  <a16:creationId xmlns:a16="http://schemas.microsoft.com/office/drawing/2014/main" id="{F69BD6E7-A760-49A5-8E54-F2EAB19F4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5" name="Oval 689">
              <a:extLst>
                <a:ext uri="{FF2B5EF4-FFF2-40B4-BE49-F238E27FC236}">
                  <a16:creationId xmlns:a16="http://schemas.microsoft.com/office/drawing/2014/main" id="{210A0847-0888-4B9C-882C-FEED1642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6" name="Oval 690">
              <a:extLst>
                <a:ext uri="{FF2B5EF4-FFF2-40B4-BE49-F238E27FC236}">
                  <a16:creationId xmlns:a16="http://schemas.microsoft.com/office/drawing/2014/main" id="{46B3CED3-9FBB-4F99-A6A7-DF0F716EF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7" name="Oval 691">
              <a:extLst>
                <a:ext uri="{FF2B5EF4-FFF2-40B4-BE49-F238E27FC236}">
                  <a16:creationId xmlns:a16="http://schemas.microsoft.com/office/drawing/2014/main" id="{3A06F6A5-3AF1-4893-A5EC-217B516F8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8" name="Oval 692">
              <a:extLst>
                <a:ext uri="{FF2B5EF4-FFF2-40B4-BE49-F238E27FC236}">
                  <a16:creationId xmlns:a16="http://schemas.microsoft.com/office/drawing/2014/main" id="{1B2C921B-4D93-42DC-9E49-E2AF4910A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9" name="Oval 693">
              <a:extLst>
                <a:ext uri="{FF2B5EF4-FFF2-40B4-BE49-F238E27FC236}">
                  <a16:creationId xmlns:a16="http://schemas.microsoft.com/office/drawing/2014/main" id="{A96FE71C-A455-4108-ADF7-D1DE442C9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0" name="Oval 694">
              <a:extLst>
                <a:ext uri="{FF2B5EF4-FFF2-40B4-BE49-F238E27FC236}">
                  <a16:creationId xmlns:a16="http://schemas.microsoft.com/office/drawing/2014/main" id="{7616FD1D-E5D5-415D-BF47-E72230CC3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1" name="Oval 695">
              <a:extLst>
                <a:ext uri="{FF2B5EF4-FFF2-40B4-BE49-F238E27FC236}">
                  <a16:creationId xmlns:a16="http://schemas.microsoft.com/office/drawing/2014/main" id="{DE10843F-BE2A-40B4-8E1D-791187C8D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2" name="Oval 696">
              <a:extLst>
                <a:ext uri="{FF2B5EF4-FFF2-40B4-BE49-F238E27FC236}">
                  <a16:creationId xmlns:a16="http://schemas.microsoft.com/office/drawing/2014/main" id="{D09EA0DD-7499-41D5-A997-616D79999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3" name="Oval 697">
              <a:extLst>
                <a:ext uri="{FF2B5EF4-FFF2-40B4-BE49-F238E27FC236}">
                  <a16:creationId xmlns:a16="http://schemas.microsoft.com/office/drawing/2014/main" id="{F084A4EC-E31C-4162-BBBC-B99C03A26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4" name="Oval 698">
              <a:extLst>
                <a:ext uri="{FF2B5EF4-FFF2-40B4-BE49-F238E27FC236}">
                  <a16:creationId xmlns:a16="http://schemas.microsoft.com/office/drawing/2014/main" id="{B80BF160-A17B-4BDF-832F-B46CEA00A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5" name="Oval 699">
              <a:extLst>
                <a:ext uri="{FF2B5EF4-FFF2-40B4-BE49-F238E27FC236}">
                  <a16:creationId xmlns:a16="http://schemas.microsoft.com/office/drawing/2014/main" id="{193C4333-B606-4E8F-AB4C-46E753493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6" name="Oval 700">
              <a:extLst>
                <a:ext uri="{FF2B5EF4-FFF2-40B4-BE49-F238E27FC236}">
                  <a16:creationId xmlns:a16="http://schemas.microsoft.com/office/drawing/2014/main" id="{70033168-B662-404F-99AB-E65EB39F1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7" name="Oval 701">
              <a:extLst>
                <a:ext uri="{FF2B5EF4-FFF2-40B4-BE49-F238E27FC236}">
                  <a16:creationId xmlns:a16="http://schemas.microsoft.com/office/drawing/2014/main" id="{9E54DA88-FC3E-496F-8B31-04B1ED9FF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8" name="Oval 702">
              <a:extLst>
                <a:ext uri="{FF2B5EF4-FFF2-40B4-BE49-F238E27FC236}">
                  <a16:creationId xmlns:a16="http://schemas.microsoft.com/office/drawing/2014/main" id="{AEB7F326-70A8-453B-BC3D-9D9198DF1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9" name="Oval 703">
              <a:extLst>
                <a:ext uri="{FF2B5EF4-FFF2-40B4-BE49-F238E27FC236}">
                  <a16:creationId xmlns:a16="http://schemas.microsoft.com/office/drawing/2014/main" id="{BAACADB9-F2D4-45DA-9597-63A990902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0" name="Oval 704">
              <a:extLst>
                <a:ext uri="{FF2B5EF4-FFF2-40B4-BE49-F238E27FC236}">
                  <a16:creationId xmlns:a16="http://schemas.microsoft.com/office/drawing/2014/main" id="{073CC232-5D41-4E06-9545-678535352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1" name="Oval 705">
              <a:extLst>
                <a:ext uri="{FF2B5EF4-FFF2-40B4-BE49-F238E27FC236}">
                  <a16:creationId xmlns:a16="http://schemas.microsoft.com/office/drawing/2014/main" id="{3FA239D1-DA31-433C-9D57-E87A3DB49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2" name="Oval 706">
              <a:extLst>
                <a:ext uri="{FF2B5EF4-FFF2-40B4-BE49-F238E27FC236}">
                  <a16:creationId xmlns:a16="http://schemas.microsoft.com/office/drawing/2014/main" id="{C49C43EF-F122-4A46-8F8A-0A2345AAB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3" name="Oval 707">
              <a:extLst>
                <a:ext uri="{FF2B5EF4-FFF2-40B4-BE49-F238E27FC236}">
                  <a16:creationId xmlns:a16="http://schemas.microsoft.com/office/drawing/2014/main" id="{32535759-A251-4940-A419-565D09D5F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4" name="Oval 708">
              <a:extLst>
                <a:ext uri="{FF2B5EF4-FFF2-40B4-BE49-F238E27FC236}">
                  <a16:creationId xmlns:a16="http://schemas.microsoft.com/office/drawing/2014/main" id="{BAEF801A-59C4-43EA-93A1-206830AB2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5" name="Oval 709">
              <a:extLst>
                <a:ext uri="{FF2B5EF4-FFF2-40B4-BE49-F238E27FC236}">
                  <a16:creationId xmlns:a16="http://schemas.microsoft.com/office/drawing/2014/main" id="{A47DE9F3-E778-42E8-8672-224CAC1C7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6" name="Oval 710">
              <a:extLst>
                <a:ext uri="{FF2B5EF4-FFF2-40B4-BE49-F238E27FC236}">
                  <a16:creationId xmlns:a16="http://schemas.microsoft.com/office/drawing/2014/main" id="{4E668692-B4A1-4DE3-B62D-CC38609D4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7" name="Oval 711">
              <a:extLst>
                <a:ext uri="{FF2B5EF4-FFF2-40B4-BE49-F238E27FC236}">
                  <a16:creationId xmlns:a16="http://schemas.microsoft.com/office/drawing/2014/main" id="{F7CE1DAC-A4B0-4353-908F-E4665F32B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8" name="Oval 712">
              <a:extLst>
                <a:ext uri="{FF2B5EF4-FFF2-40B4-BE49-F238E27FC236}">
                  <a16:creationId xmlns:a16="http://schemas.microsoft.com/office/drawing/2014/main" id="{5FBD8AA1-FE43-4FDC-ABB4-B059ED416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9" name="Oval 713">
              <a:extLst>
                <a:ext uri="{FF2B5EF4-FFF2-40B4-BE49-F238E27FC236}">
                  <a16:creationId xmlns:a16="http://schemas.microsoft.com/office/drawing/2014/main" id="{AA37F737-B2C0-4238-9D98-28BE04D8E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0" name="Oval 714">
              <a:extLst>
                <a:ext uri="{FF2B5EF4-FFF2-40B4-BE49-F238E27FC236}">
                  <a16:creationId xmlns:a16="http://schemas.microsoft.com/office/drawing/2014/main" id="{FA272704-312C-4591-89AD-CDE699A7D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1" name="Oval 715">
              <a:extLst>
                <a:ext uri="{FF2B5EF4-FFF2-40B4-BE49-F238E27FC236}">
                  <a16:creationId xmlns:a16="http://schemas.microsoft.com/office/drawing/2014/main" id="{514D2355-9123-4A52-B04D-B9E76206E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2" name="Oval 716">
              <a:extLst>
                <a:ext uri="{FF2B5EF4-FFF2-40B4-BE49-F238E27FC236}">
                  <a16:creationId xmlns:a16="http://schemas.microsoft.com/office/drawing/2014/main" id="{9FF83C89-C5DA-4124-B974-269DF73A2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3" name="Oval 717">
              <a:extLst>
                <a:ext uri="{FF2B5EF4-FFF2-40B4-BE49-F238E27FC236}">
                  <a16:creationId xmlns:a16="http://schemas.microsoft.com/office/drawing/2014/main" id="{EE84FE0F-CF72-43CD-B32F-0B30AB03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4" name="Oval 718">
              <a:extLst>
                <a:ext uri="{FF2B5EF4-FFF2-40B4-BE49-F238E27FC236}">
                  <a16:creationId xmlns:a16="http://schemas.microsoft.com/office/drawing/2014/main" id="{2207CEE8-69D7-4B39-B2C5-4BF14A581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5" name="Oval 719">
              <a:extLst>
                <a:ext uri="{FF2B5EF4-FFF2-40B4-BE49-F238E27FC236}">
                  <a16:creationId xmlns:a16="http://schemas.microsoft.com/office/drawing/2014/main" id="{34981F17-ABF5-41D4-9264-B8BBE2E97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6" name="Oval 720">
              <a:extLst>
                <a:ext uri="{FF2B5EF4-FFF2-40B4-BE49-F238E27FC236}">
                  <a16:creationId xmlns:a16="http://schemas.microsoft.com/office/drawing/2014/main" id="{814F0EFE-2845-4029-8F68-CA85D0BE0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7" name="Oval 721">
              <a:extLst>
                <a:ext uri="{FF2B5EF4-FFF2-40B4-BE49-F238E27FC236}">
                  <a16:creationId xmlns:a16="http://schemas.microsoft.com/office/drawing/2014/main" id="{49196B75-173E-42B1-95EB-D41A166AB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8" name="Oval 722">
              <a:extLst>
                <a:ext uri="{FF2B5EF4-FFF2-40B4-BE49-F238E27FC236}">
                  <a16:creationId xmlns:a16="http://schemas.microsoft.com/office/drawing/2014/main" id="{C96D7784-A9DC-439E-84F0-848905EF9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9" name="Oval 723">
              <a:extLst>
                <a:ext uri="{FF2B5EF4-FFF2-40B4-BE49-F238E27FC236}">
                  <a16:creationId xmlns:a16="http://schemas.microsoft.com/office/drawing/2014/main" id="{D090A788-FA3B-4A12-954F-A10CAF8E7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0" name="Oval 724">
              <a:extLst>
                <a:ext uri="{FF2B5EF4-FFF2-40B4-BE49-F238E27FC236}">
                  <a16:creationId xmlns:a16="http://schemas.microsoft.com/office/drawing/2014/main" id="{BA8DFC64-4884-4C83-BA82-EB499B8E2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1" name="Oval 725">
              <a:extLst>
                <a:ext uri="{FF2B5EF4-FFF2-40B4-BE49-F238E27FC236}">
                  <a16:creationId xmlns:a16="http://schemas.microsoft.com/office/drawing/2014/main" id="{2C741931-C4C4-4132-9ACB-E32780811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2" name="Oval 726">
              <a:extLst>
                <a:ext uri="{FF2B5EF4-FFF2-40B4-BE49-F238E27FC236}">
                  <a16:creationId xmlns:a16="http://schemas.microsoft.com/office/drawing/2014/main" id="{D93682CF-1929-41AB-BD80-93E966A39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3" name="Oval 727">
              <a:extLst>
                <a:ext uri="{FF2B5EF4-FFF2-40B4-BE49-F238E27FC236}">
                  <a16:creationId xmlns:a16="http://schemas.microsoft.com/office/drawing/2014/main" id="{F868A81E-250B-483B-850D-A8F8CA1A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4" name="Oval 728">
              <a:extLst>
                <a:ext uri="{FF2B5EF4-FFF2-40B4-BE49-F238E27FC236}">
                  <a16:creationId xmlns:a16="http://schemas.microsoft.com/office/drawing/2014/main" id="{4CC5E4FA-EA94-4DBF-9ECA-4EC7DBE2F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5" name="Oval 729">
              <a:extLst>
                <a:ext uri="{FF2B5EF4-FFF2-40B4-BE49-F238E27FC236}">
                  <a16:creationId xmlns:a16="http://schemas.microsoft.com/office/drawing/2014/main" id="{A26CCBEC-E14A-4365-AC30-8F9F5CB37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6" name="Oval 730">
              <a:extLst>
                <a:ext uri="{FF2B5EF4-FFF2-40B4-BE49-F238E27FC236}">
                  <a16:creationId xmlns:a16="http://schemas.microsoft.com/office/drawing/2014/main" id="{77AF16BF-5E30-4BE2-972A-A3A659125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7" name="Oval 731">
              <a:extLst>
                <a:ext uri="{FF2B5EF4-FFF2-40B4-BE49-F238E27FC236}">
                  <a16:creationId xmlns:a16="http://schemas.microsoft.com/office/drawing/2014/main" id="{0BFAE5E6-E5A8-4FDC-9620-6E8F4D696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8" name="Oval 732">
              <a:extLst>
                <a:ext uri="{FF2B5EF4-FFF2-40B4-BE49-F238E27FC236}">
                  <a16:creationId xmlns:a16="http://schemas.microsoft.com/office/drawing/2014/main" id="{3198F977-BDB2-4E15-AB68-83AF7A3D3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9" name="Oval 733">
              <a:extLst>
                <a:ext uri="{FF2B5EF4-FFF2-40B4-BE49-F238E27FC236}">
                  <a16:creationId xmlns:a16="http://schemas.microsoft.com/office/drawing/2014/main" id="{CF45D84E-2F41-46A7-8CE5-A5E019D40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0" name="Oval 734">
              <a:extLst>
                <a:ext uri="{FF2B5EF4-FFF2-40B4-BE49-F238E27FC236}">
                  <a16:creationId xmlns:a16="http://schemas.microsoft.com/office/drawing/2014/main" id="{BE7D4C71-CBE3-4434-B518-ED8B3AE6F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1" name="Oval 735">
              <a:extLst>
                <a:ext uri="{FF2B5EF4-FFF2-40B4-BE49-F238E27FC236}">
                  <a16:creationId xmlns:a16="http://schemas.microsoft.com/office/drawing/2014/main" id="{8558A639-2DE0-446B-873E-5235330C5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2" name="Oval 736">
              <a:extLst>
                <a:ext uri="{FF2B5EF4-FFF2-40B4-BE49-F238E27FC236}">
                  <a16:creationId xmlns:a16="http://schemas.microsoft.com/office/drawing/2014/main" id="{E118BB32-3915-4364-B8DB-A432BC9D3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3" name="Oval 737">
              <a:extLst>
                <a:ext uri="{FF2B5EF4-FFF2-40B4-BE49-F238E27FC236}">
                  <a16:creationId xmlns:a16="http://schemas.microsoft.com/office/drawing/2014/main" id="{D24EF5AA-4176-4F9B-AA55-5296A34E5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4" name="Oval 738">
              <a:extLst>
                <a:ext uri="{FF2B5EF4-FFF2-40B4-BE49-F238E27FC236}">
                  <a16:creationId xmlns:a16="http://schemas.microsoft.com/office/drawing/2014/main" id="{21019DF3-F74B-4029-BE4D-74B441EB5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5" name="Oval 739">
              <a:extLst>
                <a:ext uri="{FF2B5EF4-FFF2-40B4-BE49-F238E27FC236}">
                  <a16:creationId xmlns:a16="http://schemas.microsoft.com/office/drawing/2014/main" id="{50208814-2076-4F07-B962-4C8656B86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6" name="Oval 740">
              <a:extLst>
                <a:ext uri="{FF2B5EF4-FFF2-40B4-BE49-F238E27FC236}">
                  <a16:creationId xmlns:a16="http://schemas.microsoft.com/office/drawing/2014/main" id="{E101B2F0-9A4B-4C21-8332-34DD67990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7" name="Oval 741">
              <a:extLst>
                <a:ext uri="{FF2B5EF4-FFF2-40B4-BE49-F238E27FC236}">
                  <a16:creationId xmlns:a16="http://schemas.microsoft.com/office/drawing/2014/main" id="{0EDDB669-F40D-4AD2-9C04-92F8E0150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8" name="Oval 742">
              <a:extLst>
                <a:ext uri="{FF2B5EF4-FFF2-40B4-BE49-F238E27FC236}">
                  <a16:creationId xmlns:a16="http://schemas.microsoft.com/office/drawing/2014/main" id="{21C151C8-ECF3-4582-9144-8C0E5D84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9" name="Oval 743">
              <a:extLst>
                <a:ext uri="{FF2B5EF4-FFF2-40B4-BE49-F238E27FC236}">
                  <a16:creationId xmlns:a16="http://schemas.microsoft.com/office/drawing/2014/main" id="{6D1B7484-30FF-48B6-8D89-C571839B5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0" name="Oval 744">
              <a:extLst>
                <a:ext uri="{FF2B5EF4-FFF2-40B4-BE49-F238E27FC236}">
                  <a16:creationId xmlns:a16="http://schemas.microsoft.com/office/drawing/2014/main" id="{122F6F6E-0132-4867-9162-0E2EA9879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1" name="Oval 745">
              <a:extLst>
                <a:ext uri="{FF2B5EF4-FFF2-40B4-BE49-F238E27FC236}">
                  <a16:creationId xmlns:a16="http://schemas.microsoft.com/office/drawing/2014/main" id="{AD0B9F40-C0F3-4DA0-B773-D3826716D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2" name="Oval 746">
              <a:extLst>
                <a:ext uri="{FF2B5EF4-FFF2-40B4-BE49-F238E27FC236}">
                  <a16:creationId xmlns:a16="http://schemas.microsoft.com/office/drawing/2014/main" id="{D9C37059-E510-4A6B-AD02-75B1CD4E3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3" name="Oval 747">
              <a:extLst>
                <a:ext uri="{FF2B5EF4-FFF2-40B4-BE49-F238E27FC236}">
                  <a16:creationId xmlns:a16="http://schemas.microsoft.com/office/drawing/2014/main" id="{416A382A-167B-41D7-A046-CC343CDF7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4" name="Oval 748">
              <a:extLst>
                <a:ext uri="{FF2B5EF4-FFF2-40B4-BE49-F238E27FC236}">
                  <a16:creationId xmlns:a16="http://schemas.microsoft.com/office/drawing/2014/main" id="{B2654874-71A7-426A-9F93-3ECBD17AF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1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5" name="Oval 749">
              <a:extLst>
                <a:ext uri="{FF2B5EF4-FFF2-40B4-BE49-F238E27FC236}">
                  <a16:creationId xmlns:a16="http://schemas.microsoft.com/office/drawing/2014/main" id="{AE3469C5-1377-4403-BAB3-BCA3BD9C8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6" name="Oval 750">
              <a:extLst>
                <a:ext uri="{FF2B5EF4-FFF2-40B4-BE49-F238E27FC236}">
                  <a16:creationId xmlns:a16="http://schemas.microsoft.com/office/drawing/2014/main" id="{C6785ECD-1A22-4AE2-B79F-695758AA0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7" name="Oval 751">
              <a:extLst>
                <a:ext uri="{FF2B5EF4-FFF2-40B4-BE49-F238E27FC236}">
                  <a16:creationId xmlns:a16="http://schemas.microsoft.com/office/drawing/2014/main" id="{06349960-4C95-4CD7-81E5-7909450CB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2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8" name="Oval 752">
              <a:extLst>
                <a:ext uri="{FF2B5EF4-FFF2-40B4-BE49-F238E27FC236}">
                  <a16:creationId xmlns:a16="http://schemas.microsoft.com/office/drawing/2014/main" id="{B5D3B3D3-27CF-45F9-9B7F-6AA3AD063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1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9" name="Oval 753">
              <a:extLst>
                <a:ext uri="{FF2B5EF4-FFF2-40B4-BE49-F238E27FC236}">
                  <a16:creationId xmlns:a16="http://schemas.microsoft.com/office/drawing/2014/main" id="{8C7BDCD1-587D-4BC5-BFF3-B56464AE5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0" name="Oval 754">
              <a:extLst>
                <a:ext uri="{FF2B5EF4-FFF2-40B4-BE49-F238E27FC236}">
                  <a16:creationId xmlns:a16="http://schemas.microsoft.com/office/drawing/2014/main" id="{DC3878FF-D533-41CA-8C5C-995482A39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1" name="Oval 755">
              <a:extLst>
                <a:ext uri="{FF2B5EF4-FFF2-40B4-BE49-F238E27FC236}">
                  <a16:creationId xmlns:a16="http://schemas.microsoft.com/office/drawing/2014/main" id="{EEB636CA-6B1A-49E7-9D1E-A0EC48B6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2" name="Oval 756">
              <a:extLst>
                <a:ext uri="{FF2B5EF4-FFF2-40B4-BE49-F238E27FC236}">
                  <a16:creationId xmlns:a16="http://schemas.microsoft.com/office/drawing/2014/main" id="{86F45370-EB64-4E4A-8EF1-414693388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3" name="Oval 757">
              <a:extLst>
                <a:ext uri="{FF2B5EF4-FFF2-40B4-BE49-F238E27FC236}">
                  <a16:creationId xmlns:a16="http://schemas.microsoft.com/office/drawing/2014/main" id="{9A557A1E-1185-4675-87E5-BB4B14AAA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4" name="Oval 758">
              <a:extLst>
                <a:ext uri="{FF2B5EF4-FFF2-40B4-BE49-F238E27FC236}">
                  <a16:creationId xmlns:a16="http://schemas.microsoft.com/office/drawing/2014/main" id="{B4A76F52-06EC-480E-A44B-B47EF2FA2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5" name="Oval 759">
              <a:extLst>
                <a:ext uri="{FF2B5EF4-FFF2-40B4-BE49-F238E27FC236}">
                  <a16:creationId xmlns:a16="http://schemas.microsoft.com/office/drawing/2014/main" id="{E0C5B139-DF99-4BFE-8094-6EB427869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6" name="Oval 760">
              <a:extLst>
                <a:ext uri="{FF2B5EF4-FFF2-40B4-BE49-F238E27FC236}">
                  <a16:creationId xmlns:a16="http://schemas.microsoft.com/office/drawing/2014/main" id="{2C9B3E6A-804D-4710-92F7-4B8929B90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7" name="Oval 761">
              <a:extLst>
                <a:ext uri="{FF2B5EF4-FFF2-40B4-BE49-F238E27FC236}">
                  <a16:creationId xmlns:a16="http://schemas.microsoft.com/office/drawing/2014/main" id="{666837FF-06A1-4B06-9EE4-784F9A5F3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8" name="Oval 762">
              <a:extLst>
                <a:ext uri="{FF2B5EF4-FFF2-40B4-BE49-F238E27FC236}">
                  <a16:creationId xmlns:a16="http://schemas.microsoft.com/office/drawing/2014/main" id="{67C6D8A5-4242-4359-AC57-B0862CB14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9" name="Oval 763">
              <a:extLst>
                <a:ext uri="{FF2B5EF4-FFF2-40B4-BE49-F238E27FC236}">
                  <a16:creationId xmlns:a16="http://schemas.microsoft.com/office/drawing/2014/main" id="{ACF4F228-D8E0-4B1F-B9A5-3315DD696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0" name="Oval 764">
              <a:extLst>
                <a:ext uri="{FF2B5EF4-FFF2-40B4-BE49-F238E27FC236}">
                  <a16:creationId xmlns:a16="http://schemas.microsoft.com/office/drawing/2014/main" id="{3BD82227-3C4D-42D6-9B67-6232CD69A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1" name="Oval 765">
              <a:extLst>
                <a:ext uri="{FF2B5EF4-FFF2-40B4-BE49-F238E27FC236}">
                  <a16:creationId xmlns:a16="http://schemas.microsoft.com/office/drawing/2014/main" id="{313AB155-D03D-4F0D-ABF9-B015DD13B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2" name="Oval 766">
              <a:extLst>
                <a:ext uri="{FF2B5EF4-FFF2-40B4-BE49-F238E27FC236}">
                  <a16:creationId xmlns:a16="http://schemas.microsoft.com/office/drawing/2014/main" id="{BDBFF69E-CC49-488B-9932-C326E3F8D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3" name="Oval 767">
              <a:extLst>
                <a:ext uri="{FF2B5EF4-FFF2-40B4-BE49-F238E27FC236}">
                  <a16:creationId xmlns:a16="http://schemas.microsoft.com/office/drawing/2014/main" id="{210FE7E3-F210-4182-B77D-411D229E9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4" name="Oval 768">
              <a:extLst>
                <a:ext uri="{FF2B5EF4-FFF2-40B4-BE49-F238E27FC236}">
                  <a16:creationId xmlns:a16="http://schemas.microsoft.com/office/drawing/2014/main" id="{B187CDAC-8A49-45E4-A8DB-5AFB5BBFF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5" name="Oval 769">
              <a:extLst>
                <a:ext uri="{FF2B5EF4-FFF2-40B4-BE49-F238E27FC236}">
                  <a16:creationId xmlns:a16="http://schemas.microsoft.com/office/drawing/2014/main" id="{C16C49C5-9EC1-45B1-855E-B83938983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6" name="Oval 770">
              <a:extLst>
                <a:ext uri="{FF2B5EF4-FFF2-40B4-BE49-F238E27FC236}">
                  <a16:creationId xmlns:a16="http://schemas.microsoft.com/office/drawing/2014/main" id="{BA22D451-7EBE-4683-A495-71719A443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7" name="Oval 771">
              <a:extLst>
                <a:ext uri="{FF2B5EF4-FFF2-40B4-BE49-F238E27FC236}">
                  <a16:creationId xmlns:a16="http://schemas.microsoft.com/office/drawing/2014/main" id="{36980510-45EC-4837-9E59-732D5A3B3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8" name="Oval 772">
              <a:extLst>
                <a:ext uri="{FF2B5EF4-FFF2-40B4-BE49-F238E27FC236}">
                  <a16:creationId xmlns:a16="http://schemas.microsoft.com/office/drawing/2014/main" id="{5BC49944-58B5-48A2-8AC7-ABAE4719B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9" name="Oval 773">
              <a:extLst>
                <a:ext uri="{FF2B5EF4-FFF2-40B4-BE49-F238E27FC236}">
                  <a16:creationId xmlns:a16="http://schemas.microsoft.com/office/drawing/2014/main" id="{132155FA-E63D-406D-8BD0-0EEF60608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0" name="Oval 774">
              <a:extLst>
                <a:ext uri="{FF2B5EF4-FFF2-40B4-BE49-F238E27FC236}">
                  <a16:creationId xmlns:a16="http://schemas.microsoft.com/office/drawing/2014/main" id="{C88EB79D-62CA-420B-8156-35C4FDB03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1" name="Oval 775">
              <a:extLst>
                <a:ext uri="{FF2B5EF4-FFF2-40B4-BE49-F238E27FC236}">
                  <a16:creationId xmlns:a16="http://schemas.microsoft.com/office/drawing/2014/main" id="{2517AF3F-CDCF-4197-9B41-C2DB81DBB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2" name="Oval 776">
              <a:extLst>
                <a:ext uri="{FF2B5EF4-FFF2-40B4-BE49-F238E27FC236}">
                  <a16:creationId xmlns:a16="http://schemas.microsoft.com/office/drawing/2014/main" id="{04F6AD40-23DC-4992-B440-9F3B1D220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7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3" name="Oval 777">
              <a:extLst>
                <a:ext uri="{FF2B5EF4-FFF2-40B4-BE49-F238E27FC236}">
                  <a16:creationId xmlns:a16="http://schemas.microsoft.com/office/drawing/2014/main" id="{27FD9394-B356-4A7F-B6DF-051308D1F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4" name="Oval 778">
              <a:extLst>
                <a:ext uri="{FF2B5EF4-FFF2-40B4-BE49-F238E27FC236}">
                  <a16:creationId xmlns:a16="http://schemas.microsoft.com/office/drawing/2014/main" id="{F0B774DA-CC89-4884-AB3F-27C4F8985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5" name="Oval 779">
              <a:extLst>
                <a:ext uri="{FF2B5EF4-FFF2-40B4-BE49-F238E27FC236}">
                  <a16:creationId xmlns:a16="http://schemas.microsoft.com/office/drawing/2014/main" id="{F4CE3CEF-40BB-41DC-9D27-7F8BE66A4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6" name="Oval 780">
              <a:extLst>
                <a:ext uri="{FF2B5EF4-FFF2-40B4-BE49-F238E27FC236}">
                  <a16:creationId xmlns:a16="http://schemas.microsoft.com/office/drawing/2014/main" id="{5A6DE10C-2C2A-4B53-BE1C-6A0138B3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7" name="Oval 781">
              <a:extLst>
                <a:ext uri="{FF2B5EF4-FFF2-40B4-BE49-F238E27FC236}">
                  <a16:creationId xmlns:a16="http://schemas.microsoft.com/office/drawing/2014/main" id="{E1C6052A-2147-4D81-8C44-3011F6F2F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8" name="Oval 782">
              <a:extLst>
                <a:ext uri="{FF2B5EF4-FFF2-40B4-BE49-F238E27FC236}">
                  <a16:creationId xmlns:a16="http://schemas.microsoft.com/office/drawing/2014/main" id="{C28CA979-242C-472A-A519-ECA067F4F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9" name="Oval 783">
              <a:extLst>
                <a:ext uri="{FF2B5EF4-FFF2-40B4-BE49-F238E27FC236}">
                  <a16:creationId xmlns:a16="http://schemas.microsoft.com/office/drawing/2014/main" id="{6F66E6EE-EFDE-4AFE-988E-9F89B35B1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0" name="Oval 784">
              <a:extLst>
                <a:ext uri="{FF2B5EF4-FFF2-40B4-BE49-F238E27FC236}">
                  <a16:creationId xmlns:a16="http://schemas.microsoft.com/office/drawing/2014/main" id="{DE1BECFC-4D65-4C5D-B30A-F88FACF97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1" name="Oval 785">
              <a:extLst>
                <a:ext uri="{FF2B5EF4-FFF2-40B4-BE49-F238E27FC236}">
                  <a16:creationId xmlns:a16="http://schemas.microsoft.com/office/drawing/2014/main" id="{AFC4269F-2924-4D16-9593-A9A0EDF1E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2" name="Oval 786">
              <a:extLst>
                <a:ext uri="{FF2B5EF4-FFF2-40B4-BE49-F238E27FC236}">
                  <a16:creationId xmlns:a16="http://schemas.microsoft.com/office/drawing/2014/main" id="{A85D76D2-1564-4140-A2C0-1341EF40C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3" name="Oval 787">
              <a:extLst>
                <a:ext uri="{FF2B5EF4-FFF2-40B4-BE49-F238E27FC236}">
                  <a16:creationId xmlns:a16="http://schemas.microsoft.com/office/drawing/2014/main" id="{3F947A9E-01C9-4656-A027-E9212B4EF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4" name="Oval 788">
              <a:extLst>
                <a:ext uri="{FF2B5EF4-FFF2-40B4-BE49-F238E27FC236}">
                  <a16:creationId xmlns:a16="http://schemas.microsoft.com/office/drawing/2014/main" id="{204A27A0-4AE9-41B4-9CA5-39FF07F79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5" name="Oval 789">
              <a:extLst>
                <a:ext uri="{FF2B5EF4-FFF2-40B4-BE49-F238E27FC236}">
                  <a16:creationId xmlns:a16="http://schemas.microsoft.com/office/drawing/2014/main" id="{BD8A0BCA-1BFF-4E32-9B50-05052F08B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6" name="Oval 790">
              <a:extLst>
                <a:ext uri="{FF2B5EF4-FFF2-40B4-BE49-F238E27FC236}">
                  <a16:creationId xmlns:a16="http://schemas.microsoft.com/office/drawing/2014/main" id="{A134E4BE-3BD9-4148-9C11-7FF0ADC4B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7" name="Oval 791">
              <a:extLst>
                <a:ext uri="{FF2B5EF4-FFF2-40B4-BE49-F238E27FC236}">
                  <a16:creationId xmlns:a16="http://schemas.microsoft.com/office/drawing/2014/main" id="{9D811D4D-82C2-4F25-831A-97452672D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8" name="Oval 792">
              <a:extLst>
                <a:ext uri="{FF2B5EF4-FFF2-40B4-BE49-F238E27FC236}">
                  <a16:creationId xmlns:a16="http://schemas.microsoft.com/office/drawing/2014/main" id="{EBA47B03-E751-43E5-8A60-EB764AF04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9" name="Oval 793">
              <a:extLst>
                <a:ext uri="{FF2B5EF4-FFF2-40B4-BE49-F238E27FC236}">
                  <a16:creationId xmlns:a16="http://schemas.microsoft.com/office/drawing/2014/main" id="{BFEE33A6-9763-4CB5-B6E0-36FC35A06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0" name="Oval 794">
              <a:extLst>
                <a:ext uri="{FF2B5EF4-FFF2-40B4-BE49-F238E27FC236}">
                  <a16:creationId xmlns:a16="http://schemas.microsoft.com/office/drawing/2014/main" id="{242DB316-7790-41EF-9EEC-BF8EC7834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9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1" name="Oval 795">
              <a:extLst>
                <a:ext uri="{FF2B5EF4-FFF2-40B4-BE49-F238E27FC236}">
                  <a16:creationId xmlns:a16="http://schemas.microsoft.com/office/drawing/2014/main" id="{64C62BE3-125D-4955-98A3-6BF2A3314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2" name="Oval 796">
              <a:extLst>
                <a:ext uri="{FF2B5EF4-FFF2-40B4-BE49-F238E27FC236}">
                  <a16:creationId xmlns:a16="http://schemas.microsoft.com/office/drawing/2014/main" id="{29559388-A663-4602-8862-C6D883115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3" name="Oval 797">
              <a:extLst>
                <a:ext uri="{FF2B5EF4-FFF2-40B4-BE49-F238E27FC236}">
                  <a16:creationId xmlns:a16="http://schemas.microsoft.com/office/drawing/2014/main" id="{B845258B-8819-4CC3-8A50-A6110264C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4" name="Oval 798">
              <a:extLst>
                <a:ext uri="{FF2B5EF4-FFF2-40B4-BE49-F238E27FC236}">
                  <a16:creationId xmlns:a16="http://schemas.microsoft.com/office/drawing/2014/main" id="{44E17C39-59B8-4C19-B6E0-BD7D60B8D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5" name="Oval 799">
              <a:extLst>
                <a:ext uri="{FF2B5EF4-FFF2-40B4-BE49-F238E27FC236}">
                  <a16:creationId xmlns:a16="http://schemas.microsoft.com/office/drawing/2014/main" id="{106A62DB-837C-4D00-B15F-4DC799053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6" name="Oval 800">
              <a:extLst>
                <a:ext uri="{FF2B5EF4-FFF2-40B4-BE49-F238E27FC236}">
                  <a16:creationId xmlns:a16="http://schemas.microsoft.com/office/drawing/2014/main" id="{58EDCD9E-76C2-43D3-9AC4-668500AD1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7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7" name="Oval 801">
              <a:extLst>
                <a:ext uri="{FF2B5EF4-FFF2-40B4-BE49-F238E27FC236}">
                  <a16:creationId xmlns:a16="http://schemas.microsoft.com/office/drawing/2014/main" id="{5AA94A13-BCE1-416D-A585-E54C742F7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8" name="Oval 802">
              <a:extLst>
                <a:ext uri="{FF2B5EF4-FFF2-40B4-BE49-F238E27FC236}">
                  <a16:creationId xmlns:a16="http://schemas.microsoft.com/office/drawing/2014/main" id="{0F0DDB42-8F6F-42C7-AEDC-CF6692CBC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9" name="Oval 803">
              <a:extLst>
                <a:ext uri="{FF2B5EF4-FFF2-40B4-BE49-F238E27FC236}">
                  <a16:creationId xmlns:a16="http://schemas.microsoft.com/office/drawing/2014/main" id="{7152365A-7BF9-4E5C-8101-B64ACA942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20" name="Oval 804">
              <a:extLst>
                <a:ext uri="{FF2B5EF4-FFF2-40B4-BE49-F238E27FC236}">
                  <a16:creationId xmlns:a16="http://schemas.microsoft.com/office/drawing/2014/main" id="{EE564FDB-E532-4D4F-8824-CF65C34F3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21" name="Oval 805">
              <a:extLst>
                <a:ext uri="{FF2B5EF4-FFF2-40B4-BE49-F238E27FC236}">
                  <a16:creationId xmlns:a16="http://schemas.microsoft.com/office/drawing/2014/main" id="{E66D107B-CDF5-40B1-82A9-840BBECEF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22" name="Oval 806">
              <a:extLst>
                <a:ext uri="{FF2B5EF4-FFF2-40B4-BE49-F238E27FC236}">
                  <a16:creationId xmlns:a16="http://schemas.microsoft.com/office/drawing/2014/main" id="{4B3951FB-E917-4E5E-BD10-0601684D8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23" name="Oval 807">
              <a:extLst>
                <a:ext uri="{FF2B5EF4-FFF2-40B4-BE49-F238E27FC236}">
                  <a16:creationId xmlns:a16="http://schemas.microsoft.com/office/drawing/2014/main" id="{412EBEC2-965B-4D83-A14E-D4F271B4B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24" name="Oval 808">
              <a:extLst>
                <a:ext uri="{FF2B5EF4-FFF2-40B4-BE49-F238E27FC236}">
                  <a16:creationId xmlns:a16="http://schemas.microsoft.com/office/drawing/2014/main" id="{220CA4F2-CB26-4925-A750-570F43EE1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8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518" name="Group 1010">
            <a:extLst>
              <a:ext uri="{FF2B5EF4-FFF2-40B4-BE49-F238E27FC236}">
                <a16:creationId xmlns:a16="http://schemas.microsoft.com/office/drawing/2014/main" id="{025BE214-D56B-418A-9B76-C96D594D4F2D}"/>
              </a:ext>
            </a:extLst>
          </p:cNvPr>
          <p:cNvGrpSpPr>
            <a:grpSpLocks/>
          </p:cNvGrpSpPr>
          <p:nvPr/>
        </p:nvGrpSpPr>
        <p:grpSpPr bwMode="auto">
          <a:xfrm>
            <a:off x="3308350" y="2632075"/>
            <a:ext cx="4883150" cy="85725"/>
            <a:chOff x="2084" y="1658"/>
            <a:chExt cx="3076" cy="54"/>
          </a:xfrm>
        </p:grpSpPr>
        <p:sp>
          <p:nvSpPr>
            <p:cNvPr id="10026" name="Oval 810">
              <a:extLst>
                <a:ext uri="{FF2B5EF4-FFF2-40B4-BE49-F238E27FC236}">
                  <a16:creationId xmlns:a16="http://schemas.microsoft.com/office/drawing/2014/main" id="{8BB4D236-EC26-48FD-B4E6-A4C0B239E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1685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27" name="Oval 811">
              <a:extLst>
                <a:ext uri="{FF2B5EF4-FFF2-40B4-BE49-F238E27FC236}">
                  <a16:creationId xmlns:a16="http://schemas.microsoft.com/office/drawing/2014/main" id="{12A679AA-0B48-4DBC-9ADF-2325A6558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28" name="Oval 812">
              <a:extLst>
                <a:ext uri="{FF2B5EF4-FFF2-40B4-BE49-F238E27FC236}">
                  <a16:creationId xmlns:a16="http://schemas.microsoft.com/office/drawing/2014/main" id="{08D2D7CB-7BCB-4EC4-A1FA-4007FD70B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29" name="Oval 813">
              <a:extLst>
                <a:ext uri="{FF2B5EF4-FFF2-40B4-BE49-F238E27FC236}">
                  <a16:creationId xmlns:a16="http://schemas.microsoft.com/office/drawing/2014/main" id="{E1079A0F-DDCC-4A5F-8123-44BA58959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1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0" name="Oval 814">
              <a:extLst>
                <a:ext uri="{FF2B5EF4-FFF2-40B4-BE49-F238E27FC236}">
                  <a16:creationId xmlns:a16="http://schemas.microsoft.com/office/drawing/2014/main" id="{D406EE1C-1369-4C67-A755-20141D897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1" name="Oval 815">
              <a:extLst>
                <a:ext uri="{FF2B5EF4-FFF2-40B4-BE49-F238E27FC236}">
                  <a16:creationId xmlns:a16="http://schemas.microsoft.com/office/drawing/2014/main" id="{64F37B8A-06B9-402F-B381-80BDB3903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2" name="Oval 816">
              <a:extLst>
                <a:ext uri="{FF2B5EF4-FFF2-40B4-BE49-F238E27FC236}">
                  <a16:creationId xmlns:a16="http://schemas.microsoft.com/office/drawing/2014/main" id="{3D9592F6-5A41-49DE-8671-67588EDDD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3" name="Oval 817">
              <a:extLst>
                <a:ext uri="{FF2B5EF4-FFF2-40B4-BE49-F238E27FC236}">
                  <a16:creationId xmlns:a16="http://schemas.microsoft.com/office/drawing/2014/main" id="{F7375C2C-FE1A-49F7-BCBC-D7464342D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4" name="Oval 818">
              <a:extLst>
                <a:ext uri="{FF2B5EF4-FFF2-40B4-BE49-F238E27FC236}">
                  <a16:creationId xmlns:a16="http://schemas.microsoft.com/office/drawing/2014/main" id="{312897F8-0ACB-40FE-AC28-AD342691B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5" name="Oval 819">
              <a:extLst>
                <a:ext uri="{FF2B5EF4-FFF2-40B4-BE49-F238E27FC236}">
                  <a16:creationId xmlns:a16="http://schemas.microsoft.com/office/drawing/2014/main" id="{E2DAAE21-DDC8-4F39-A5EC-F138F417D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6" name="Oval 820">
              <a:extLst>
                <a:ext uri="{FF2B5EF4-FFF2-40B4-BE49-F238E27FC236}">
                  <a16:creationId xmlns:a16="http://schemas.microsoft.com/office/drawing/2014/main" id="{0073833D-9898-4947-B1BC-3E34448B0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7" name="Oval 821">
              <a:extLst>
                <a:ext uri="{FF2B5EF4-FFF2-40B4-BE49-F238E27FC236}">
                  <a16:creationId xmlns:a16="http://schemas.microsoft.com/office/drawing/2014/main" id="{D3395796-8736-45DE-99C3-6870E2A00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8" name="Oval 822">
              <a:extLst>
                <a:ext uri="{FF2B5EF4-FFF2-40B4-BE49-F238E27FC236}">
                  <a16:creationId xmlns:a16="http://schemas.microsoft.com/office/drawing/2014/main" id="{D9E4D879-D155-4C00-A005-6B68FB83E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9" name="Oval 823">
              <a:extLst>
                <a:ext uri="{FF2B5EF4-FFF2-40B4-BE49-F238E27FC236}">
                  <a16:creationId xmlns:a16="http://schemas.microsoft.com/office/drawing/2014/main" id="{F76DCC36-C61E-41FD-89F1-AC167D4A9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0" name="Oval 824">
              <a:extLst>
                <a:ext uri="{FF2B5EF4-FFF2-40B4-BE49-F238E27FC236}">
                  <a16:creationId xmlns:a16="http://schemas.microsoft.com/office/drawing/2014/main" id="{EDCEC1FF-F438-4649-8123-594B8D25F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1" name="Oval 825">
              <a:extLst>
                <a:ext uri="{FF2B5EF4-FFF2-40B4-BE49-F238E27FC236}">
                  <a16:creationId xmlns:a16="http://schemas.microsoft.com/office/drawing/2014/main" id="{F26DB53F-9788-426A-A252-A4E21F0BD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2" name="Oval 826">
              <a:extLst>
                <a:ext uri="{FF2B5EF4-FFF2-40B4-BE49-F238E27FC236}">
                  <a16:creationId xmlns:a16="http://schemas.microsoft.com/office/drawing/2014/main" id="{C843BB8B-AA45-4ADD-B94F-DFCA029BC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3" name="Oval 827">
              <a:extLst>
                <a:ext uri="{FF2B5EF4-FFF2-40B4-BE49-F238E27FC236}">
                  <a16:creationId xmlns:a16="http://schemas.microsoft.com/office/drawing/2014/main" id="{D3C1C6EA-60D5-41AA-A2A7-E79A3D520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4" name="Oval 828">
              <a:extLst>
                <a:ext uri="{FF2B5EF4-FFF2-40B4-BE49-F238E27FC236}">
                  <a16:creationId xmlns:a16="http://schemas.microsoft.com/office/drawing/2014/main" id="{73DC7371-527A-4054-A797-3A5FD4CD3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5" name="Oval 829">
              <a:extLst>
                <a:ext uri="{FF2B5EF4-FFF2-40B4-BE49-F238E27FC236}">
                  <a16:creationId xmlns:a16="http://schemas.microsoft.com/office/drawing/2014/main" id="{B83E7103-F500-48AF-9E4A-816814B33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6" name="Oval 830">
              <a:extLst>
                <a:ext uri="{FF2B5EF4-FFF2-40B4-BE49-F238E27FC236}">
                  <a16:creationId xmlns:a16="http://schemas.microsoft.com/office/drawing/2014/main" id="{BC60B133-6321-45A8-9C12-1FBFBBBEA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7" name="Oval 831">
              <a:extLst>
                <a:ext uri="{FF2B5EF4-FFF2-40B4-BE49-F238E27FC236}">
                  <a16:creationId xmlns:a16="http://schemas.microsoft.com/office/drawing/2014/main" id="{80990D1A-67EB-4942-83B1-8DD3C2D20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8" name="Oval 832">
              <a:extLst>
                <a:ext uri="{FF2B5EF4-FFF2-40B4-BE49-F238E27FC236}">
                  <a16:creationId xmlns:a16="http://schemas.microsoft.com/office/drawing/2014/main" id="{94E1A418-3343-47ED-BE85-8E2A856F4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9" name="Oval 833">
              <a:extLst>
                <a:ext uri="{FF2B5EF4-FFF2-40B4-BE49-F238E27FC236}">
                  <a16:creationId xmlns:a16="http://schemas.microsoft.com/office/drawing/2014/main" id="{9BBF8376-7A7C-48C8-ADAB-93A11A1A5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0" name="Oval 834">
              <a:extLst>
                <a:ext uri="{FF2B5EF4-FFF2-40B4-BE49-F238E27FC236}">
                  <a16:creationId xmlns:a16="http://schemas.microsoft.com/office/drawing/2014/main" id="{42A6A6A8-3D99-41C4-9E09-D6D58D302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1" name="Oval 835">
              <a:extLst>
                <a:ext uri="{FF2B5EF4-FFF2-40B4-BE49-F238E27FC236}">
                  <a16:creationId xmlns:a16="http://schemas.microsoft.com/office/drawing/2014/main" id="{1E5B80A5-6C21-4297-BD65-DD5EF53FC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2" name="Oval 836">
              <a:extLst>
                <a:ext uri="{FF2B5EF4-FFF2-40B4-BE49-F238E27FC236}">
                  <a16:creationId xmlns:a16="http://schemas.microsoft.com/office/drawing/2014/main" id="{017D5FA6-C24C-4095-9B0E-06D0896A5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3" name="Oval 837">
              <a:extLst>
                <a:ext uri="{FF2B5EF4-FFF2-40B4-BE49-F238E27FC236}">
                  <a16:creationId xmlns:a16="http://schemas.microsoft.com/office/drawing/2014/main" id="{87092987-7B83-4074-AF71-732DB8FA5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4" name="Oval 838">
              <a:extLst>
                <a:ext uri="{FF2B5EF4-FFF2-40B4-BE49-F238E27FC236}">
                  <a16:creationId xmlns:a16="http://schemas.microsoft.com/office/drawing/2014/main" id="{33BEBA9D-B28A-4761-8C07-B9FDFCA58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5" name="Oval 839">
              <a:extLst>
                <a:ext uri="{FF2B5EF4-FFF2-40B4-BE49-F238E27FC236}">
                  <a16:creationId xmlns:a16="http://schemas.microsoft.com/office/drawing/2014/main" id="{5C1792FC-8D35-4A1C-8CD5-5DEF61C6B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6" name="Oval 840">
              <a:extLst>
                <a:ext uri="{FF2B5EF4-FFF2-40B4-BE49-F238E27FC236}">
                  <a16:creationId xmlns:a16="http://schemas.microsoft.com/office/drawing/2014/main" id="{99AC9CBC-F67F-431A-9850-A106B751A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7" name="Oval 841">
              <a:extLst>
                <a:ext uri="{FF2B5EF4-FFF2-40B4-BE49-F238E27FC236}">
                  <a16:creationId xmlns:a16="http://schemas.microsoft.com/office/drawing/2014/main" id="{DDD8B3B3-DE53-4BC2-964B-619C98BF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8" name="Oval 842">
              <a:extLst>
                <a:ext uri="{FF2B5EF4-FFF2-40B4-BE49-F238E27FC236}">
                  <a16:creationId xmlns:a16="http://schemas.microsoft.com/office/drawing/2014/main" id="{75518376-5AAE-4F06-83D8-3DE8DD76A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9" name="Oval 843">
              <a:extLst>
                <a:ext uri="{FF2B5EF4-FFF2-40B4-BE49-F238E27FC236}">
                  <a16:creationId xmlns:a16="http://schemas.microsoft.com/office/drawing/2014/main" id="{928C54DE-FA27-41D7-90CB-054D8ABD0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0" name="Oval 844">
              <a:extLst>
                <a:ext uri="{FF2B5EF4-FFF2-40B4-BE49-F238E27FC236}">
                  <a16:creationId xmlns:a16="http://schemas.microsoft.com/office/drawing/2014/main" id="{1CDB3EDC-BA47-4F1C-BAFD-39EC03177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1" name="Oval 845">
              <a:extLst>
                <a:ext uri="{FF2B5EF4-FFF2-40B4-BE49-F238E27FC236}">
                  <a16:creationId xmlns:a16="http://schemas.microsoft.com/office/drawing/2014/main" id="{717CBCA4-FAB4-4A34-B48D-AF4A934B3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0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2" name="Oval 846">
              <a:extLst>
                <a:ext uri="{FF2B5EF4-FFF2-40B4-BE49-F238E27FC236}">
                  <a16:creationId xmlns:a16="http://schemas.microsoft.com/office/drawing/2014/main" id="{061458AE-C060-4207-9DF8-234DB9E8E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3" name="Oval 847">
              <a:extLst>
                <a:ext uri="{FF2B5EF4-FFF2-40B4-BE49-F238E27FC236}">
                  <a16:creationId xmlns:a16="http://schemas.microsoft.com/office/drawing/2014/main" id="{B3DE50D6-814D-4D0B-B175-A77E9AA36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4" name="Oval 848">
              <a:extLst>
                <a:ext uri="{FF2B5EF4-FFF2-40B4-BE49-F238E27FC236}">
                  <a16:creationId xmlns:a16="http://schemas.microsoft.com/office/drawing/2014/main" id="{4F51E658-27EF-4891-9350-07F1D78ED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5" name="Oval 849">
              <a:extLst>
                <a:ext uri="{FF2B5EF4-FFF2-40B4-BE49-F238E27FC236}">
                  <a16:creationId xmlns:a16="http://schemas.microsoft.com/office/drawing/2014/main" id="{2F663289-EEC6-44A5-977D-62FB1348A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6" name="Oval 850">
              <a:extLst>
                <a:ext uri="{FF2B5EF4-FFF2-40B4-BE49-F238E27FC236}">
                  <a16:creationId xmlns:a16="http://schemas.microsoft.com/office/drawing/2014/main" id="{168393AA-C0DB-45E0-A427-730FA735F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7" name="Oval 851">
              <a:extLst>
                <a:ext uri="{FF2B5EF4-FFF2-40B4-BE49-F238E27FC236}">
                  <a16:creationId xmlns:a16="http://schemas.microsoft.com/office/drawing/2014/main" id="{61F95266-CC6B-42FF-B506-9E2394E6D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8" name="Oval 852">
              <a:extLst>
                <a:ext uri="{FF2B5EF4-FFF2-40B4-BE49-F238E27FC236}">
                  <a16:creationId xmlns:a16="http://schemas.microsoft.com/office/drawing/2014/main" id="{09CB819C-C1B8-40F6-9E39-EF562DF52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9" name="Oval 853">
              <a:extLst>
                <a:ext uri="{FF2B5EF4-FFF2-40B4-BE49-F238E27FC236}">
                  <a16:creationId xmlns:a16="http://schemas.microsoft.com/office/drawing/2014/main" id="{DDA43E2A-B51E-4B80-9EC1-F545BE4DF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0" name="Oval 854">
              <a:extLst>
                <a:ext uri="{FF2B5EF4-FFF2-40B4-BE49-F238E27FC236}">
                  <a16:creationId xmlns:a16="http://schemas.microsoft.com/office/drawing/2014/main" id="{C22AE27A-EAB9-4103-A12D-96B83727E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1" name="Oval 855">
              <a:extLst>
                <a:ext uri="{FF2B5EF4-FFF2-40B4-BE49-F238E27FC236}">
                  <a16:creationId xmlns:a16="http://schemas.microsoft.com/office/drawing/2014/main" id="{E3816001-240B-44D8-BC91-969A6E9F8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2" name="Oval 856">
              <a:extLst>
                <a:ext uri="{FF2B5EF4-FFF2-40B4-BE49-F238E27FC236}">
                  <a16:creationId xmlns:a16="http://schemas.microsoft.com/office/drawing/2014/main" id="{84F852A1-FAFB-4360-81AE-D8D674AA5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3" name="Oval 857">
              <a:extLst>
                <a:ext uri="{FF2B5EF4-FFF2-40B4-BE49-F238E27FC236}">
                  <a16:creationId xmlns:a16="http://schemas.microsoft.com/office/drawing/2014/main" id="{76ED9DC2-A3D7-4456-B24D-D966E58D4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4" name="Oval 858">
              <a:extLst>
                <a:ext uri="{FF2B5EF4-FFF2-40B4-BE49-F238E27FC236}">
                  <a16:creationId xmlns:a16="http://schemas.microsoft.com/office/drawing/2014/main" id="{6BC911C8-0110-43B0-8C83-09BF54495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5" name="Oval 859">
              <a:extLst>
                <a:ext uri="{FF2B5EF4-FFF2-40B4-BE49-F238E27FC236}">
                  <a16:creationId xmlns:a16="http://schemas.microsoft.com/office/drawing/2014/main" id="{59897613-787A-45FF-BD6E-233C27CE6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6" name="Oval 860">
              <a:extLst>
                <a:ext uri="{FF2B5EF4-FFF2-40B4-BE49-F238E27FC236}">
                  <a16:creationId xmlns:a16="http://schemas.microsoft.com/office/drawing/2014/main" id="{50EB593B-EEF6-4774-9123-6172A8F16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7" name="Oval 861">
              <a:extLst>
                <a:ext uri="{FF2B5EF4-FFF2-40B4-BE49-F238E27FC236}">
                  <a16:creationId xmlns:a16="http://schemas.microsoft.com/office/drawing/2014/main" id="{95133601-E496-4861-912C-EA2D248D1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8" name="Oval 862">
              <a:extLst>
                <a:ext uri="{FF2B5EF4-FFF2-40B4-BE49-F238E27FC236}">
                  <a16:creationId xmlns:a16="http://schemas.microsoft.com/office/drawing/2014/main" id="{2ACED8EC-C354-4D7C-98FD-80B84ECE1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9" name="Oval 863">
              <a:extLst>
                <a:ext uri="{FF2B5EF4-FFF2-40B4-BE49-F238E27FC236}">
                  <a16:creationId xmlns:a16="http://schemas.microsoft.com/office/drawing/2014/main" id="{0A8E1A61-E4A1-4366-84E6-BD35E552F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0" name="Oval 864">
              <a:extLst>
                <a:ext uri="{FF2B5EF4-FFF2-40B4-BE49-F238E27FC236}">
                  <a16:creationId xmlns:a16="http://schemas.microsoft.com/office/drawing/2014/main" id="{06DAD0F4-A364-4E4B-9F13-C1B313D70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1" name="Oval 865">
              <a:extLst>
                <a:ext uri="{FF2B5EF4-FFF2-40B4-BE49-F238E27FC236}">
                  <a16:creationId xmlns:a16="http://schemas.microsoft.com/office/drawing/2014/main" id="{4D8D9DDF-DA6E-42A0-B6AF-01D877323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3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2" name="Oval 866">
              <a:extLst>
                <a:ext uri="{FF2B5EF4-FFF2-40B4-BE49-F238E27FC236}">
                  <a16:creationId xmlns:a16="http://schemas.microsoft.com/office/drawing/2014/main" id="{681F5758-728D-4F4D-B529-0069DEAF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3" name="Oval 867">
              <a:extLst>
                <a:ext uri="{FF2B5EF4-FFF2-40B4-BE49-F238E27FC236}">
                  <a16:creationId xmlns:a16="http://schemas.microsoft.com/office/drawing/2014/main" id="{9A68410C-C5D9-4EA4-BC32-EBEDF2541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4" name="Oval 868">
              <a:extLst>
                <a:ext uri="{FF2B5EF4-FFF2-40B4-BE49-F238E27FC236}">
                  <a16:creationId xmlns:a16="http://schemas.microsoft.com/office/drawing/2014/main" id="{66FC5F7A-6FBF-4EB8-A923-C0242660C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5" name="Oval 869">
              <a:extLst>
                <a:ext uri="{FF2B5EF4-FFF2-40B4-BE49-F238E27FC236}">
                  <a16:creationId xmlns:a16="http://schemas.microsoft.com/office/drawing/2014/main" id="{F9901A1A-B494-4EFE-B540-6E05BDB5D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6" name="Oval 870">
              <a:extLst>
                <a:ext uri="{FF2B5EF4-FFF2-40B4-BE49-F238E27FC236}">
                  <a16:creationId xmlns:a16="http://schemas.microsoft.com/office/drawing/2014/main" id="{208C9270-C697-4972-A602-EECF1EF89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2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7" name="Oval 871">
              <a:extLst>
                <a:ext uri="{FF2B5EF4-FFF2-40B4-BE49-F238E27FC236}">
                  <a16:creationId xmlns:a16="http://schemas.microsoft.com/office/drawing/2014/main" id="{DBA824FA-ECA5-4569-9D57-34E2E4822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8" name="Oval 872">
              <a:extLst>
                <a:ext uri="{FF2B5EF4-FFF2-40B4-BE49-F238E27FC236}">
                  <a16:creationId xmlns:a16="http://schemas.microsoft.com/office/drawing/2014/main" id="{9618BAEE-D1C0-446D-9B47-9895EF067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9" name="Oval 873">
              <a:extLst>
                <a:ext uri="{FF2B5EF4-FFF2-40B4-BE49-F238E27FC236}">
                  <a16:creationId xmlns:a16="http://schemas.microsoft.com/office/drawing/2014/main" id="{D2A0B01D-7A46-4D03-A34B-B200714E8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0" name="Oval 874">
              <a:extLst>
                <a:ext uri="{FF2B5EF4-FFF2-40B4-BE49-F238E27FC236}">
                  <a16:creationId xmlns:a16="http://schemas.microsoft.com/office/drawing/2014/main" id="{0E241A5A-D971-4465-BD40-92C6D68C5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1" name="Oval 875">
              <a:extLst>
                <a:ext uri="{FF2B5EF4-FFF2-40B4-BE49-F238E27FC236}">
                  <a16:creationId xmlns:a16="http://schemas.microsoft.com/office/drawing/2014/main" id="{C0076677-539B-4F8A-ADCE-CA5A3A5C9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2" name="Oval 876">
              <a:extLst>
                <a:ext uri="{FF2B5EF4-FFF2-40B4-BE49-F238E27FC236}">
                  <a16:creationId xmlns:a16="http://schemas.microsoft.com/office/drawing/2014/main" id="{07D114EB-7780-4A87-B1BA-2FB9A368E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3" name="Oval 877">
              <a:extLst>
                <a:ext uri="{FF2B5EF4-FFF2-40B4-BE49-F238E27FC236}">
                  <a16:creationId xmlns:a16="http://schemas.microsoft.com/office/drawing/2014/main" id="{6DCDEB96-5F72-4339-932F-227217035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4" name="Oval 878">
              <a:extLst>
                <a:ext uri="{FF2B5EF4-FFF2-40B4-BE49-F238E27FC236}">
                  <a16:creationId xmlns:a16="http://schemas.microsoft.com/office/drawing/2014/main" id="{7310B69F-6EE9-4B0F-A080-CCEDD2DE1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5" name="Oval 879">
              <a:extLst>
                <a:ext uri="{FF2B5EF4-FFF2-40B4-BE49-F238E27FC236}">
                  <a16:creationId xmlns:a16="http://schemas.microsoft.com/office/drawing/2014/main" id="{37216833-6B6E-4D8D-ACA5-794C63A40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6" name="Oval 880">
              <a:extLst>
                <a:ext uri="{FF2B5EF4-FFF2-40B4-BE49-F238E27FC236}">
                  <a16:creationId xmlns:a16="http://schemas.microsoft.com/office/drawing/2014/main" id="{88075BF5-F92B-42C1-8EE6-8EB9ADC6E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7" name="Oval 881">
              <a:extLst>
                <a:ext uri="{FF2B5EF4-FFF2-40B4-BE49-F238E27FC236}">
                  <a16:creationId xmlns:a16="http://schemas.microsoft.com/office/drawing/2014/main" id="{ABD97118-4126-4EC7-B705-22D1AA552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8" name="Oval 882">
              <a:extLst>
                <a:ext uri="{FF2B5EF4-FFF2-40B4-BE49-F238E27FC236}">
                  <a16:creationId xmlns:a16="http://schemas.microsoft.com/office/drawing/2014/main" id="{59039FBE-9775-459E-8B02-4B0101215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9" name="Oval 883">
              <a:extLst>
                <a:ext uri="{FF2B5EF4-FFF2-40B4-BE49-F238E27FC236}">
                  <a16:creationId xmlns:a16="http://schemas.microsoft.com/office/drawing/2014/main" id="{12B6B09A-971B-46B0-BB13-5D4B78B2B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0" name="Oval 884">
              <a:extLst>
                <a:ext uri="{FF2B5EF4-FFF2-40B4-BE49-F238E27FC236}">
                  <a16:creationId xmlns:a16="http://schemas.microsoft.com/office/drawing/2014/main" id="{4E3EEB97-8ECC-458F-9BAF-F1F8ABA96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1" name="Oval 885">
              <a:extLst>
                <a:ext uri="{FF2B5EF4-FFF2-40B4-BE49-F238E27FC236}">
                  <a16:creationId xmlns:a16="http://schemas.microsoft.com/office/drawing/2014/main" id="{674A9C39-FEFA-402D-A367-276DD3AD1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2" name="Oval 886">
              <a:extLst>
                <a:ext uri="{FF2B5EF4-FFF2-40B4-BE49-F238E27FC236}">
                  <a16:creationId xmlns:a16="http://schemas.microsoft.com/office/drawing/2014/main" id="{12532518-6090-456B-9A8B-88363C2A7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3" name="Oval 887">
              <a:extLst>
                <a:ext uri="{FF2B5EF4-FFF2-40B4-BE49-F238E27FC236}">
                  <a16:creationId xmlns:a16="http://schemas.microsoft.com/office/drawing/2014/main" id="{DF091C43-4E62-40A4-B5E4-7278FF9CB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4" name="Oval 888">
              <a:extLst>
                <a:ext uri="{FF2B5EF4-FFF2-40B4-BE49-F238E27FC236}">
                  <a16:creationId xmlns:a16="http://schemas.microsoft.com/office/drawing/2014/main" id="{59C2DA4D-793F-41E4-8402-F1F4BF7B6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5" name="Oval 889">
              <a:extLst>
                <a:ext uri="{FF2B5EF4-FFF2-40B4-BE49-F238E27FC236}">
                  <a16:creationId xmlns:a16="http://schemas.microsoft.com/office/drawing/2014/main" id="{D4D28BFD-3999-4A7F-B6E8-45477D4D7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6" name="Oval 890">
              <a:extLst>
                <a:ext uri="{FF2B5EF4-FFF2-40B4-BE49-F238E27FC236}">
                  <a16:creationId xmlns:a16="http://schemas.microsoft.com/office/drawing/2014/main" id="{A960312F-9795-4321-BA4D-66F31645F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7" name="Oval 891">
              <a:extLst>
                <a:ext uri="{FF2B5EF4-FFF2-40B4-BE49-F238E27FC236}">
                  <a16:creationId xmlns:a16="http://schemas.microsoft.com/office/drawing/2014/main" id="{04F31658-03FE-4066-8BEF-DBF4072AC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8" name="Oval 892">
              <a:extLst>
                <a:ext uri="{FF2B5EF4-FFF2-40B4-BE49-F238E27FC236}">
                  <a16:creationId xmlns:a16="http://schemas.microsoft.com/office/drawing/2014/main" id="{DDCA4BE6-F390-4EC8-9A0D-A7A17285D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9" name="Oval 893">
              <a:extLst>
                <a:ext uri="{FF2B5EF4-FFF2-40B4-BE49-F238E27FC236}">
                  <a16:creationId xmlns:a16="http://schemas.microsoft.com/office/drawing/2014/main" id="{A1618908-6CBB-482C-81B1-6074C47CC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0" name="Oval 894">
              <a:extLst>
                <a:ext uri="{FF2B5EF4-FFF2-40B4-BE49-F238E27FC236}">
                  <a16:creationId xmlns:a16="http://schemas.microsoft.com/office/drawing/2014/main" id="{2BCE9A39-5E95-4238-8E21-CCAE60311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1" name="Oval 895">
              <a:extLst>
                <a:ext uri="{FF2B5EF4-FFF2-40B4-BE49-F238E27FC236}">
                  <a16:creationId xmlns:a16="http://schemas.microsoft.com/office/drawing/2014/main" id="{4A55B26B-10EB-4225-8CC1-BC513FE80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2" name="Oval 896">
              <a:extLst>
                <a:ext uri="{FF2B5EF4-FFF2-40B4-BE49-F238E27FC236}">
                  <a16:creationId xmlns:a16="http://schemas.microsoft.com/office/drawing/2014/main" id="{8EAB500A-B88F-46CE-B244-87838A5DC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3" name="Oval 897">
              <a:extLst>
                <a:ext uri="{FF2B5EF4-FFF2-40B4-BE49-F238E27FC236}">
                  <a16:creationId xmlns:a16="http://schemas.microsoft.com/office/drawing/2014/main" id="{E57F48B4-1C28-43A3-8B3F-4C671431B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4" name="Oval 898">
              <a:extLst>
                <a:ext uri="{FF2B5EF4-FFF2-40B4-BE49-F238E27FC236}">
                  <a16:creationId xmlns:a16="http://schemas.microsoft.com/office/drawing/2014/main" id="{4DCB8513-9C45-4677-B380-2B8BF3856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5" name="Oval 899">
              <a:extLst>
                <a:ext uri="{FF2B5EF4-FFF2-40B4-BE49-F238E27FC236}">
                  <a16:creationId xmlns:a16="http://schemas.microsoft.com/office/drawing/2014/main" id="{9DB7B0AD-E169-4FD7-86C1-D0994E070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6" name="Oval 900">
              <a:extLst>
                <a:ext uri="{FF2B5EF4-FFF2-40B4-BE49-F238E27FC236}">
                  <a16:creationId xmlns:a16="http://schemas.microsoft.com/office/drawing/2014/main" id="{5D82DD72-EE5C-494D-A7A2-80F6ABA06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7" name="Oval 901">
              <a:extLst>
                <a:ext uri="{FF2B5EF4-FFF2-40B4-BE49-F238E27FC236}">
                  <a16:creationId xmlns:a16="http://schemas.microsoft.com/office/drawing/2014/main" id="{A705A82B-75C3-461F-8ACF-7C0F60E9F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8" name="Oval 902">
              <a:extLst>
                <a:ext uri="{FF2B5EF4-FFF2-40B4-BE49-F238E27FC236}">
                  <a16:creationId xmlns:a16="http://schemas.microsoft.com/office/drawing/2014/main" id="{081FC250-C902-4856-8547-86FBED7E5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9" name="Oval 903">
              <a:extLst>
                <a:ext uri="{FF2B5EF4-FFF2-40B4-BE49-F238E27FC236}">
                  <a16:creationId xmlns:a16="http://schemas.microsoft.com/office/drawing/2014/main" id="{3EE23904-0AFD-4A5E-8A3D-0298EBEFD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0" name="Oval 904">
              <a:extLst>
                <a:ext uri="{FF2B5EF4-FFF2-40B4-BE49-F238E27FC236}">
                  <a16:creationId xmlns:a16="http://schemas.microsoft.com/office/drawing/2014/main" id="{59BEC00C-F2B6-44C2-9EAF-1A4954F81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1" name="Oval 905">
              <a:extLst>
                <a:ext uri="{FF2B5EF4-FFF2-40B4-BE49-F238E27FC236}">
                  <a16:creationId xmlns:a16="http://schemas.microsoft.com/office/drawing/2014/main" id="{671639EA-8006-43D3-8DC9-D139BCA8B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2" name="Oval 906">
              <a:extLst>
                <a:ext uri="{FF2B5EF4-FFF2-40B4-BE49-F238E27FC236}">
                  <a16:creationId xmlns:a16="http://schemas.microsoft.com/office/drawing/2014/main" id="{701FAEE7-2329-4863-96E6-B793E76B3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3" name="Oval 907">
              <a:extLst>
                <a:ext uri="{FF2B5EF4-FFF2-40B4-BE49-F238E27FC236}">
                  <a16:creationId xmlns:a16="http://schemas.microsoft.com/office/drawing/2014/main" id="{BCA30561-4A38-4327-8505-232ECA151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4" name="Oval 908">
              <a:extLst>
                <a:ext uri="{FF2B5EF4-FFF2-40B4-BE49-F238E27FC236}">
                  <a16:creationId xmlns:a16="http://schemas.microsoft.com/office/drawing/2014/main" id="{EB8CB3A8-9FA7-4E63-ACB6-8B07B87B1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5" name="Oval 909">
              <a:extLst>
                <a:ext uri="{FF2B5EF4-FFF2-40B4-BE49-F238E27FC236}">
                  <a16:creationId xmlns:a16="http://schemas.microsoft.com/office/drawing/2014/main" id="{593BAE0D-1434-4262-A6BC-E024B5C3D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6" name="Oval 910">
              <a:extLst>
                <a:ext uri="{FF2B5EF4-FFF2-40B4-BE49-F238E27FC236}">
                  <a16:creationId xmlns:a16="http://schemas.microsoft.com/office/drawing/2014/main" id="{2A19689B-4869-4C0C-82DB-BB26197EE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7" name="Oval 911">
              <a:extLst>
                <a:ext uri="{FF2B5EF4-FFF2-40B4-BE49-F238E27FC236}">
                  <a16:creationId xmlns:a16="http://schemas.microsoft.com/office/drawing/2014/main" id="{882BF23D-4175-47AF-94AF-EE66A4E8E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8" name="Oval 912">
              <a:extLst>
                <a:ext uri="{FF2B5EF4-FFF2-40B4-BE49-F238E27FC236}">
                  <a16:creationId xmlns:a16="http://schemas.microsoft.com/office/drawing/2014/main" id="{1D62AFB2-01F4-4D7E-86A9-8AEEC3AC5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9" name="Oval 913">
              <a:extLst>
                <a:ext uri="{FF2B5EF4-FFF2-40B4-BE49-F238E27FC236}">
                  <a16:creationId xmlns:a16="http://schemas.microsoft.com/office/drawing/2014/main" id="{39FCCAFB-9E62-4F7A-A8CD-02A64F336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30" name="Oval 914">
              <a:extLst>
                <a:ext uri="{FF2B5EF4-FFF2-40B4-BE49-F238E27FC236}">
                  <a16:creationId xmlns:a16="http://schemas.microsoft.com/office/drawing/2014/main" id="{975D1F32-6083-4235-A67D-299F3C2F6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16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31" name="Oval 915">
              <a:extLst>
                <a:ext uri="{FF2B5EF4-FFF2-40B4-BE49-F238E27FC236}">
                  <a16:creationId xmlns:a16="http://schemas.microsoft.com/office/drawing/2014/main" id="{3292766C-A69F-40AB-8F2E-73B33EC4C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32" name="Oval 916">
              <a:extLst>
                <a:ext uri="{FF2B5EF4-FFF2-40B4-BE49-F238E27FC236}">
                  <a16:creationId xmlns:a16="http://schemas.microsoft.com/office/drawing/2014/main" id="{14C097A2-0550-4A2F-83CC-51A655C0E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33" name="Oval 917">
              <a:extLst>
                <a:ext uri="{FF2B5EF4-FFF2-40B4-BE49-F238E27FC236}">
                  <a16:creationId xmlns:a16="http://schemas.microsoft.com/office/drawing/2014/main" id="{EB0727B6-983E-49EE-86C8-06EFE1C64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34" name="Oval 918">
              <a:extLst>
                <a:ext uri="{FF2B5EF4-FFF2-40B4-BE49-F238E27FC236}">
                  <a16:creationId xmlns:a16="http://schemas.microsoft.com/office/drawing/2014/main" id="{33739D89-36D1-4BD3-9E2F-C17DF694D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35" name="Oval 919">
              <a:extLst>
                <a:ext uri="{FF2B5EF4-FFF2-40B4-BE49-F238E27FC236}">
                  <a16:creationId xmlns:a16="http://schemas.microsoft.com/office/drawing/2014/main" id="{3D046E20-239B-45CE-9BB6-C72CB0268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36" name="Oval 920">
              <a:extLst>
                <a:ext uri="{FF2B5EF4-FFF2-40B4-BE49-F238E27FC236}">
                  <a16:creationId xmlns:a16="http://schemas.microsoft.com/office/drawing/2014/main" id="{C82BEA3A-6E78-40AB-95F5-3F5CE8084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37" name="Oval 921">
              <a:extLst>
                <a:ext uri="{FF2B5EF4-FFF2-40B4-BE49-F238E27FC236}">
                  <a16:creationId xmlns:a16="http://schemas.microsoft.com/office/drawing/2014/main" id="{2E489B80-A73C-4353-8FF6-381A19EF8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38" name="Oval 922">
              <a:extLst>
                <a:ext uri="{FF2B5EF4-FFF2-40B4-BE49-F238E27FC236}">
                  <a16:creationId xmlns:a16="http://schemas.microsoft.com/office/drawing/2014/main" id="{EF68C103-D9D6-40C5-9584-2B7357B26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39" name="Oval 923">
              <a:extLst>
                <a:ext uri="{FF2B5EF4-FFF2-40B4-BE49-F238E27FC236}">
                  <a16:creationId xmlns:a16="http://schemas.microsoft.com/office/drawing/2014/main" id="{F5EF9B88-2325-492A-87F5-922A4BAB8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40" name="Oval 924">
              <a:extLst>
                <a:ext uri="{FF2B5EF4-FFF2-40B4-BE49-F238E27FC236}">
                  <a16:creationId xmlns:a16="http://schemas.microsoft.com/office/drawing/2014/main" id="{E68CA9C7-1CDB-4300-A1A0-FF59FFF8C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41" name="Oval 925">
              <a:extLst>
                <a:ext uri="{FF2B5EF4-FFF2-40B4-BE49-F238E27FC236}">
                  <a16:creationId xmlns:a16="http://schemas.microsoft.com/office/drawing/2014/main" id="{D633FE29-ECDD-47FF-985F-2945104ED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42" name="Oval 926">
              <a:extLst>
                <a:ext uri="{FF2B5EF4-FFF2-40B4-BE49-F238E27FC236}">
                  <a16:creationId xmlns:a16="http://schemas.microsoft.com/office/drawing/2014/main" id="{4285BF7E-6560-427C-8F75-9555A2E5C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43" name="Oval 927">
              <a:extLst>
                <a:ext uri="{FF2B5EF4-FFF2-40B4-BE49-F238E27FC236}">
                  <a16:creationId xmlns:a16="http://schemas.microsoft.com/office/drawing/2014/main" id="{1D4A461A-75E9-4F87-93D0-1095C9B96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44" name="Oval 928">
              <a:extLst>
                <a:ext uri="{FF2B5EF4-FFF2-40B4-BE49-F238E27FC236}">
                  <a16:creationId xmlns:a16="http://schemas.microsoft.com/office/drawing/2014/main" id="{266E7402-0600-4722-8030-7B2DC65A6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45" name="Oval 929">
              <a:extLst>
                <a:ext uri="{FF2B5EF4-FFF2-40B4-BE49-F238E27FC236}">
                  <a16:creationId xmlns:a16="http://schemas.microsoft.com/office/drawing/2014/main" id="{B53C95BA-38EF-44DD-BE44-20828F2DA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46" name="Oval 930">
              <a:extLst>
                <a:ext uri="{FF2B5EF4-FFF2-40B4-BE49-F238E27FC236}">
                  <a16:creationId xmlns:a16="http://schemas.microsoft.com/office/drawing/2014/main" id="{D9EA6E2F-B747-4D79-8881-6956ED3F4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47" name="Oval 931">
              <a:extLst>
                <a:ext uri="{FF2B5EF4-FFF2-40B4-BE49-F238E27FC236}">
                  <a16:creationId xmlns:a16="http://schemas.microsoft.com/office/drawing/2014/main" id="{31519372-FA14-4C51-9108-C2415BBA9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48" name="Oval 932">
              <a:extLst>
                <a:ext uri="{FF2B5EF4-FFF2-40B4-BE49-F238E27FC236}">
                  <a16:creationId xmlns:a16="http://schemas.microsoft.com/office/drawing/2014/main" id="{5BA6EC67-91F9-4300-8ABE-976899CD7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16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49" name="Oval 933">
              <a:extLst>
                <a:ext uri="{FF2B5EF4-FFF2-40B4-BE49-F238E27FC236}">
                  <a16:creationId xmlns:a16="http://schemas.microsoft.com/office/drawing/2014/main" id="{0D46E568-451A-49DC-9D78-FF85712FF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0" name="Oval 934">
              <a:extLst>
                <a:ext uri="{FF2B5EF4-FFF2-40B4-BE49-F238E27FC236}">
                  <a16:creationId xmlns:a16="http://schemas.microsoft.com/office/drawing/2014/main" id="{624992BF-3BD0-4317-A6A8-9C28D231A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1" name="Oval 935">
              <a:extLst>
                <a:ext uri="{FF2B5EF4-FFF2-40B4-BE49-F238E27FC236}">
                  <a16:creationId xmlns:a16="http://schemas.microsoft.com/office/drawing/2014/main" id="{5E53DB27-4543-4838-9413-0F19ACBB2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2" name="Oval 936">
              <a:extLst>
                <a:ext uri="{FF2B5EF4-FFF2-40B4-BE49-F238E27FC236}">
                  <a16:creationId xmlns:a16="http://schemas.microsoft.com/office/drawing/2014/main" id="{01C73191-A48B-4550-A484-41427FE08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3" name="Oval 937">
              <a:extLst>
                <a:ext uri="{FF2B5EF4-FFF2-40B4-BE49-F238E27FC236}">
                  <a16:creationId xmlns:a16="http://schemas.microsoft.com/office/drawing/2014/main" id="{00866870-21F9-4AC3-85DF-4CCC27FD0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4" name="Oval 938">
              <a:extLst>
                <a:ext uri="{FF2B5EF4-FFF2-40B4-BE49-F238E27FC236}">
                  <a16:creationId xmlns:a16="http://schemas.microsoft.com/office/drawing/2014/main" id="{F9FF2312-D1D4-4B93-B069-C5CBE7C68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5" name="Oval 939">
              <a:extLst>
                <a:ext uri="{FF2B5EF4-FFF2-40B4-BE49-F238E27FC236}">
                  <a16:creationId xmlns:a16="http://schemas.microsoft.com/office/drawing/2014/main" id="{1306387E-7A82-4A42-9F6E-1C725A7CF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6" name="Oval 940">
              <a:extLst>
                <a:ext uri="{FF2B5EF4-FFF2-40B4-BE49-F238E27FC236}">
                  <a16:creationId xmlns:a16="http://schemas.microsoft.com/office/drawing/2014/main" id="{CFD5F1EE-658D-4A42-A0B5-C64E55D17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7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7" name="Oval 941">
              <a:extLst>
                <a:ext uri="{FF2B5EF4-FFF2-40B4-BE49-F238E27FC236}">
                  <a16:creationId xmlns:a16="http://schemas.microsoft.com/office/drawing/2014/main" id="{1E3C7889-32EC-4818-993A-EA05329F5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8" name="Oval 942">
              <a:extLst>
                <a:ext uri="{FF2B5EF4-FFF2-40B4-BE49-F238E27FC236}">
                  <a16:creationId xmlns:a16="http://schemas.microsoft.com/office/drawing/2014/main" id="{FBD040D3-9FC5-4EB4-80FA-A3F4E33B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9" name="Oval 943">
              <a:extLst>
                <a:ext uri="{FF2B5EF4-FFF2-40B4-BE49-F238E27FC236}">
                  <a16:creationId xmlns:a16="http://schemas.microsoft.com/office/drawing/2014/main" id="{96D0C4C1-1CD9-4C46-9689-22F04026B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0" name="Oval 944">
              <a:extLst>
                <a:ext uri="{FF2B5EF4-FFF2-40B4-BE49-F238E27FC236}">
                  <a16:creationId xmlns:a16="http://schemas.microsoft.com/office/drawing/2014/main" id="{DB75A8B6-FF22-451B-809D-B89763008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1" name="Oval 945">
              <a:extLst>
                <a:ext uri="{FF2B5EF4-FFF2-40B4-BE49-F238E27FC236}">
                  <a16:creationId xmlns:a16="http://schemas.microsoft.com/office/drawing/2014/main" id="{96CB738D-96EB-4FDD-AF99-3B9C62767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65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2" name="Oval 946">
              <a:extLst>
                <a:ext uri="{FF2B5EF4-FFF2-40B4-BE49-F238E27FC236}">
                  <a16:creationId xmlns:a16="http://schemas.microsoft.com/office/drawing/2014/main" id="{3563289D-2C54-4B5E-A652-852DA4696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4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3" name="Oval 947">
              <a:extLst>
                <a:ext uri="{FF2B5EF4-FFF2-40B4-BE49-F238E27FC236}">
                  <a16:creationId xmlns:a16="http://schemas.microsoft.com/office/drawing/2014/main" id="{06FCAC5A-B148-42BC-8851-89A4C7764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4" name="Oval 948">
              <a:extLst>
                <a:ext uri="{FF2B5EF4-FFF2-40B4-BE49-F238E27FC236}">
                  <a16:creationId xmlns:a16="http://schemas.microsoft.com/office/drawing/2014/main" id="{77B0BF9F-02FD-4A24-80E8-FA90E1024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5" name="Oval 949">
              <a:extLst>
                <a:ext uri="{FF2B5EF4-FFF2-40B4-BE49-F238E27FC236}">
                  <a16:creationId xmlns:a16="http://schemas.microsoft.com/office/drawing/2014/main" id="{3C07059C-AFB9-4FEC-AD06-691BC57D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6" name="Oval 950">
              <a:extLst>
                <a:ext uri="{FF2B5EF4-FFF2-40B4-BE49-F238E27FC236}">
                  <a16:creationId xmlns:a16="http://schemas.microsoft.com/office/drawing/2014/main" id="{34788FF7-BA44-4892-9308-BD99755EB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7" name="Oval 951">
              <a:extLst>
                <a:ext uri="{FF2B5EF4-FFF2-40B4-BE49-F238E27FC236}">
                  <a16:creationId xmlns:a16="http://schemas.microsoft.com/office/drawing/2014/main" id="{7BCE518B-A8E6-47A8-96DC-1E0EAD8D9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8" name="Oval 952">
              <a:extLst>
                <a:ext uri="{FF2B5EF4-FFF2-40B4-BE49-F238E27FC236}">
                  <a16:creationId xmlns:a16="http://schemas.microsoft.com/office/drawing/2014/main" id="{C89B71FD-28D5-4B26-955B-2880AE503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9" name="Oval 953">
              <a:extLst>
                <a:ext uri="{FF2B5EF4-FFF2-40B4-BE49-F238E27FC236}">
                  <a16:creationId xmlns:a16="http://schemas.microsoft.com/office/drawing/2014/main" id="{ADDE1A25-0A7D-4887-84E5-BFD7790C4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0" name="Oval 954">
              <a:extLst>
                <a:ext uri="{FF2B5EF4-FFF2-40B4-BE49-F238E27FC236}">
                  <a16:creationId xmlns:a16="http://schemas.microsoft.com/office/drawing/2014/main" id="{AD219421-BE37-4B22-A003-81E00483F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1" name="Oval 955">
              <a:extLst>
                <a:ext uri="{FF2B5EF4-FFF2-40B4-BE49-F238E27FC236}">
                  <a16:creationId xmlns:a16="http://schemas.microsoft.com/office/drawing/2014/main" id="{DF25CBE9-23EF-472B-BDE3-5573DC0DC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2" name="Oval 956">
              <a:extLst>
                <a:ext uri="{FF2B5EF4-FFF2-40B4-BE49-F238E27FC236}">
                  <a16:creationId xmlns:a16="http://schemas.microsoft.com/office/drawing/2014/main" id="{DE6CFA27-820B-4602-A73D-64A330985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3" name="Oval 957">
              <a:extLst>
                <a:ext uri="{FF2B5EF4-FFF2-40B4-BE49-F238E27FC236}">
                  <a16:creationId xmlns:a16="http://schemas.microsoft.com/office/drawing/2014/main" id="{39AD5DA1-F3CD-4173-98F1-CFE3D9BA5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4" name="Oval 958">
              <a:extLst>
                <a:ext uri="{FF2B5EF4-FFF2-40B4-BE49-F238E27FC236}">
                  <a16:creationId xmlns:a16="http://schemas.microsoft.com/office/drawing/2014/main" id="{C874CD5D-B809-4AD7-9000-4F25DFF00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5" name="Oval 959">
              <a:extLst>
                <a:ext uri="{FF2B5EF4-FFF2-40B4-BE49-F238E27FC236}">
                  <a16:creationId xmlns:a16="http://schemas.microsoft.com/office/drawing/2014/main" id="{BCF644F7-A35B-48C3-9BE0-86FF2ECE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6" name="Oval 960">
              <a:extLst>
                <a:ext uri="{FF2B5EF4-FFF2-40B4-BE49-F238E27FC236}">
                  <a16:creationId xmlns:a16="http://schemas.microsoft.com/office/drawing/2014/main" id="{0CECB290-FF6D-41F6-9040-CA83612BF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7" name="Oval 961">
              <a:extLst>
                <a:ext uri="{FF2B5EF4-FFF2-40B4-BE49-F238E27FC236}">
                  <a16:creationId xmlns:a16="http://schemas.microsoft.com/office/drawing/2014/main" id="{ADC54F04-F094-41B9-B7B6-93281B0F2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8" name="Oval 962">
              <a:extLst>
                <a:ext uri="{FF2B5EF4-FFF2-40B4-BE49-F238E27FC236}">
                  <a16:creationId xmlns:a16="http://schemas.microsoft.com/office/drawing/2014/main" id="{88DD7951-9F5C-4F92-836E-FEAF46926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9" name="Oval 963">
              <a:extLst>
                <a:ext uri="{FF2B5EF4-FFF2-40B4-BE49-F238E27FC236}">
                  <a16:creationId xmlns:a16="http://schemas.microsoft.com/office/drawing/2014/main" id="{9C56017C-F5AE-42B1-8324-61E4B6F0D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0" name="Oval 964">
              <a:extLst>
                <a:ext uri="{FF2B5EF4-FFF2-40B4-BE49-F238E27FC236}">
                  <a16:creationId xmlns:a16="http://schemas.microsoft.com/office/drawing/2014/main" id="{0B034850-E769-41FA-86F9-C802E1B68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1" name="Oval 965">
              <a:extLst>
                <a:ext uri="{FF2B5EF4-FFF2-40B4-BE49-F238E27FC236}">
                  <a16:creationId xmlns:a16="http://schemas.microsoft.com/office/drawing/2014/main" id="{D50D53E5-5F88-4F5B-96CC-A247B312F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2" name="Oval 966">
              <a:extLst>
                <a:ext uri="{FF2B5EF4-FFF2-40B4-BE49-F238E27FC236}">
                  <a16:creationId xmlns:a16="http://schemas.microsoft.com/office/drawing/2014/main" id="{3CF36510-F817-40F2-B01A-7510B3A60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3" name="Oval 967">
              <a:extLst>
                <a:ext uri="{FF2B5EF4-FFF2-40B4-BE49-F238E27FC236}">
                  <a16:creationId xmlns:a16="http://schemas.microsoft.com/office/drawing/2014/main" id="{66F0A5CC-179B-42FA-A242-A7086017E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4" name="Oval 968">
              <a:extLst>
                <a:ext uri="{FF2B5EF4-FFF2-40B4-BE49-F238E27FC236}">
                  <a16:creationId xmlns:a16="http://schemas.microsoft.com/office/drawing/2014/main" id="{53526357-734B-4FEF-AD11-E602FBF22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5" name="Oval 969">
              <a:extLst>
                <a:ext uri="{FF2B5EF4-FFF2-40B4-BE49-F238E27FC236}">
                  <a16:creationId xmlns:a16="http://schemas.microsoft.com/office/drawing/2014/main" id="{3EE996AF-F8DC-40D1-AB5E-8EC6BED84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6" name="Oval 970">
              <a:extLst>
                <a:ext uri="{FF2B5EF4-FFF2-40B4-BE49-F238E27FC236}">
                  <a16:creationId xmlns:a16="http://schemas.microsoft.com/office/drawing/2014/main" id="{2CE0B459-575A-4E68-857A-053D9E75C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6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7" name="Oval 971">
              <a:extLst>
                <a:ext uri="{FF2B5EF4-FFF2-40B4-BE49-F238E27FC236}">
                  <a16:creationId xmlns:a16="http://schemas.microsoft.com/office/drawing/2014/main" id="{F136FDCC-004C-49CF-9FA1-6BC19E0DC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8" name="Oval 972">
              <a:extLst>
                <a:ext uri="{FF2B5EF4-FFF2-40B4-BE49-F238E27FC236}">
                  <a16:creationId xmlns:a16="http://schemas.microsoft.com/office/drawing/2014/main" id="{0BF77CE3-394A-455A-A273-79EC6D01E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9" name="Oval 973">
              <a:extLst>
                <a:ext uri="{FF2B5EF4-FFF2-40B4-BE49-F238E27FC236}">
                  <a16:creationId xmlns:a16="http://schemas.microsoft.com/office/drawing/2014/main" id="{65302E07-9033-49AB-A86F-CE2D594C2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0" name="Oval 974">
              <a:extLst>
                <a:ext uri="{FF2B5EF4-FFF2-40B4-BE49-F238E27FC236}">
                  <a16:creationId xmlns:a16="http://schemas.microsoft.com/office/drawing/2014/main" id="{2E84A731-B2D7-49AF-84DF-2DEB85092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1" name="Oval 975">
              <a:extLst>
                <a:ext uri="{FF2B5EF4-FFF2-40B4-BE49-F238E27FC236}">
                  <a16:creationId xmlns:a16="http://schemas.microsoft.com/office/drawing/2014/main" id="{EE5AB25D-996E-4921-B452-A981EE9DC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2" name="Oval 976">
              <a:extLst>
                <a:ext uri="{FF2B5EF4-FFF2-40B4-BE49-F238E27FC236}">
                  <a16:creationId xmlns:a16="http://schemas.microsoft.com/office/drawing/2014/main" id="{54B669BE-23E1-45DF-8B7C-FE50EE97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3" name="Oval 977">
              <a:extLst>
                <a:ext uri="{FF2B5EF4-FFF2-40B4-BE49-F238E27FC236}">
                  <a16:creationId xmlns:a16="http://schemas.microsoft.com/office/drawing/2014/main" id="{49D2D249-6348-4A8A-BC3D-B8FC80FA3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68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4" name="Oval 978">
              <a:extLst>
                <a:ext uri="{FF2B5EF4-FFF2-40B4-BE49-F238E27FC236}">
                  <a16:creationId xmlns:a16="http://schemas.microsoft.com/office/drawing/2014/main" id="{5EAF85EC-9D42-419F-81B3-B94A3307E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5" name="Oval 979">
              <a:extLst>
                <a:ext uri="{FF2B5EF4-FFF2-40B4-BE49-F238E27FC236}">
                  <a16:creationId xmlns:a16="http://schemas.microsoft.com/office/drawing/2014/main" id="{3C8EE311-B3CF-484C-AA83-2F364D341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6" name="Oval 980">
              <a:extLst>
                <a:ext uri="{FF2B5EF4-FFF2-40B4-BE49-F238E27FC236}">
                  <a16:creationId xmlns:a16="http://schemas.microsoft.com/office/drawing/2014/main" id="{86A38FEB-F970-4148-9E4D-CCEC2A89B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7" name="Oval 981">
              <a:extLst>
                <a:ext uri="{FF2B5EF4-FFF2-40B4-BE49-F238E27FC236}">
                  <a16:creationId xmlns:a16="http://schemas.microsoft.com/office/drawing/2014/main" id="{C233F235-D662-45E0-9AE7-75CCF7E30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8" name="Oval 982">
              <a:extLst>
                <a:ext uri="{FF2B5EF4-FFF2-40B4-BE49-F238E27FC236}">
                  <a16:creationId xmlns:a16="http://schemas.microsoft.com/office/drawing/2014/main" id="{831066F4-2653-40D3-9CC7-9AED81B0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9" name="Oval 983">
              <a:extLst>
                <a:ext uri="{FF2B5EF4-FFF2-40B4-BE49-F238E27FC236}">
                  <a16:creationId xmlns:a16="http://schemas.microsoft.com/office/drawing/2014/main" id="{FA5001A2-13E1-4CA5-ADAA-2642B9644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0" name="Oval 984">
              <a:extLst>
                <a:ext uri="{FF2B5EF4-FFF2-40B4-BE49-F238E27FC236}">
                  <a16:creationId xmlns:a16="http://schemas.microsoft.com/office/drawing/2014/main" id="{42E66E45-7BD4-4FB4-9188-624617614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9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1" name="Oval 985">
              <a:extLst>
                <a:ext uri="{FF2B5EF4-FFF2-40B4-BE49-F238E27FC236}">
                  <a16:creationId xmlns:a16="http://schemas.microsoft.com/office/drawing/2014/main" id="{490A4F09-37D1-428D-B6D7-18C9CB5D4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2" name="Oval 986">
              <a:extLst>
                <a:ext uri="{FF2B5EF4-FFF2-40B4-BE49-F238E27FC236}">
                  <a16:creationId xmlns:a16="http://schemas.microsoft.com/office/drawing/2014/main" id="{939071E3-BF10-4600-82BA-7209DB278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3" name="Oval 987">
              <a:extLst>
                <a:ext uri="{FF2B5EF4-FFF2-40B4-BE49-F238E27FC236}">
                  <a16:creationId xmlns:a16="http://schemas.microsoft.com/office/drawing/2014/main" id="{B421D2FD-C05D-4470-A464-F26015EF5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4" name="Oval 988">
              <a:extLst>
                <a:ext uri="{FF2B5EF4-FFF2-40B4-BE49-F238E27FC236}">
                  <a16:creationId xmlns:a16="http://schemas.microsoft.com/office/drawing/2014/main" id="{80BD6F97-1777-4B17-94DA-4AD1C4D50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5" name="Oval 989">
              <a:extLst>
                <a:ext uri="{FF2B5EF4-FFF2-40B4-BE49-F238E27FC236}">
                  <a16:creationId xmlns:a16="http://schemas.microsoft.com/office/drawing/2014/main" id="{233F7B1D-AE64-4CEC-A3BE-E322D92A9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6" name="Oval 990">
              <a:extLst>
                <a:ext uri="{FF2B5EF4-FFF2-40B4-BE49-F238E27FC236}">
                  <a16:creationId xmlns:a16="http://schemas.microsoft.com/office/drawing/2014/main" id="{7F8B500B-BA7E-4112-AC97-43E801554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7" name="Oval 991">
              <a:extLst>
                <a:ext uri="{FF2B5EF4-FFF2-40B4-BE49-F238E27FC236}">
                  <a16:creationId xmlns:a16="http://schemas.microsoft.com/office/drawing/2014/main" id="{2EC1F402-33C4-4731-B2CC-A39A3F32C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8" name="Oval 992">
              <a:extLst>
                <a:ext uri="{FF2B5EF4-FFF2-40B4-BE49-F238E27FC236}">
                  <a16:creationId xmlns:a16="http://schemas.microsoft.com/office/drawing/2014/main" id="{37B90AF2-0271-4EF1-B211-E9E447032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9" name="Oval 993">
              <a:extLst>
                <a:ext uri="{FF2B5EF4-FFF2-40B4-BE49-F238E27FC236}">
                  <a16:creationId xmlns:a16="http://schemas.microsoft.com/office/drawing/2014/main" id="{6B9889AA-1E3D-409D-AC79-E8DD9C9B6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166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0" name="Oval 994">
              <a:extLst>
                <a:ext uri="{FF2B5EF4-FFF2-40B4-BE49-F238E27FC236}">
                  <a16:creationId xmlns:a16="http://schemas.microsoft.com/office/drawing/2014/main" id="{36AF27CB-36AF-44EF-BAB1-859DBED90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1" name="Oval 995">
              <a:extLst>
                <a:ext uri="{FF2B5EF4-FFF2-40B4-BE49-F238E27FC236}">
                  <a16:creationId xmlns:a16="http://schemas.microsoft.com/office/drawing/2014/main" id="{61623908-7BA8-4FB1-9F61-4F2E08CF0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2" name="Oval 996">
              <a:extLst>
                <a:ext uri="{FF2B5EF4-FFF2-40B4-BE49-F238E27FC236}">
                  <a16:creationId xmlns:a16="http://schemas.microsoft.com/office/drawing/2014/main" id="{9AF9A455-E6C9-4B0D-A96B-68F7AD063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6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3" name="Oval 997">
              <a:extLst>
                <a:ext uri="{FF2B5EF4-FFF2-40B4-BE49-F238E27FC236}">
                  <a16:creationId xmlns:a16="http://schemas.microsoft.com/office/drawing/2014/main" id="{AD6AA3C9-7597-4075-8C8F-C9851988B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4" name="Oval 998">
              <a:extLst>
                <a:ext uri="{FF2B5EF4-FFF2-40B4-BE49-F238E27FC236}">
                  <a16:creationId xmlns:a16="http://schemas.microsoft.com/office/drawing/2014/main" id="{B74F4E5A-62D3-41EE-8AA3-03649A23D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8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5" name="Oval 999">
              <a:extLst>
                <a:ext uri="{FF2B5EF4-FFF2-40B4-BE49-F238E27FC236}">
                  <a16:creationId xmlns:a16="http://schemas.microsoft.com/office/drawing/2014/main" id="{4EB31D16-D206-4BE9-8856-20C8EB3AA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16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6" name="Oval 1000">
              <a:extLst>
                <a:ext uri="{FF2B5EF4-FFF2-40B4-BE49-F238E27FC236}">
                  <a16:creationId xmlns:a16="http://schemas.microsoft.com/office/drawing/2014/main" id="{4F8127CE-7EDB-476C-9AD7-230B418E8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168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7" name="Oval 1001">
              <a:extLst>
                <a:ext uri="{FF2B5EF4-FFF2-40B4-BE49-F238E27FC236}">
                  <a16:creationId xmlns:a16="http://schemas.microsoft.com/office/drawing/2014/main" id="{A6C66851-AAAB-43EF-BA0B-E83DD3C2D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8" name="Oval 1002">
              <a:extLst>
                <a:ext uri="{FF2B5EF4-FFF2-40B4-BE49-F238E27FC236}">
                  <a16:creationId xmlns:a16="http://schemas.microsoft.com/office/drawing/2014/main" id="{AE3C8AB7-3E11-40A4-9442-E85EB617D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66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9" name="Oval 1003">
              <a:extLst>
                <a:ext uri="{FF2B5EF4-FFF2-40B4-BE49-F238E27FC236}">
                  <a16:creationId xmlns:a16="http://schemas.microsoft.com/office/drawing/2014/main" id="{72FD7AAF-3BB4-4DA6-81B7-BD36A6CA1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20" name="Oval 1004">
              <a:extLst>
                <a:ext uri="{FF2B5EF4-FFF2-40B4-BE49-F238E27FC236}">
                  <a16:creationId xmlns:a16="http://schemas.microsoft.com/office/drawing/2014/main" id="{5CD95443-26BB-49EA-8CCC-3771D00EF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166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21" name="Oval 1005">
              <a:extLst>
                <a:ext uri="{FF2B5EF4-FFF2-40B4-BE49-F238E27FC236}">
                  <a16:creationId xmlns:a16="http://schemas.microsoft.com/office/drawing/2014/main" id="{60915FCD-49D3-4858-8C78-76D75C4F9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166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22" name="Oval 1006">
              <a:extLst>
                <a:ext uri="{FF2B5EF4-FFF2-40B4-BE49-F238E27FC236}">
                  <a16:creationId xmlns:a16="http://schemas.microsoft.com/office/drawing/2014/main" id="{8A7D9C88-A05E-48D7-9918-426AF12AC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67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23" name="Oval 1007">
              <a:extLst>
                <a:ext uri="{FF2B5EF4-FFF2-40B4-BE49-F238E27FC236}">
                  <a16:creationId xmlns:a16="http://schemas.microsoft.com/office/drawing/2014/main" id="{B9BCCA81-8D33-4440-9C4D-1119E453A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5" y="16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24" name="Oval 1008">
              <a:extLst>
                <a:ext uri="{FF2B5EF4-FFF2-40B4-BE49-F238E27FC236}">
                  <a16:creationId xmlns:a16="http://schemas.microsoft.com/office/drawing/2014/main" id="{B727F395-0C6E-4BD2-A54A-03E338EFA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16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25" name="Oval 1009">
              <a:extLst>
                <a:ext uri="{FF2B5EF4-FFF2-40B4-BE49-F238E27FC236}">
                  <a16:creationId xmlns:a16="http://schemas.microsoft.com/office/drawing/2014/main" id="{CB66BAD2-EB3F-499E-BE8A-B96E7ED79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167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0227" name="Oval 1011">
            <a:extLst>
              <a:ext uri="{FF2B5EF4-FFF2-40B4-BE49-F238E27FC236}">
                <a16:creationId xmlns:a16="http://schemas.microsoft.com/office/drawing/2014/main" id="{B9DF0142-14A7-42C0-8677-895667D15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50" y="26400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28" name="Oval 1012">
            <a:extLst>
              <a:ext uri="{FF2B5EF4-FFF2-40B4-BE49-F238E27FC236}">
                <a16:creationId xmlns:a16="http://schemas.microsoft.com/office/drawing/2014/main" id="{B8D44327-2986-417A-8B2A-30ED6B265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1075" y="2649538"/>
            <a:ext cx="42863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29" name="Oval 1013">
            <a:extLst>
              <a:ext uri="{FF2B5EF4-FFF2-40B4-BE49-F238E27FC236}">
                <a16:creationId xmlns:a16="http://schemas.microsoft.com/office/drawing/2014/main" id="{FC8A8DD7-EF29-42D9-B8E6-FD2CD5F1E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6138" y="2657475"/>
            <a:ext cx="42862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30" name="Oval 1014">
            <a:extLst>
              <a:ext uri="{FF2B5EF4-FFF2-40B4-BE49-F238E27FC236}">
                <a16:creationId xmlns:a16="http://schemas.microsoft.com/office/drawing/2014/main" id="{CA0CDB5A-FB65-4C5C-8B41-031881066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8425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31" name="Oval 1015">
            <a:extLst>
              <a:ext uri="{FF2B5EF4-FFF2-40B4-BE49-F238E27FC236}">
                <a16:creationId xmlns:a16="http://schemas.microsoft.com/office/drawing/2014/main" id="{A8B8ACCA-7ACD-4D91-B75E-A6FE276C0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3575" y="26495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32" name="Oval 1016">
            <a:extLst>
              <a:ext uri="{FF2B5EF4-FFF2-40B4-BE49-F238E27FC236}">
                <a16:creationId xmlns:a16="http://schemas.microsoft.com/office/drawing/2014/main" id="{0B390609-EB75-41AB-B08C-84F05D51E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8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33" name="Oval 1017">
            <a:extLst>
              <a:ext uri="{FF2B5EF4-FFF2-40B4-BE49-F238E27FC236}">
                <a16:creationId xmlns:a16="http://schemas.microsoft.com/office/drawing/2014/main" id="{BD6603B0-82A3-48DD-8D6A-5931DE224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2649538"/>
            <a:ext cx="44450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34" name="Oval 1018">
            <a:extLst>
              <a:ext uri="{FF2B5EF4-FFF2-40B4-BE49-F238E27FC236}">
                <a16:creationId xmlns:a16="http://schemas.microsoft.com/office/drawing/2014/main" id="{0E6AC95E-6EFF-4506-97B9-296942CC0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110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35" name="Oval 1019">
            <a:extLst>
              <a:ext uri="{FF2B5EF4-FFF2-40B4-BE49-F238E27FC236}">
                <a16:creationId xmlns:a16="http://schemas.microsoft.com/office/drawing/2014/main" id="{4EFDD1CC-E021-42FF-91F3-3A762B11A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2667000"/>
            <a:ext cx="42863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36" name="Oval 1020">
            <a:extLst>
              <a:ext uri="{FF2B5EF4-FFF2-40B4-BE49-F238E27FC236}">
                <a16:creationId xmlns:a16="http://schemas.microsoft.com/office/drawing/2014/main" id="{558688D5-56EF-4E15-8036-DD67E1BE0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37" name="Oval 1021">
            <a:extLst>
              <a:ext uri="{FF2B5EF4-FFF2-40B4-BE49-F238E27FC236}">
                <a16:creationId xmlns:a16="http://schemas.microsoft.com/office/drawing/2014/main" id="{B3B6BFE4-3601-4A4F-952B-F448348B1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3825" y="2667000"/>
            <a:ext cx="42863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38" name="Oval 1022">
            <a:extLst>
              <a:ext uri="{FF2B5EF4-FFF2-40B4-BE49-F238E27FC236}">
                <a16:creationId xmlns:a16="http://schemas.microsoft.com/office/drawing/2014/main" id="{B12A4060-2639-42A9-BF92-7F54B84D4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0638" y="26495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39" name="Oval 1023">
            <a:extLst>
              <a:ext uri="{FF2B5EF4-FFF2-40B4-BE49-F238E27FC236}">
                <a16:creationId xmlns:a16="http://schemas.microsoft.com/office/drawing/2014/main" id="{FA49C9CB-047C-496F-95D3-22F053791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1638" y="2649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40" name="Oval 1024">
            <a:extLst>
              <a:ext uri="{FF2B5EF4-FFF2-40B4-BE49-F238E27FC236}">
                <a16:creationId xmlns:a16="http://schemas.microsoft.com/office/drawing/2014/main" id="{1E8C692F-10B0-46AB-8FDF-E2B2DF54A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21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41" name="Oval 1025">
            <a:extLst>
              <a:ext uri="{FF2B5EF4-FFF2-40B4-BE49-F238E27FC236}">
                <a16:creationId xmlns:a16="http://schemas.microsoft.com/office/drawing/2014/main" id="{3F045222-ADD5-4F94-B9E5-8DB3E9A8F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4350" y="2667000"/>
            <a:ext cx="42863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42" name="Oval 1026">
            <a:extLst>
              <a:ext uri="{FF2B5EF4-FFF2-40B4-BE49-F238E27FC236}">
                <a16:creationId xmlns:a16="http://schemas.microsoft.com/office/drawing/2014/main" id="{4C43C8C6-5F9C-4EFD-9F1F-F7FFCB6CF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600" y="26495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43" name="Oval 1027">
            <a:extLst>
              <a:ext uri="{FF2B5EF4-FFF2-40B4-BE49-F238E27FC236}">
                <a16:creationId xmlns:a16="http://schemas.microsoft.com/office/drawing/2014/main" id="{5E286588-6F38-4245-8E0E-FF1C2046C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5" y="26495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44" name="Oval 1028">
            <a:extLst>
              <a:ext uri="{FF2B5EF4-FFF2-40B4-BE49-F238E27FC236}">
                <a16:creationId xmlns:a16="http://schemas.microsoft.com/office/drawing/2014/main" id="{14A926AB-1C50-4F7B-B948-40778D0C8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3638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45" name="Oval 1029">
            <a:extLst>
              <a:ext uri="{FF2B5EF4-FFF2-40B4-BE49-F238E27FC236}">
                <a16:creationId xmlns:a16="http://schemas.microsoft.com/office/drawing/2014/main" id="{F6294AF2-7BCE-4E98-B3C9-9CABB9067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5" y="2667000"/>
            <a:ext cx="42863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46" name="Oval 1030">
            <a:extLst>
              <a:ext uri="{FF2B5EF4-FFF2-40B4-BE49-F238E27FC236}">
                <a16:creationId xmlns:a16="http://schemas.microsoft.com/office/drawing/2014/main" id="{6CAF90C6-92D5-4925-B296-37D1C5279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26495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47" name="Oval 1031">
            <a:extLst>
              <a:ext uri="{FF2B5EF4-FFF2-40B4-BE49-F238E27FC236}">
                <a16:creationId xmlns:a16="http://schemas.microsoft.com/office/drawing/2014/main" id="{57E27E73-807D-4745-A6A9-7DE59D0DB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5" y="2649538"/>
            <a:ext cx="42863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48" name="Oval 1032">
            <a:extLst>
              <a:ext uri="{FF2B5EF4-FFF2-40B4-BE49-F238E27FC236}">
                <a16:creationId xmlns:a16="http://schemas.microsoft.com/office/drawing/2014/main" id="{3B74BB1A-57BB-428C-ACA7-B0FD2D88D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49" name="Oval 1033">
            <a:extLst>
              <a:ext uri="{FF2B5EF4-FFF2-40B4-BE49-F238E27FC236}">
                <a16:creationId xmlns:a16="http://schemas.microsoft.com/office/drawing/2014/main" id="{B99EE96F-88EB-45FA-958B-74DD2F1E3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6538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50" name="Oval 1034">
            <a:extLst>
              <a:ext uri="{FF2B5EF4-FFF2-40B4-BE49-F238E27FC236}">
                <a16:creationId xmlns:a16="http://schemas.microsoft.com/office/drawing/2014/main" id="{99C43A26-699D-4870-8022-D20AE4C3C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8100" y="26495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51" name="Oval 1035">
            <a:extLst>
              <a:ext uri="{FF2B5EF4-FFF2-40B4-BE49-F238E27FC236}">
                <a16:creationId xmlns:a16="http://schemas.microsoft.com/office/drawing/2014/main" id="{6BAD1C1D-3E15-401E-B9FB-4AD978311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6600" y="2657475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52" name="Oval 1036">
            <a:extLst>
              <a:ext uri="{FF2B5EF4-FFF2-40B4-BE49-F238E27FC236}">
                <a16:creationId xmlns:a16="http://schemas.microsoft.com/office/drawing/2014/main" id="{2A0BE77A-C2CD-44ED-930F-70988FA76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640013"/>
            <a:ext cx="42862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53" name="Oval 1037">
            <a:extLst>
              <a:ext uri="{FF2B5EF4-FFF2-40B4-BE49-F238E27FC236}">
                <a16:creationId xmlns:a16="http://schemas.microsoft.com/office/drawing/2014/main" id="{6FBE1A6C-A3B0-4EE7-9D84-93548436C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21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54" name="Oval 1038">
            <a:extLst>
              <a:ext uri="{FF2B5EF4-FFF2-40B4-BE49-F238E27FC236}">
                <a16:creationId xmlns:a16="http://schemas.microsoft.com/office/drawing/2014/main" id="{CDCC10D1-A346-46FA-909B-8C550D1E9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667000"/>
            <a:ext cx="42863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55" name="Oval 1039">
            <a:extLst>
              <a:ext uri="{FF2B5EF4-FFF2-40B4-BE49-F238E27FC236}">
                <a16:creationId xmlns:a16="http://schemas.microsoft.com/office/drawing/2014/main" id="{FFCF034A-1486-4B91-AA8A-1C0D9AAB8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56" name="Oval 1040">
            <a:extLst>
              <a:ext uri="{FF2B5EF4-FFF2-40B4-BE49-F238E27FC236}">
                <a16:creationId xmlns:a16="http://schemas.microsoft.com/office/drawing/2014/main" id="{CA3299D9-E4E4-49C6-BEBB-D0210DEC0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26400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57" name="Oval 1041">
            <a:extLst>
              <a:ext uri="{FF2B5EF4-FFF2-40B4-BE49-F238E27FC236}">
                <a16:creationId xmlns:a16="http://schemas.microsoft.com/office/drawing/2014/main" id="{34032172-8776-4E3E-B0F3-67E7FE820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1963" y="2657475"/>
            <a:ext cx="42862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58" name="Oval 1042">
            <a:extLst>
              <a:ext uri="{FF2B5EF4-FFF2-40B4-BE49-F238E27FC236}">
                <a16:creationId xmlns:a16="http://schemas.microsoft.com/office/drawing/2014/main" id="{100C7E8A-E6D4-4D22-83E5-206A445EF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2638" y="2667000"/>
            <a:ext cx="42862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59" name="Oval 1043">
            <a:extLst>
              <a:ext uri="{FF2B5EF4-FFF2-40B4-BE49-F238E27FC236}">
                <a16:creationId xmlns:a16="http://schemas.microsoft.com/office/drawing/2014/main" id="{FBC2E137-644E-4787-8710-2F7B8D4AC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649538"/>
            <a:ext cx="44450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60" name="Oval 1044">
            <a:extLst>
              <a:ext uri="{FF2B5EF4-FFF2-40B4-BE49-F238E27FC236}">
                <a16:creationId xmlns:a16="http://schemas.microsoft.com/office/drawing/2014/main" id="{069AF415-D02F-4BA6-96A0-714E3A163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3900" y="2657475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61" name="Oval 1045">
            <a:extLst>
              <a:ext uri="{FF2B5EF4-FFF2-40B4-BE49-F238E27FC236}">
                <a16:creationId xmlns:a16="http://schemas.microsoft.com/office/drawing/2014/main" id="{91C4F9CD-990D-4B64-B858-564BFE589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640013"/>
            <a:ext cx="42863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62" name="Oval 1046">
            <a:extLst>
              <a:ext uri="{FF2B5EF4-FFF2-40B4-BE49-F238E27FC236}">
                <a16:creationId xmlns:a16="http://schemas.microsoft.com/office/drawing/2014/main" id="{EF84562F-05E2-4105-9A3A-AC91BD75C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63" name="Oval 1047">
            <a:extLst>
              <a:ext uri="{FF2B5EF4-FFF2-40B4-BE49-F238E27FC236}">
                <a16:creationId xmlns:a16="http://schemas.microsoft.com/office/drawing/2014/main" id="{71BC96F6-018C-4DF7-BACB-4F256C630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26495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64" name="Oval 1048">
            <a:extLst>
              <a:ext uri="{FF2B5EF4-FFF2-40B4-BE49-F238E27FC236}">
                <a16:creationId xmlns:a16="http://schemas.microsoft.com/office/drawing/2014/main" id="{5DB995EE-550D-40DD-B0CB-E73CEF86E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65747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65" name="Oval 1049">
            <a:extLst>
              <a:ext uri="{FF2B5EF4-FFF2-40B4-BE49-F238E27FC236}">
                <a16:creationId xmlns:a16="http://schemas.microsoft.com/office/drawing/2014/main" id="{DF169ADD-AA6E-43C3-AF31-BA6C306B0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5888" y="2649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66" name="Oval 1050">
            <a:extLst>
              <a:ext uri="{FF2B5EF4-FFF2-40B4-BE49-F238E27FC236}">
                <a16:creationId xmlns:a16="http://schemas.microsoft.com/office/drawing/2014/main" id="{F65B0AC9-8FB5-46A0-8003-E6EF902A0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0038" y="2667000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3FD08139-25C7-4BC2-9E93-9B7054C545E9}"/>
              </a:ext>
            </a:extLst>
          </p:cNvPr>
          <p:cNvSpPr/>
          <p:nvPr/>
        </p:nvSpPr>
        <p:spPr>
          <a:xfrm>
            <a:off x="5105400" y="4976813"/>
            <a:ext cx="4800600" cy="2030412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Class     </a:t>
            </a:r>
            <a:r>
              <a:rPr lang="pt-BR" sz="1800" b="1" kern="0" dirty="0">
                <a:solidFill>
                  <a:sysClr val="windowText" lastClr="000000"/>
                </a:solidFill>
              </a:rPr>
              <a:t>F1            F2            F3          F4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0000FF"/>
                </a:solidFill>
              </a:rPr>
              <a:t>0</a:t>
            </a: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1.4371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0.4416    0.8416    -0.6591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-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0.0276</a:t>
            </a:r>
            <a:r>
              <a:rPr lang="pt-BR" sz="1800" kern="0" dirty="0">
                <a:solidFill>
                  <a:sysClr val="windowText" lastClr="000000"/>
                </a:solidFill>
              </a:rPr>
              <a:t>   -0.8036   0.2391     0.7431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0.9239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0.2876   -0.7893    -0.1294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-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0.3213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0.4670    1.0125    -0.7545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0.6611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0.0046     0.6234    0.2311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</a:t>
            </a:r>
            <a:r>
              <a:rPr lang="pt-BR" sz="1800" kern="0" dirty="0">
                <a:solidFill>
                  <a:srgbClr val="0000FF"/>
                </a:solidFill>
              </a:rPr>
              <a:t> 0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1.9153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0.3261     0.8232    0.9796</a:t>
            </a:r>
            <a:endParaRPr lang="en-US" sz="1800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302257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TextBox 1057">
            <a:extLst>
              <a:ext uri="{FF2B5EF4-FFF2-40B4-BE49-F238E27FC236}">
                <a16:creationId xmlns:a16="http://schemas.microsoft.com/office/drawing/2014/main" id="{25CA9A50-35A4-417F-A887-51E0B83DA4F6}"/>
              </a:ext>
            </a:extLst>
          </p:cNvPr>
          <p:cNvSpPr txBox="1"/>
          <p:nvPr/>
        </p:nvSpPr>
        <p:spPr>
          <a:xfrm>
            <a:off x="304800" y="4114800"/>
            <a:ext cx="1981200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This plot is F1 </a:t>
            </a:r>
            <a:r>
              <a:rPr lang="en-US" sz="1800" kern="0" dirty="0" err="1">
                <a:solidFill>
                  <a:sysClr val="windowText" lastClr="000000"/>
                </a:solidFill>
              </a:rPr>
              <a:t>vs</a:t>
            </a:r>
            <a:r>
              <a:rPr lang="en-US" sz="1800" kern="0" dirty="0">
                <a:solidFill>
                  <a:sysClr val="windowText" lastClr="000000"/>
                </a:solidFill>
              </a:rPr>
              <a:t> F3</a:t>
            </a:r>
          </a:p>
        </p:txBody>
      </p:sp>
      <p:sp>
        <p:nvSpPr>
          <p:cNvPr id="5127" name="Rectangle 7">
            <a:extLst>
              <a:ext uri="{FF2B5EF4-FFF2-40B4-BE49-F238E27FC236}">
                <a16:creationId xmlns:a16="http://schemas.microsoft.com/office/drawing/2014/main" id="{0093E12B-C0D0-43EB-A7A9-0AB9511BD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784225"/>
            <a:ext cx="5508625" cy="4414838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28" name="Line 8">
            <a:extLst>
              <a:ext uri="{FF2B5EF4-FFF2-40B4-BE49-F238E27FC236}">
                <a16:creationId xmlns:a16="http://schemas.microsoft.com/office/drawing/2014/main" id="{EE053DDE-5998-4143-99C9-7B78089AA4AC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5" y="5199063"/>
            <a:ext cx="55086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29" name="Line 9">
            <a:extLst>
              <a:ext uri="{FF2B5EF4-FFF2-40B4-BE49-F238E27FC236}">
                <a16:creationId xmlns:a16="http://schemas.microsoft.com/office/drawing/2014/main" id="{1768027E-1C6E-461A-A5E8-3F2B675343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86125" y="784225"/>
            <a:ext cx="1588" cy="441483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30" name="Line 10">
            <a:extLst>
              <a:ext uri="{FF2B5EF4-FFF2-40B4-BE49-F238E27FC236}">
                <a16:creationId xmlns:a16="http://schemas.microsoft.com/office/drawing/2014/main" id="{C5833A09-A572-430C-B5ED-0B349D864B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86125" y="5135563"/>
            <a:ext cx="1588" cy="635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31" name="Rectangle 11">
            <a:extLst>
              <a:ext uri="{FF2B5EF4-FFF2-40B4-BE49-F238E27FC236}">
                <a16:creationId xmlns:a16="http://schemas.microsoft.com/office/drawing/2014/main" id="{19A90B2E-3F7A-4D5D-91DF-B6AD31BB8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5226050"/>
            <a:ext cx="161925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-4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32" name="Line 12">
            <a:extLst>
              <a:ext uri="{FF2B5EF4-FFF2-40B4-BE49-F238E27FC236}">
                <a16:creationId xmlns:a16="http://schemas.microsoft.com/office/drawing/2014/main" id="{BA1E9A56-BC19-478A-92D0-6BC7E838DD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68750" y="5135563"/>
            <a:ext cx="1588" cy="635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33" name="Rectangle 13">
            <a:extLst>
              <a:ext uri="{FF2B5EF4-FFF2-40B4-BE49-F238E27FC236}">
                <a16:creationId xmlns:a16="http://schemas.microsoft.com/office/drawing/2014/main" id="{6B01CC9A-EC8C-442A-AF73-2C47CFDD7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5226050"/>
            <a:ext cx="161925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34" name="Line 14">
            <a:extLst>
              <a:ext uri="{FF2B5EF4-FFF2-40B4-BE49-F238E27FC236}">
                <a16:creationId xmlns:a16="http://schemas.microsoft.com/office/drawing/2014/main" id="{9F08883A-0956-4498-859F-AF5951483A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3" y="5135563"/>
            <a:ext cx="1587" cy="635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35" name="Rectangle 15">
            <a:extLst>
              <a:ext uri="{FF2B5EF4-FFF2-40B4-BE49-F238E27FC236}">
                <a16:creationId xmlns:a16="http://schemas.microsoft.com/office/drawing/2014/main" id="{D49B3BBA-70B6-4814-8E16-84E9B9C97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5226050"/>
            <a:ext cx="161925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36" name="Line 16">
            <a:extLst>
              <a:ext uri="{FF2B5EF4-FFF2-40B4-BE49-F238E27FC236}">
                <a16:creationId xmlns:a16="http://schemas.microsoft.com/office/drawing/2014/main" id="{732C9267-B89A-4892-B79D-484C61C990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49875" y="5135563"/>
            <a:ext cx="1588" cy="635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37" name="Rectangle 17">
            <a:extLst>
              <a:ext uri="{FF2B5EF4-FFF2-40B4-BE49-F238E27FC236}">
                <a16:creationId xmlns:a16="http://schemas.microsoft.com/office/drawing/2014/main" id="{F0D97212-3358-4533-8137-E3FEF9DB7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5226050"/>
            <a:ext cx="161925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38" name="Line 18">
            <a:extLst>
              <a:ext uri="{FF2B5EF4-FFF2-40B4-BE49-F238E27FC236}">
                <a16:creationId xmlns:a16="http://schemas.microsoft.com/office/drawing/2014/main" id="{E04D1824-3117-4EE6-85AE-851BC71C11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40438" y="5135563"/>
            <a:ext cx="1587" cy="635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39" name="Rectangle 19">
            <a:extLst>
              <a:ext uri="{FF2B5EF4-FFF2-40B4-BE49-F238E27FC236}">
                <a16:creationId xmlns:a16="http://schemas.microsoft.com/office/drawing/2014/main" id="{9586DFD9-D526-4EC9-8851-523EF36FD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0" y="5226050"/>
            <a:ext cx="125413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40" name="Line 20">
            <a:extLst>
              <a:ext uri="{FF2B5EF4-FFF2-40B4-BE49-F238E27FC236}">
                <a16:creationId xmlns:a16="http://schemas.microsoft.com/office/drawing/2014/main" id="{D97F8227-7B1B-489F-ACCF-A473514A5A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23063" y="5135563"/>
            <a:ext cx="1587" cy="635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41" name="Rectangle 21">
            <a:extLst>
              <a:ext uri="{FF2B5EF4-FFF2-40B4-BE49-F238E27FC236}">
                <a16:creationId xmlns:a16="http://schemas.microsoft.com/office/drawing/2014/main" id="{33F14081-946B-46DB-8F3C-823E445EC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6075" y="5226050"/>
            <a:ext cx="125413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42" name="Line 22">
            <a:extLst>
              <a:ext uri="{FF2B5EF4-FFF2-40B4-BE49-F238E27FC236}">
                <a16:creationId xmlns:a16="http://schemas.microsoft.com/office/drawing/2014/main" id="{910C7364-D23D-41C0-A5E8-970D7D4F66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13625" y="5135563"/>
            <a:ext cx="1588" cy="635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43" name="Rectangle 23">
            <a:extLst>
              <a:ext uri="{FF2B5EF4-FFF2-40B4-BE49-F238E27FC236}">
                <a16:creationId xmlns:a16="http://schemas.microsoft.com/office/drawing/2014/main" id="{675A5CC4-1720-42D7-8ED1-0E6E14FF3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6638" y="5226050"/>
            <a:ext cx="125412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44" name="Line 24">
            <a:extLst>
              <a:ext uri="{FF2B5EF4-FFF2-40B4-BE49-F238E27FC236}">
                <a16:creationId xmlns:a16="http://schemas.microsoft.com/office/drawing/2014/main" id="{922754DB-E678-4A61-81EA-5470B870D2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04188" y="5135563"/>
            <a:ext cx="1587" cy="635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45" name="Rectangle 25">
            <a:extLst>
              <a:ext uri="{FF2B5EF4-FFF2-40B4-BE49-F238E27FC236}">
                <a16:creationId xmlns:a16="http://schemas.microsoft.com/office/drawing/2014/main" id="{93C59AE7-57A7-40EA-B9D8-54E24FC4F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7200" y="5226050"/>
            <a:ext cx="125413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46" name="Line 26">
            <a:extLst>
              <a:ext uri="{FF2B5EF4-FFF2-40B4-BE49-F238E27FC236}">
                <a16:creationId xmlns:a16="http://schemas.microsoft.com/office/drawing/2014/main" id="{33678D6B-132F-4610-A3B1-35B9662389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94750" y="5135563"/>
            <a:ext cx="1588" cy="635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47" name="Rectangle 27">
            <a:extLst>
              <a:ext uri="{FF2B5EF4-FFF2-40B4-BE49-F238E27FC236}">
                <a16:creationId xmlns:a16="http://schemas.microsoft.com/office/drawing/2014/main" id="{865CA8B3-DF38-4D12-B1FF-06AB072C6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7763" y="5226050"/>
            <a:ext cx="125412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4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48" name="Line 28">
            <a:extLst>
              <a:ext uri="{FF2B5EF4-FFF2-40B4-BE49-F238E27FC236}">
                <a16:creationId xmlns:a16="http://schemas.microsoft.com/office/drawing/2014/main" id="{28275DD3-6B46-428D-BBA6-A072753A22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5" y="5199063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49" name="Rectangle 29">
            <a:extLst>
              <a:ext uri="{FF2B5EF4-FFF2-40B4-BE49-F238E27FC236}">
                <a16:creationId xmlns:a16="http://schemas.microsoft.com/office/drawing/2014/main" id="{18DDFE94-4D2B-4250-919C-88FEBD0B8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5127625"/>
            <a:ext cx="161925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-4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50" name="Line 30">
            <a:extLst>
              <a:ext uri="{FF2B5EF4-FFF2-40B4-BE49-F238E27FC236}">
                <a16:creationId xmlns:a16="http://schemas.microsoft.com/office/drawing/2014/main" id="{FB7D080D-58F0-448C-AF28-C3BA42C4A09A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5" y="4643438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51" name="Rectangle 31">
            <a:extLst>
              <a:ext uri="{FF2B5EF4-FFF2-40B4-BE49-F238E27FC236}">
                <a16:creationId xmlns:a16="http://schemas.microsoft.com/office/drawing/2014/main" id="{83146013-2341-417E-8A50-ED4E53628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570413"/>
            <a:ext cx="161925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52" name="Line 32">
            <a:extLst>
              <a:ext uri="{FF2B5EF4-FFF2-40B4-BE49-F238E27FC236}">
                <a16:creationId xmlns:a16="http://schemas.microsoft.com/office/drawing/2014/main" id="{A1ABD2EC-27C5-436E-B0BC-14DC14B9B628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5" y="4095750"/>
            <a:ext cx="539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53" name="Rectangle 33">
            <a:extLst>
              <a:ext uri="{FF2B5EF4-FFF2-40B4-BE49-F238E27FC236}">
                <a16:creationId xmlns:a16="http://schemas.microsoft.com/office/drawing/2014/main" id="{6BA41D34-7148-43F7-A1A1-418C049CD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4024313"/>
            <a:ext cx="161925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54" name="Line 34">
            <a:extLst>
              <a:ext uri="{FF2B5EF4-FFF2-40B4-BE49-F238E27FC236}">
                <a16:creationId xmlns:a16="http://schemas.microsoft.com/office/drawing/2014/main" id="{5189EAD7-B4EE-417B-B91B-4D720BEA5A4C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5" y="3538538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55" name="Rectangle 35">
            <a:extLst>
              <a:ext uri="{FF2B5EF4-FFF2-40B4-BE49-F238E27FC236}">
                <a16:creationId xmlns:a16="http://schemas.microsoft.com/office/drawing/2014/main" id="{58F5338A-C9D2-4B74-BEE2-B4C842E27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3467100"/>
            <a:ext cx="161925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56" name="Line 36">
            <a:extLst>
              <a:ext uri="{FF2B5EF4-FFF2-40B4-BE49-F238E27FC236}">
                <a16:creationId xmlns:a16="http://schemas.microsoft.com/office/drawing/2014/main" id="{654527E2-9AA0-44F4-B130-EF01342994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5" y="2992438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57" name="Rectangle 37">
            <a:extLst>
              <a:ext uri="{FF2B5EF4-FFF2-40B4-BE49-F238E27FC236}">
                <a16:creationId xmlns:a16="http://schemas.microsoft.com/office/drawing/2014/main" id="{0E5293A4-632E-4A5E-93B0-3452DA31F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7700" y="2919413"/>
            <a:ext cx="125413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58" name="Line 38">
            <a:extLst>
              <a:ext uri="{FF2B5EF4-FFF2-40B4-BE49-F238E27FC236}">
                <a16:creationId xmlns:a16="http://schemas.microsoft.com/office/drawing/2014/main" id="{DCDF3C0A-6F01-4D9B-BA43-7F76B7EC476A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5" y="2435225"/>
            <a:ext cx="539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59" name="Rectangle 39">
            <a:extLst>
              <a:ext uri="{FF2B5EF4-FFF2-40B4-BE49-F238E27FC236}">
                <a16:creationId xmlns:a16="http://schemas.microsoft.com/office/drawing/2014/main" id="{E2B50BC4-F3E7-4296-806E-50B61EEAC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7700" y="2363788"/>
            <a:ext cx="125413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60" name="Line 40">
            <a:extLst>
              <a:ext uri="{FF2B5EF4-FFF2-40B4-BE49-F238E27FC236}">
                <a16:creationId xmlns:a16="http://schemas.microsoft.com/office/drawing/2014/main" id="{6527B5EB-7D78-414F-9C2A-9D031176969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5" y="1887538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61" name="Rectangle 41">
            <a:extLst>
              <a:ext uri="{FF2B5EF4-FFF2-40B4-BE49-F238E27FC236}">
                <a16:creationId xmlns:a16="http://schemas.microsoft.com/office/drawing/2014/main" id="{EBFA808B-2773-44D8-B17C-70C0474B3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7700" y="1816100"/>
            <a:ext cx="125413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62" name="Line 42">
            <a:extLst>
              <a:ext uri="{FF2B5EF4-FFF2-40B4-BE49-F238E27FC236}">
                <a16:creationId xmlns:a16="http://schemas.microsoft.com/office/drawing/2014/main" id="{2C398924-1D78-45D1-8F73-BEE13A81F4CD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5" y="1331913"/>
            <a:ext cx="539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63" name="Rectangle 43">
            <a:extLst>
              <a:ext uri="{FF2B5EF4-FFF2-40B4-BE49-F238E27FC236}">
                <a16:creationId xmlns:a16="http://schemas.microsoft.com/office/drawing/2014/main" id="{518B62EB-93CC-4FEE-AE7C-AC6F6C628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7700" y="1260475"/>
            <a:ext cx="125413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64" name="Line 44">
            <a:extLst>
              <a:ext uri="{FF2B5EF4-FFF2-40B4-BE49-F238E27FC236}">
                <a16:creationId xmlns:a16="http://schemas.microsoft.com/office/drawing/2014/main" id="{16CEDE17-9452-4029-AC7C-F1C5F5D9421C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5" y="784225"/>
            <a:ext cx="539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65" name="Rectangle 45">
            <a:extLst>
              <a:ext uri="{FF2B5EF4-FFF2-40B4-BE49-F238E27FC236}">
                <a16:creationId xmlns:a16="http://schemas.microsoft.com/office/drawing/2014/main" id="{FD335AAD-3FAE-467E-B0E5-8C18F957D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7700" y="712788"/>
            <a:ext cx="125413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9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4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66" name="Oval 46">
            <a:extLst>
              <a:ext uri="{FF2B5EF4-FFF2-40B4-BE49-F238E27FC236}">
                <a16:creationId xmlns:a16="http://schemas.microsoft.com/office/drawing/2014/main" id="{655BACBE-F757-4499-9FBF-5EF72CE34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1175" y="3997325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67" name="Oval 47">
            <a:extLst>
              <a:ext uri="{FF2B5EF4-FFF2-40B4-BE49-F238E27FC236}">
                <a16:creationId xmlns:a16="http://schemas.microsoft.com/office/drawing/2014/main" id="{42070B48-474F-436A-85F5-48EBCE2B8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0" y="318928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68" name="Oval 48">
            <a:extLst>
              <a:ext uri="{FF2B5EF4-FFF2-40B4-BE49-F238E27FC236}">
                <a16:creationId xmlns:a16="http://schemas.microsoft.com/office/drawing/2014/main" id="{2DFFE614-8B41-47EC-BB33-C882562E1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2892425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69" name="Oval 49">
            <a:extLst>
              <a:ext uri="{FF2B5EF4-FFF2-40B4-BE49-F238E27FC236}">
                <a16:creationId xmlns:a16="http://schemas.microsoft.com/office/drawing/2014/main" id="{3DC13A21-A667-4FAC-BDE9-BC77D3B57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4068763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70" name="Oval 50">
            <a:extLst>
              <a:ext uri="{FF2B5EF4-FFF2-40B4-BE49-F238E27FC236}">
                <a16:creationId xmlns:a16="http://schemas.microsoft.com/office/drawing/2014/main" id="{630C6D33-A26D-4AD7-AB90-3B6B995D2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224790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71" name="Oval 51">
            <a:extLst>
              <a:ext uri="{FF2B5EF4-FFF2-40B4-BE49-F238E27FC236}">
                <a16:creationId xmlns:a16="http://schemas.microsoft.com/office/drawing/2014/main" id="{487F48F5-1E99-4B15-A060-C19F4250D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218440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72" name="Oval 52">
            <a:extLst>
              <a:ext uri="{FF2B5EF4-FFF2-40B4-BE49-F238E27FC236}">
                <a16:creationId xmlns:a16="http://schemas.microsoft.com/office/drawing/2014/main" id="{F83794AC-6780-45F4-A0E5-1C16A5727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1800" y="2973388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73" name="Oval 53">
            <a:extLst>
              <a:ext uri="{FF2B5EF4-FFF2-40B4-BE49-F238E27FC236}">
                <a16:creationId xmlns:a16="http://schemas.microsoft.com/office/drawing/2014/main" id="{25278EFC-F168-46A5-A388-53E230B99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4363" y="3189288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74" name="Oval 54">
            <a:extLst>
              <a:ext uri="{FF2B5EF4-FFF2-40B4-BE49-F238E27FC236}">
                <a16:creationId xmlns:a16="http://schemas.microsoft.com/office/drawing/2014/main" id="{B2136439-CABD-4F7D-B6EC-FFB2B436B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3050" y="2552700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75" name="Oval 55">
            <a:extLst>
              <a:ext uri="{FF2B5EF4-FFF2-40B4-BE49-F238E27FC236}">
                <a16:creationId xmlns:a16="http://schemas.microsoft.com/office/drawing/2014/main" id="{10066596-BFC1-41A3-A7B9-FDCF00C2D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4675" y="2570163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76" name="Oval 56">
            <a:extLst>
              <a:ext uri="{FF2B5EF4-FFF2-40B4-BE49-F238E27FC236}">
                <a16:creationId xmlns:a16="http://schemas.microsoft.com/office/drawing/2014/main" id="{96944947-F5B8-40B2-B629-F49D18D29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1800" y="3036888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77" name="Oval 57">
            <a:extLst>
              <a:ext uri="{FF2B5EF4-FFF2-40B4-BE49-F238E27FC236}">
                <a16:creationId xmlns:a16="http://schemas.microsoft.com/office/drawing/2014/main" id="{71F0636B-6B08-45E0-A1EF-1E057653F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1350" y="3278188"/>
            <a:ext cx="44450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78" name="Oval 58">
            <a:extLst>
              <a:ext uri="{FF2B5EF4-FFF2-40B4-BE49-F238E27FC236}">
                <a16:creationId xmlns:a16="http://schemas.microsoft.com/office/drawing/2014/main" id="{52568F3C-7F8E-4CF5-943F-0F2480219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2830513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79" name="Oval 59">
            <a:extLst>
              <a:ext uri="{FF2B5EF4-FFF2-40B4-BE49-F238E27FC236}">
                <a16:creationId xmlns:a16="http://schemas.microsoft.com/office/drawing/2014/main" id="{F99DB185-AD5E-49F8-B6DE-E63268BF6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8388" y="1941513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80" name="Oval 60">
            <a:extLst>
              <a:ext uri="{FF2B5EF4-FFF2-40B4-BE49-F238E27FC236}">
                <a16:creationId xmlns:a16="http://schemas.microsoft.com/office/drawing/2014/main" id="{6F774B45-5AB8-4A27-A526-DC96211B6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6338" y="3771900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81" name="Oval 61">
            <a:extLst>
              <a:ext uri="{FF2B5EF4-FFF2-40B4-BE49-F238E27FC236}">
                <a16:creationId xmlns:a16="http://schemas.microsoft.com/office/drawing/2014/main" id="{67E39D9B-A9D6-43BD-AA0B-C7C6DC2B2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3238" y="2022475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82" name="Oval 62">
            <a:extLst>
              <a:ext uri="{FF2B5EF4-FFF2-40B4-BE49-F238E27FC236}">
                <a16:creationId xmlns:a16="http://schemas.microsoft.com/office/drawing/2014/main" id="{0E5AC543-3A8F-4FE1-96A3-249F2CAAD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3978275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83" name="Oval 63">
            <a:extLst>
              <a:ext uri="{FF2B5EF4-FFF2-40B4-BE49-F238E27FC236}">
                <a16:creationId xmlns:a16="http://schemas.microsoft.com/office/drawing/2014/main" id="{59D53D5D-05A9-476F-8115-C295C7C97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3432175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84" name="Oval 64">
            <a:extLst>
              <a:ext uri="{FF2B5EF4-FFF2-40B4-BE49-F238E27FC236}">
                <a16:creationId xmlns:a16="http://schemas.microsoft.com/office/drawing/2014/main" id="{A157A3F8-14BC-4F97-ACFF-3559AA452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8475" y="2651125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85" name="Oval 65">
            <a:extLst>
              <a:ext uri="{FF2B5EF4-FFF2-40B4-BE49-F238E27FC236}">
                <a16:creationId xmlns:a16="http://schemas.microsoft.com/office/drawing/2014/main" id="{CE4F51F9-171A-43D1-A2FC-AFA3715D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7913" y="2354263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86" name="Oval 66">
            <a:extLst>
              <a:ext uri="{FF2B5EF4-FFF2-40B4-BE49-F238E27FC236}">
                <a16:creationId xmlns:a16="http://schemas.microsoft.com/office/drawing/2014/main" id="{6D1886A1-ACC7-4287-AA1E-870789D33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8" y="3449638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87" name="Oval 67">
            <a:extLst>
              <a:ext uri="{FF2B5EF4-FFF2-40B4-BE49-F238E27FC236}">
                <a16:creationId xmlns:a16="http://schemas.microsoft.com/office/drawing/2014/main" id="{B825CDF2-9A56-4B47-AF64-C73DE97D4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071813"/>
            <a:ext cx="46037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88" name="Oval 68">
            <a:extLst>
              <a:ext uri="{FF2B5EF4-FFF2-40B4-BE49-F238E27FC236}">
                <a16:creationId xmlns:a16="http://schemas.microsoft.com/office/drawing/2014/main" id="{929BFEFF-695E-45D9-9851-12D6ADE75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342265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89" name="Oval 69">
            <a:extLst>
              <a:ext uri="{FF2B5EF4-FFF2-40B4-BE49-F238E27FC236}">
                <a16:creationId xmlns:a16="http://schemas.microsoft.com/office/drawing/2014/main" id="{C0E17C50-9611-4DFE-A6E6-E6F1C8EEC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863" y="381793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90" name="Oval 70">
            <a:extLst>
              <a:ext uri="{FF2B5EF4-FFF2-40B4-BE49-F238E27FC236}">
                <a16:creationId xmlns:a16="http://schemas.microsoft.com/office/drawing/2014/main" id="{5F725FA2-E11B-41A0-8A00-53CD7A688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0700" y="233680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91" name="Oval 71">
            <a:extLst>
              <a:ext uri="{FF2B5EF4-FFF2-40B4-BE49-F238E27FC236}">
                <a16:creationId xmlns:a16="http://schemas.microsoft.com/office/drawing/2014/main" id="{53B41D78-48F0-4247-852C-84F290EC5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7163" y="323373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92" name="Oval 72">
            <a:extLst>
              <a:ext uri="{FF2B5EF4-FFF2-40B4-BE49-F238E27FC236}">
                <a16:creationId xmlns:a16="http://schemas.microsoft.com/office/drawing/2014/main" id="{D3EDEEC4-2540-430F-9E47-D089B66E0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413" y="2955925"/>
            <a:ext cx="46037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93" name="Oval 73">
            <a:extLst>
              <a:ext uri="{FF2B5EF4-FFF2-40B4-BE49-F238E27FC236}">
                <a16:creationId xmlns:a16="http://schemas.microsoft.com/office/drawing/2014/main" id="{88CD953A-2813-4C1C-87AD-761743741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5375" y="1808163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94" name="Oval 74">
            <a:extLst>
              <a:ext uri="{FF2B5EF4-FFF2-40B4-BE49-F238E27FC236}">
                <a16:creationId xmlns:a16="http://schemas.microsoft.com/office/drawing/2014/main" id="{67B73758-91E4-4391-AF67-496BB9BC2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3800" y="277653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95" name="Oval 75">
            <a:extLst>
              <a:ext uri="{FF2B5EF4-FFF2-40B4-BE49-F238E27FC236}">
                <a16:creationId xmlns:a16="http://schemas.microsoft.com/office/drawing/2014/main" id="{B0C28426-05A5-44F2-98AB-A60A3A181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5150" y="2982913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96" name="Oval 76">
            <a:extLst>
              <a:ext uri="{FF2B5EF4-FFF2-40B4-BE49-F238E27FC236}">
                <a16:creationId xmlns:a16="http://schemas.microsoft.com/office/drawing/2014/main" id="{14D104E7-FF41-430B-9DF3-ADA900481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4975" y="257016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97" name="Oval 77">
            <a:extLst>
              <a:ext uri="{FF2B5EF4-FFF2-40B4-BE49-F238E27FC236}">
                <a16:creationId xmlns:a16="http://schemas.microsoft.com/office/drawing/2014/main" id="{DADCFECF-442F-45B0-AE81-D0292E44E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9475" y="284003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98" name="Oval 78">
            <a:extLst>
              <a:ext uri="{FF2B5EF4-FFF2-40B4-BE49-F238E27FC236}">
                <a16:creationId xmlns:a16="http://schemas.microsoft.com/office/drawing/2014/main" id="{E23CFE61-9E1E-4E6D-B6C3-6D330AADD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8250" y="3638550"/>
            <a:ext cx="46038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199" name="Oval 79">
            <a:extLst>
              <a:ext uri="{FF2B5EF4-FFF2-40B4-BE49-F238E27FC236}">
                <a16:creationId xmlns:a16="http://schemas.microsoft.com/office/drawing/2014/main" id="{0BB463CE-1DD5-46DF-9B5D-FB992263F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425" y="2560638"/>
            <a:ext cx="46038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00" name="Oval 80">
            <a:extLst>
              <a:ext uri="{FF2B5EF4-FFF2-40B4-BE49-F238E27FC236}">
                <a16:creationId xmlns:a16="http://schemas.microsoft.com/office/drawing/2014/main" id="{C1BC51C0-BEA5-4FD5-BF2F-363257210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6600" y="296545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01" name="Oval 81">
            <a:extLst>
              <a:ext uri="{FF2B5EF4-FFF2-40B4-BE49-F238E27FC236}">
                <a16:creationId xmlns:a16="http://schemas.microsoft.com/office/drawing/2014/main" id="{970577EB-9583-4841-8159-BB2CC9442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038" y="301942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02" name="Oval 82">
            <a:extLst>
              <a:ext uri="{FF2B5EF4-FFF2-40B4-BE49-F238E27FC236}">
                <a16:creationId xmlns:a16="http://schemas.microsoft.com/office/drawing/2014/main" id="{501ADA80-B7AA-4FB9-AD11-A9937D587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255270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03" name="Oval 83">
            <a:extLst>
              <a:ext uri="{FF2B5EF4-FFF2-40B4-BE49-F238E27FC236}">
                <a16:creationId xmlns:a16="http://schemas.microsoft.com/office/drawing/2014/main" id="{CE8D4DD4-63CF-4F64-AF51-6D8DD5F09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1050" y="285750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04" name="Oval 84">
            <a:extLst>
              <a:ext uri="{FF2B5EF4-FFF2-40B4-BE49-F238E27FC236}">
                <a16:creationId xmlns:a16="http://schemas.microsoft.com/office/drawing/2014/main" id="{DF45A345-5156-4835-B8DC-09CFF6D5F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327025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05" name="Oval 85">
            <a:extLst>
              <a:ext uri="{FF2B5EF4-FFF2-40B4-BE49-F238E27FC236}">
                <a16:creationId xmlns:a16="http://schemas.microsoft.com/office/drawing/2014/main" id="{809FF97C-E04E-4408-B102-5C3E3DED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4763" y="363855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06" name="Oval 86">
            <a:extLst>
              <a:ext uri="{FF2B5EF4-FFF2-40B4-BE49-F238E27FC236}">
                <a16:creationId xmlns:a16="http://schemas.microsoft.com/office/drawing/2014/main" id="{5F7163D4-3AB5-47D9-BDCD-54F77DC8F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6025" y="2606675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07" name="Oval 87">
            <a:extLst>
              <a:ext uri="{FF2B5EF4-FFF2-40B4-BE49-F238E27FC236}">
                <a16:creationId xmlns:a16="http://schemas.microsoft.com/office/drawing/2014/main" id="{90943D17-7EC0-41E8-8F7F-ED8DCB972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2533650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08" name="Oval 88">
            <a:extLst>
              <a:ext uri="{FF2B5EF4-FFF2-40B4-BE49-F238E27FC236}">
                <a16:creationId xmlns:a16="http://schemas.microsoft.com/office/drawing/2014/main" id="{99157626-2627-4343-B707-AADA87ECD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5075" y="285750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09" name="Oval 89">
            <a:extLst>
              <a:ext uri="{FF2B5EF4-FFF2-40B4-BE49-F238E27FC236}">
                <a16:creationId xmlns:a16="http://schemas.microsoft.com/office/drawing/2014/main" id="{646FBBFC-5702-4BC7-946C-35F9C1158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388" y="2919413"/>
            <a:ext cx="44450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10" name="Oval 90">
            <a:extLst>
              <a:ext uri="{FF2B5EF4-FFF2-40B4-BE49-F238E27FC236}">
                <a16:creationId xmlns:a16="http://schemas.microsoft.com/office/drawing/2014/main" id="{352E382D-9DBE-4AFB-8D44-71B3171BE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301942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11" name="Oval 91">
            <a:extLst>
              <a:ext uri="{FF2B5EF4-FFF2-40B4-BE49-F238E27FC236}">
                <a16:creationId xmlns:a16="http://schemas.microsoft.com/office/drawing/2014/main" id="{EBF71E94-8EAA-43CD-B3F2-C17A393E5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5238" y="303688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12" name="Oval 92">
            <a:extLst>
              <a:ext uri="{FF2B5EF4-FFF2-40B4-BE49-F238E27FC236}">
                <a16:creationId xmlns:a16="http://schemas.microsoft.com/office/drawing/2014/main" id="{1344662F-6DC4-4EE5-8F69-F14118A5F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4063" y="308133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13" name="Oval 93">
            <a:extLst>
              <a:ext uri="{FF2B5EF4-FFF2-40B4-BE49-F238E27FC236}">
                <a16:creationId xmlns:a16="http://schemas.microsoft.com/office/drawing/2014/main" id="{6B3B7425-E900-47B8-98E0-33DDE9A17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2174875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14" name="Oval 94">
            <a:extLst>
              <a:ext uri="{FF2B5EF4-FFF2-40B4-BE49-F238E27FC236}">
                <a16:creationId xmlns:a16="http://schemas.microsoft.com/office/drawing/2014/main" id="{EE40C55F-161D-40AD-8159-51D8D068F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5638" y="2327275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15" name="Oval 95">
            <a:extLst>
              <a:ext uri="{FF2B5EF4-FFF2-40B4-BE49-F238E27FC236}">
                <a16:creationId xmlns:a16="http://schemas.microsoft.com/office/drawing/2014/main" id="{92FDD74E-DA7B-4AF1-8215-9DD180F31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1963" y="3171825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16" name="Oval 96">
            <a:extLst>
              <a:ext uri="{FF2B5EF4-FFF2-40B4-BE49-F238E27FC236}">
                <a16:creationId xmlns:a16="http://schemas.microsoft.com/office/drawing/2014/main" id="{F1A6A079-6A34-4882-9365-CC502AEE9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1963" y="2560638"/>
            <a:ext cx="44450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17" name="Oval 97">
            <a:extLst>
              <a:ext uri="{FF2B5EF4-FFF2-40B4-BE49-F238E27FC236}">
                <a16:creationId xmlns:a16="http://schemas.microsoft.com/office/drawing/2014/main" id="{D51D1190-793B-4F05-9F17-ED1DE85AB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4675" y="32877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18" name="Oval 98">
            <a:extLst>
              <a:ext uri="{FF2B5EF4-FFF2-40B4-BE49-F238E27FC236}">
                <a16:creationId xmlns:a16="http://schemas.microsoft.com/office/drawing/2014/main" id="{4CA5337B-11B7-439D-9735-8F9E3BC4A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0313" y="33686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19" name="Oval 99">
            <a:extLst>
              <a:ext uri="{FF2B5EF4-FFF2-40B4-BE49-F238E27FC236}">
                <a16:creationId xmlns:a16="http://schemas.microsoft.com/office/drawing/2014/main" id="{88F324E9-4F35-4370-B924-66490FC18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303688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20" name="Oval 100">
            <a:extLst>
              <a:ext uri="{FF2B5EF4-FFF2-40B4-BE49-F238E27FC236}">
                <a16:creationId xmlns:a16="http://schemas.microsoft.com/office/drawing/2014/main" id="{ADB873DC-8ABB-48FF-9A0C-C6FFB6A53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5538" y="2857500"/>
            <a:ext cx="46037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21" name="Oval 101">
            <a:extLst>
              <a:ext uri="{FF2B5EF4-FFF2-40B4-BE49-F238E27FC236}">
                <a16:creationId xmlns:a16="http://schemas.microsoft.com/office/drawing/2014/main" id="{4E38706B-D099-4C98-A3D7-2B3C56C73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2413" y="3278188"/>
            <a:ext cx="44450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22" name="Oval 102">
            <a:extLst>
              <a:ext uri="{FF2B5EF4-FFF2-40B4-BE49-F238E27FC236}">
                <a16:creationId xmlns:a16="http://schemas.microsoft.com/office/drawing/2014/main" id="{0C082ABA-20C3-4505-B8CB-606C417D3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7600" y="3763963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23" name="Oval 103">
            <a:extLst>
              <a:ext uri="{FF2B5EF4-FFF2-40B4-BE49-F238E27FC236}">
                <a16:creationId xmlns:a16="http://schemas.microsoft.com/office/drawing/2014/main" id="{FAD510B5-C706-4A79-AABB-04DD62584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0" y="25257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24" name="Oval 104">
            <a:extLst>
              <a:ext uri="{FF2B5EF4-FFF2-40B4-BE49-F238E27FC236}">
                <a16:creationId xmlns:a16="http://schemas.microsoft.com/office/drawing/2014/main" id="{0B8051AD-EAE4-4286-8BC1-5A18FAA8A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75" y="32162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25" name="Oval 105">
            <a:extLst>
              <a:ext uri="{FF2B5EF4-FFF2-40B4-BE49-F238E27FC236}">
                <a16:creationId xmlns:a16="http://schemas.microsoft.com/office/drawing/2014/main" id="{E842F903-B497-46BB-8E89-668525728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295592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26" name="Oval 106">
            <a:extLst>
              <a:ext uri="{FF2B5EF4-FFF2-40B4-BE49-F238E27FC236}">
                <a16:creationId xmlns:a16="http://schemas.microsoft.com/office/drawing/2014/main" id="{2D36C092-CEE8-4283-9F8A-D4C9ED36E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813" y="265112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27" name="Oval 107">
            <a:extLst>
              <a:ext uri="{FF2B5EF4-FFF2-40B4-BE49-F238E27FC236}">
                <a16:creationId xmlns:a16="http://schemas.microsoft.com/office/drawing/2014/main" id="{0D26075E-B7E7-4BDB-9F2C-843C1AE5D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6038" y="2919413"/>
            <a:ext cx="44450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28" name="Oval 108">
            <a:extLst>
              <a:ext uri="{FF2B5EF4-FFF2-40B4-BE49-F238E27FC236}">
                <a16:creationId xmlns:a16="http://schemas.microsoft.com/office/drawing/2014/main" id="{06A4F8B1-B508-4ED9-A131-CAB74F4F4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7988" y="295592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29" name="Oval 109">
            <a:extLst>
              <a:ext uri="{FF2B5EF4-FFF2-40B4-BE49-F238E27FC236}">
                <a16:creationId xmlns:a16="http://schemas.microsoft.com/office/drawing/2014/main" id="{85DB19CC-111A-4A5B-832C-E89F80A5D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0313" y="277653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30" name="Oval 110">
            <a:extLst>
              <a:ext uri="{FF2B5EF4-FFF2-40B4-BE49-F238E27FC236}">
                <a16:creationId xmlns:a16="http://schemas.microsoft.com/office/drawing/2014/main" id="{445A544C-A56B-4409-9BDE-CE44D9020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75" y="2668588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31" name="Oval 111">
            <a:extLst>
              <a:ext uri="{FF2B5EF4-FFF2-40B4-BE49-F238E27FC236}">
                <a16:creationId xmlns:a16="http://schemas.microsoft.com/office/drawing/2014/main" id="{BBD547EA-B688-40D2-AF45-6A8A18BB5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3287713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32" name="Oval 112">
            <a:extLst>
              <a:ext uri="{FF2B5EF4-FFF2-40B4-BE49-F238E27FC236}">
                <a16:creationId xmlns:a16="http://schemas.microsoft.com/office/drawing/2014/main" id="{81ECFF4D-FA0B-4B25-BBB7-D9B6AB966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0038" y="2776538"/>
            <a:ext cx="46037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33" name="Oval 113">
            <a:extLst>
              <a:ext uri="{FF2B5EF4-FFF2-40B4-BE49-F238E27FC236}">
                <a16:creationId xmlns:a16="http://schemas.microsoft.com/office/drawing/2014/main" id="{515243D0-5C2D-47F1-A3AD-397A885F8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1450" y="263366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34" name="Oval 114">
            <a:extLst>
              <a:ext uri="{FF2B5EF4-FFF2-40B4-BE49-F238E27FC236}">
                <a16:creationId xmlns:a16="http://schemas.microsoft.com/office/drawing/2014/main" id="{BCC56A7C-2776-476F-BE07-2250C4C5E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2776538"/>
            <a:ext cx="46037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35" name="Oval 115">
            <a:extLst>
              <a:ext uri="{FF2B5EF4-FFF2-40B4-BE49-F238E27FC236}">
                <a16:creationId xmlns:a16="http://schemas.microsoft.com/office/drawing/2014/main" id="{FB7F1D14-8D10-4703-8AA4-90FFA75CA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0" y="3808413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36" name="Oval 116">
            <a:extLst>
              <a:ext uri="{FF2B5EF4-FFF2-40B4-BE49-F238E27FC236}">
                <a16:creationId xmlns:a16="http://schemas.microsoft.com/office/drawing/2014/main" id="{20B0125D-7EC5-4562-A562-A70586E0D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3713" y="233680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37" name="Oval 117">
            <a:extLst>
              <a:ext uri="{FF2B5EF4-FFF2-40B4-BE49-F238E27FC236}">
                <a16:creationId xmlns:a16="http://schemas.microsoft.com/office/drawing/2014/main" id="{FA06D15A-F8B2-4710-AD7C-72A656985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3538538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38" name="Oval 118">
            <a:extLst>
              <a:ext uri="{FF2B5EF4-FFF2-40B4-BE49-F238E27FC236}">
                <a16:creationId xmlns:a16="http://schemas.microsoft.com/office/drawing/2014/main" id="{D3B0F214-1091-4361-8629-E418A6462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0" y="189706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39" name="Oval 119">
            <a:extLst>
              <a:ext uri="{FF2B5EF4-FFF2-40B4-BE49-F238E27FC236}">
                <a16:creationId xmlns:a16="http://schemas.microsoft.com/office/drawing/2014/main" id="{D708B9A3-F626-49B0-8453-6EF8ED155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288" y="3332163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40" name="Oval 120">
            <a:extLst>
              <a:ext uri="{FF2B5EF4-FFF2-40B4-BE49-F238E27FC236}">
                <a16:creationId xmlns:a16="http://schemas.microsoft.com/office/drawing/2014/main" id="{7851E327-95F6-48EE-B725-65E6A9E8B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1450" y="309086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41" name="Oval 121">
            <a:extLst>
              <a:ext uri="{FF2B5EF4-FFF2-40B4-BE49-F238E27FC236}">
                <a16:creationId xmlns:a16="http://schemas.microsoft.com/office/drawing/2014/main" id="{AC4B19F6-D04A-4EC8-9E0C-9C533E0DF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9563" y="2373313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42" name="Oval 122">
            <a:extLst>
              <a:ext uri="{FF2B5EF4-FFF2-40B4-BE49-F238E27FC236}">
                <a16:creationId xmlns:a16="http://schemas.microsoft.com/office/drawing/2014/main" id="{9E8B83BD-723E-4C5A-87DB-EFE15881C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3925" y="3717925"/>
            <a:ext cx="46038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43" name="Oval 123">
            <a:extLst>
              <a:ext uri="{FF2B5EF4-FFF2-40B4-BE49-F238E27FC236}">
                <a16:creationId xmlns:a16="http://schemas.microsoft.com/office/drawing/2014/main" id="{7F6650D5-6080-4D83-8234-F6E33B56C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9388" y="2713038"/>
            <a:ext cx="46037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44" name="Oval 124">
            <a:extLst>
              <a:ext uri="{FF2B5EF4-FFF2-40B4-BE49-F238E27FC236}">
                <a16:creationId xmlns:a16="http://schemas.microsoft.com/office/drawing/2014/main" id="{CA568783-461C-4C0A-9831-9A0D54821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2560638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45" name="Oval 125">
            <a:extLst>
              <a:ext uri="{FF2B5EF4-FFF2-40B4-BE49-F238E27FC236}">
                <a16:creationId xmlns:a16="http://schemas.microsoft.com/office/drawing/2014/main" id="{AB167463-45F6-4B20-A2C7-F537E9690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6338" y="266858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46" name="Oval 126">
            <a:extLst>
              <a:ext uri="{FF2B5EF4-FFF2-40B4-BE49-F238E27FC236}">
                <a16:creationId xmlns:a16="http://schemas.microsoft.com/office/drawing/2014/main" id="{2AEB731D-8CB5-41F9-B1B0-DF90631E0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3368675"/>
            <a:ext cx="46037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47" name="Oval 127">
            <a:extLst>
              <a:ext uri="{FF2B5EF4-FFF2-40B4-BE49-F238E27FC236}">
                <a16:creationId xmlns:a16="http://schemas.microsoft.com/office/drawing/2014/main" id="{A7EA41AF-E7D1-4FE7-A0C0-DD9972DE3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272256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48" name="Oval 128">
            <a:extLst>
              <a:ext uri="{FF2B5EF4-FFF2-40B4-BE49-F238E27FC236}">
                <a16:creationId xmlns:a16="http://schemas.microsoft.com/office/drawing/2014/main" id="{EE82A2B7-E3EB-4C56-9BC4-B5EE481F9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5375" y="3511550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49" name="Oval 129">
            <a:extLst>
              <a:ext uri="{FF2B5EF4-FFF2-40B4-BE49-F238E27FC236}">
                <a16:creationId xmlns:a16="http://schemas.microsoft.com/office/drawing/2014/main" id="{F280D3CC-91C0-433B-BCAD-C8D2849E4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8738" y="280352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50" name="Oval 130">
            <a:extLst>
              <a:ext uri="{FF2B5EF4-FFF2-40B4-BE49-F238E27FC236}">
                <a16:creationId xmlns:a16="http://schemas.microsoft.com/office/drawing/2014/main" id="{D2D7FE5A-1957-4E87-9AD1-212D4D104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1800" y="327025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51" name="Oval 131">
            <a:extLst>
              <a:ext uri="{FF2B5EF4-FFF2-40B4-BE49-F238E27FC236}">
                <a16:creationId xmlns:a16="http://schemas.microsoft.com/office/drawing/2014/main" id="{EE4AA433-8BEC-478A-A6EC-FD351AA83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7550" y="2865438"/>
            <a:ext cx="46038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52" name="Oval 132">
            <a:extLst>
              <a:ext uri="{FF2B5EF4-FFF2-40B4-BE49-F238E27FC236}">
                <a16:creationId xmlns:a16="http://schemas.microsoft.com/office/drawing/2014/main" id="{3F2FBA10-893E-4E44-9936-34810750D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9738" y="3422650"/>
            <a:ext cx="46037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53" name="Oval 133">
            <a:extLst>
              <a:ext uri="{FF2B5EF4-FFF2-40B4-BE49-F238E27FC236}">
                <a16:creationId xmlns:a16="http://schemas.microsoft.com/office/drawing/2014/main" id="{40991B0B-237A-4BA8-88D0-F7D713E54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7375" y="2740025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54" name="Oval 134">
            <a:extLst>
              <a:ext uri="{FF2B5EF4-FFF2-40B4-BE49-F238E27FC236}">
                <a16:creationId xmlns:a16="http://schemas.microsoft.com/office/drawing/2014/main" id="{18621EA9-5236-40D0-BABF-717669CA5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3975" y="3243263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55" name="Oval 135">
            <a:extLst>
              <a:ext uri="{FF2B5EF4-FFF2-40B4-BE49-F238E27FC236}">
                <a16:creationId xmlns:a16="http://schemas.microsoft.com/office/drawing/2014/main" id="{BDDD32AE-2F63-42DB-ACBF-3ECC5BF77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288" y="34401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56" name="Oval 136">
            <a:extLst>
              <a:ext uri="{FF2B5EF4-FFF2-40B4-BE49-F238E27FC236}">
                <a16:creationId xmlns:a16="http://schemas.microsoft.com/office/drawing/2014/main" id="{B4F1770E-55F3-4F38-80EB-E96B93ED1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7688" y="4184650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57" name="Oval 137">
            <a:extLst>
              <a:ext uri="{FF2B5EF4-FFF2-40B4-BE49-F238E27FC236}">
                <a16:creationId xmlns:a16="http://schemas.microsoft.com/office/drawing/2014/main" id="{4E14908C-C5F3-43B2-9AC8-CA9C35A8C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0" y="2713038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58" name="Oval 138">
            <a:extLst>
              <a:ext uri="{FF2B5EF4-FFF2-40B4-BE49-F238E27FC236}">
                <a16:creationId xmlns:a16="http://schemas.microsoft.com/office/drawing/2014/main" id="{B3AA5C8C-2842-40F2-909D-6FD506E3F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025" y="2014538"/>
            <a:ext cx="46038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59" name="Oval 139">
            <a:extLst>
              <a:ext uri="{FF2B5EF4-FFF2-40B4-BE49-F238E27FC236}">
                <a16:creationId xmlns:a16="http://schemas.microsoft.com/office/drawing/2014/main" id="{D81DA143-8E86-49BB-9910-264748CD1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25" y="3278188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60" name="Oval 140">
            <a:extLst>
              <a:ext uri="{FF2B5EF4-FFF2-40B4-BE49-F238E27FC236}">
                <a16:creationId xmlns:a16="http://schemas.microsoft.com/office/drawing/2014/main" id="{DAC3A9C7-83E7-431A-A37A-8CDA68B44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2174875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61" name="Oval 141">
            <a:extLst>
              <a:ext uri="{FF2B5EF4-FFF2-40B4-BE49-F238E27FC236}">
                <a16:creationId xmlns:a16="http://schemas.microsoft.com/office/drawing/2014/main" id="{3B2D6383-CFDA-4EB8-89E8-6DC6BC886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2575" y="3071813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62" name="Oval 142">
            <a:extLst>
              <a:ext uri="{FF2B5EF4-FFF2-40B4-BE49-F238E27FC236}">
                <a16:creationId xmlns:a16="http://schemas.microsoft.com/office/drawing/2014/main" id="{6DC7CA04-C9E2-4BAB-95CE-D85851160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413" y="3413125"/>
            <a:ext cx="46037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63" name="Oval 143">
            <a:extLst>
              <a:ext uri="{FF2B5EF4-FFF2-40B4-BE49-F238E27FC236}">
                <a16:creationId xmlns:a16="http://schemas.microsoft.com/office/drawing/2014/main" id="{9931F3BB-D7A7-4E16-AD7E-2A8F7BB1B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3888" y="2919413"/>
            <a:ext cx="44450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64" name="Oval 144">
            <a:extLst>
              <a:ext uri="{FF2B5EF4-FFF2-40B4-BE49-F238E27FC236}">
                <a16:creationId xmlns:a16="http://schemas.microsoft.com/office/drawing/2014/main" id="{F0194103-70F9-446D-BA52-604BF1F17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1488" y="31988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65" name="Oval 145">
            <a:extLst>
              <a:ext uri="{FF2B5EF4-FFF2-40B4-BE49-F238E27FC236}">
                <a16:creationId xmlns:a16="http://schemas.microsoft.com/office/drawing/2014/main" id="{B1E34CAB-B0AE-4036-8F78-E7FCD4D17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0913" y="2587625"/>
            <a:ext cx="46037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66" name="Oval 146">
            <a:extLst>
              <a:ext uri="{FF2B5EF4-FFF2-40B4-BE49-F238E27FC236}">
                <a16:creationId xmlns:a16="http://schemas.microsoft.com/office/drawing/2014/main" id="{3A5EDACF-EF8E-406E-8212-E2FC7C6A9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3" y="3440113"/>
            <a:ext cx="46037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67" name="Oval 147">
            <a:extLst>
              <a:ext uri="{FF2B5EF4-FFF2-40B4-BE49-F238E27FC236}">
                <a16:creationId xmlns:a16="http://schemas.microsoft.com/office/drawing/2014/main" id="{0B538ACD-D8F8-4E6E-99B9-FFDA92184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6075" y="290195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68" name="Oval 148">
            <a:extLst>
              <a:ext uri="{FF2B5EF4-FFF2-40B4-BE49-F238E27FC236}">
                <a16:creationId xmlns:a16="http://schemas.microsoft.com/office/drawing/2014/main" id="{E11B0F6E-E0B7-4AAC-ADCD-3D07D0EB1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613" y="281305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69" name="Oval 149">
            <a:extLst>
              <a:ext uri="{FF2B5EF4-FFF2-40B4-BE49-F238E27FC236}">
                <a16:creationId xmlns:a16="http://schemas.microsoft.com/office/drawing/2014/main" id="{EA764868-E026-42CD-90D0-957A81E7B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9688" y="2901950"/>
            <a:ext cx="46037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70" name="Oval 150">
            <a:extLst>
              <a:ext uri="{FF2B5EF4-FFF2-40B4-BE49-F238E27FC236}">
                <a16:creationId xmlns:a16="http://schemas.microsoft.com/office/drawing/2014/main" id="{A7D14F75-3096-478D-B021-0AA1EE47F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9700" y="281305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71" name="Oval 151">
            <a:extLst>
              <a:ext uri="{FF2B5EF4-FFF2-40B4-BE49-F238E27FC236}">
                <a16:creationId xmlns:a16="http://schemas.microsoft.com/office/drawing/2014/main" id="{449B7979-083A-4D48-A373-5157A1334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3800" y="3206750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72" name="Oval 152">
            <a:extLst>
              <a:ext uri="{FF2B5EF4-FFF2-40B4-BE49-F238E27FC236}">
                <a16:creationId xmlns:a16="http://schemas.microsoft.com/office/drawing/2014/main" id="{1FB3950D-22B4-4CD5-BE98-D64C0FF7F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5550" y="3781425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73" name="Oval 153">
            <a:extLst>
              <a:ext uri="{FF2B5EF4-FFF2-40B4-BE49-F238E27FC236}">
                <a16:creationId xmlns:a16="http://schemas.microsoft.com/office/drawing/2014/main" id="{60714EC2-2295-41CB-8E12-8CF7EA7C1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613" y="2786063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74" name="Oval 154">
            <a:extLst>
              <a:ext uri="{FF2B5EF4-FFF2-40B4-BE49-F238E27FC236}">
                <a16:creationId xmlns:a16="http://schemas.microsoft.com/office/drawing/2014/main" id="{EBB8AB51-719E-4C28-9173-400645152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3" y="3494088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75" name="Oval 155">
            <a:extLst>
              <a:ext uri="{FF2B5EF4-FFF2-40B4-BE49-F238E27FC236}">
                <a16:creationId xmlns:a16="http://schemas.microsoft.com/office/drawing/2014/main" id="{8809CDAB-389D-4E1F-B9B7-74BD8B1EE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2354263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76" name="Oval 156">
            <a:extLst>
              <a:ext uri="{FF2B5EF4-FFF2-40B4-BE49-F238E27FC236}">
                <a16:creationId xmlns:a16="http://schemas.microsoft.com/office/drawing/2014/main" id="{08B052BA-F046-4F40-A201-3D252799F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288" y="31353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77" name="Oval 157">
            <a:extLst>
              <a:ext uri="{FF2B5EF4-FFF2-40B4-BE49-F238E27FC236}">
                <a16:creationId xmlns:a16="http://schemas.microsoft.com/office/drawing/2014/main" id="{E8E54953-A440-4208-99F1-9D93286AF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1538" y="248920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78" name="Oval 158">
            <a:extLst>
              <a:ext uri="{FF2B5EF4-FFF2-40B4-BE49-F238E27FC236}">
                <a16:creationId xmlns:a16="http://schemas.microsoft.com/office/drawing/2014/main" id="{FAFB2E7E-9EE0-4557-BD51-359F9CA36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3800" y="201453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79" name="Oval 159">
            <a:extLst>
              <a:ext uri="{FF2B5EF4-FFF2-40B4-BE49-F238E27FC236}">
                <a16:creationId xmlns:a16="http://schemas.microsoft.com/office/drawing/2014/main" id="{99C5EF00-9C8E-4385-A96A-95D5974E9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152775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80" name="Oval 160">
            <a:extLst>
              <a:ext uri="{FF2B5EF4-FFF2-40B4-BE49-F238E27FC236}">
                <a16:creationId xmlns:a16="http://schemas.microsoft.com/office/drawing/2014/main" id="{30B0086E-505E-4E9D-8C50-07A80FF39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305175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81" name="Oval 161">
            <a:extLst>
              <a:ext uri="{FF2B5EF4-FFF2-40B4-BE49-F238E27FC236}">
                <a16:creationId xmlns:a16="http://schemas.microsoft.com/office/drawing/2014/main" id="{5FF4F5AA-6285-4D5A-8012-2120ED746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3" y="2354263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82" name="Oval 162">
            <a:extLst>
              <a:ext uri="{FF2B5EF4-FFF2-40B4-BE49-F238E27FC236}">
                <a16:creationId xmlns:a16="http://schemas.microsoft.com/office/drawing/2014/main" id="{E67BE081-B5CD-403E-A7C7-0978A84ED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3538" y="2794000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83" name="Oval 163">
            <a:extLst>
              <a:ext uri="{FF2B5EF4-FFF2-40B4-BE49-F238E27FC236}">
                <a16:creationId xmlns:a16="http://schemas.microsoft.com/office/drawing/2014/main" id="{3B0F2DA8-B04C-4F53-ACC1-83BEA7109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388" y="2946400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84" name="Oval 164">
            <a:extLst>
              <a:ext uri="{FF2B5EF4-FFF2-40B4-BE49-F238E27FC236}">
                <a16:creationId xmlns:a16="http://schemas.microsoft.com/office/drawing/2014/main" id="{D2751893-FE2E-4AC8-8174-B02C4DB0F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5850" y="2892425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85" name="Oval 165">
            <a:extLst>
              <a:ext uri="{FF2B5EF4-FFF2-40B4-BE49-F238E27FC236}">
                <a16:creationId xmlns:a16="http://schemas.microsoft.com/office/drawing/2014/main" id="{72032FF5-CD99-4A2C-B4A8-5BCE1C7E8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5113" y="337820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86" name="Oval 166">
            <a:extLst>
              <a:ext uri="{FF2B5EF4-FFF2-40B4-BE49-F238E27FC236}">
                <a16:creationId xmlns:a16="http://schemas.microsoft.com/office/drawing/2014/main" id="{8AB61FD3-DCFB-4D48-895D-6A60E4398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1800" y="2390775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87" name="Oval 167">
            <a:extLst>
              <a:ext uri="{FF2B5EF4-FFF2-40B4-BE49-F238E27FC236}">
                <a16:creationId xmlns:a16="http://schemas.microsoft.com/office/drawing/2014/main" id="{55C1CF78-0D05-4B7C-8558-9785C3316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825" y="322580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88" name="Oval 168">
            <a:extLst>
              <a:ext uri="{FF2B5EF4-FFF2-40B4-BE49-F238E27FC236}">
                <a16:creationId xmlns:a16="http://schemas.microsoft.com/office/drawing/2014/main" id="{13283E2A-970B-4370-BA4D-C65C3CF65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5775" y="2354263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89" name="Oval 169">
            <a:extLst>
              <a:ext uri="{FF2B5EF4-FFF2-40B4-BE49-F238E27FC236}">
                <a16:creationId xmlns:a16="http://schemas.microsoft.com/office/drawing/2014/main" id="{A29FBB5E-E86B-4012-90FB-68AF0DBBD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0" y="3233738"/>
            <a:ext cx="46038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90" name="Oval 170">
            <a:extLst>
              <a:ext uri="{FF2B5EF4-FFF2-40B4-BE49-F238E27FC236}">
                <a16:creationId xmlns:a16="http://schemas.microsoft.com/office/drawing/2014/main" id="{BEC79786-562D-47B2-A045-73522BDA8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9688" y="2166938"/>
            <a:ext cx="46037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91" name="Oval 171">
            <a:extLst>
              <a:ext uri="{FF2B5EF4-FFF2-40B4-BE49-F238E27FC236}">
                <a16:creationId xmlns:a16="http://schemas.microsoft.com/office/drawing/2014/main" id="{8CAB6E88-4296-4CCC-BE6A-318C0F736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0" y="280352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92" name="Oval 172">
            <a:extLst>
              <a:ext uri="{FF2B5EF4-FFF2-40B4-BE49-F238E27FC236}">
                <a16:creationId xmlns:a16="http://schemas.microsoft.com/office/drawing/2014/main" id="{C648E495-529B-4572-995E-CD4628B0A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7600" y="4678363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93" name="Oval 173">
            <a:extLst>
              <a:ext uri="{FF2B5EF4-FFF2-40B4-BE49-F238E27FC236}">
                <a16:creationId xmlns:a16="http://schemas.microsoft.com/office/drawing/2014/main" id="{3FBAEEBC-ACD0-40BB-ACD9-6CC8A6EA1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7988" y="3071813"/>
            <a:ext cx="44450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94" name="Oval 174">
            <a:extLst>
              <a:ext uri="{FF2B5EF4-FFF2-40B4-BE49-F238E27FC236}">
                <a16:creationId xmlns:a16="http://schemas.microsoft.com/office/drawing/2014/main" id="{7F41D7E1-9E88-4038-8212-B958C49A2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7638" y="2273300"/>
            <a:ext cx="46037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95" name="Oval 175">
            <a:extLst>
              <a:ext uri="{FF2B5EF4-FFF2-40B4-BE49-F238E27FC236}">
                <a16:creationId xmlns:a16="http://schemas.microsoft.com/office/drawing/2014/main" id="{C21E2D6A-64BB-4416-B558-6382063D1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5" y="3144838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96" name="Oval 176">
            <a:extLst>
              <a:ext uri="{FF2B5EF4-FFF2-40B4-BE49-F238E27FC236}">
                <a16:creationId xmlns:a16="http://schemas.microsoft.com/office/drawing/2014/main" id="{3A83FDAE-F048-4C6A-A654-3CD0D30CF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5" y="3332163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97" name="Oval 177">
            <a:extLst>
              <a:ext uri="{FF2B5EF4-FFF2-40B4-BE49-F238E27FC236}">
                <a16:creationId xmlns:a16="http://schemas.microsoft.com/office/drawing/2014/main" id="{FFFE979A-280B-493D-BD9B-A7AEC9568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7163" y="272256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98" name="Oval 178">
            <a:extLst>
              <a:ext uri="{FF2B5EF4-FFF2-40B4-BE49-F238E27FC236}">
                <a16:creationId xmlns:a16="http://schemas.microsoft.com/office/drawing/2014/main" id="{E56A4FD3-A6C5-4872-994D-0EAC23E0A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4463" y="21574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299" name="Oval 179">
            <a:extLst>
              <a:ext uri="{FF2B5EF4-FFF2-40B4-BE49-F238E27FC236}">
                <a16:creationId xmlns:a16="http://schemas.microsoft.com/office/drawing/2014/main" id="{47A3C06A-191F-4793-BA7D-6D29C0EC3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6150" y="2560638"/>
            <a:ext cx="46038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00" name="Oval 180">
            <a:extLst>
              <a:ext uri="{FF2B5EF4-FFF2-40B4-BE49-F238E27FC236}">
                <a16:creationId xmlns:a16="http://schemas.microsoft.com/office/drawing/2014/main" id="{074C7588-F36A-4148-BB96-4BF0E2424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5" y="2911475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01" name="Oval 181">
            <a:extLst>
              <a:ext uri="{FF2B5EF4-FFF2-40B4-BE49-F238E27FC236}">
                <a16:creationId xmlns:a16="http://schemas.microsoft.com/office/drawing/2014/main" id="{B20D67BC-150D-4779-B190-272CAB59D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2686050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02" name="Oval 182">
            <a:extLst>
              <a:ext uri="{FF2B5EF4-FFF2-40B4-BE49-F238E27FC236}">
                <a16:creationId xmlns:a16="http://schemas.microsoft.com/office/drawing/2014/main" id="{FCB1EC8D-55F0-434F-B033-F35EA2ED1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8788" y="2686050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03" name="Oval 183">
            <a:extLst>
              <a:ext uri="{FF2B5EF4-FFF2-40B4-BE49-F238E27FC236}">
                <a16:creationId xmlns:a16="http://schemas.microsoft.com/office/drawing/2014/main" id="{DBF5351F-72C2-471F-9A45-37E1EFEDC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4013" y="3071813"/>
            <a:ext cx="46037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04" name="Oval 184">
            <a:extLst>
              <a:ext uri="{FF2B5EF4-FFF2-40B4-BE49-F238E27FC236}">
                <a16:creationId xmlns:a16="http://schemas.microsoft.com/office/drawing/2014/main" id="{D7205908-9914-4779-B369-D1A7FB16A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2400" y="2749550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05" name="Oval 185">
            <a:extLst>
              <a:ext uri="{FF2B5EF4-FFF2-40B4-BE49-F238E27FC236}">
                <a16:creationId xmlns:a16="http://schemas.microsoft.com/office/drawing/2014/main" id="{39073D8B-0C77-46EE-A644-475B6A8D6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2973388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06" name="Oval 186">
            <a:extLst>
              <a:ext uri="{FF2B5EF4-FFF2-40B4-BE49-F238E27FC236}">
                <a16:creationId xmlns:a16="http://schemas.microsoft.com/office/drawing/2014/main" id="{6ECC3F61-B2E6-4689-9323-1EF04184F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257968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07" name="Oval 187">
            <a:extLst>
              <a:ext uri="{FF2B5EF4-FFF2-40B4-BE49-F238E27FC236}">
                <a16:creationId xmlns:a16="http://schemas.microsoft.com/office/drawing/2014/main" id="{F4D526D7-7B78-4A0D-82CD-164BDB47C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262413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08" name="Oval 188">
            <a:extLst>
              <a:ext uri="{FF2B5EF4-FFF2-40B4-BE49-F238E27FC236}">
                <a16:creationId xmlns:a16="http://schemas.microsoft.com/office/drawing/2014/main" id="{444EC721-DB1B-4E68-9D4A-9636C41CA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3" y="3754438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09" name="Oval 189">
            <a:extLst>
              <a:ext uri="{FF2B5EF4-FFF2-40B4-BE49-F238E27FC236}">
                <a16:creationId xmlns:a16="http://schemas.microsoft.com/office/drawing/2014/main" id="{52D49076-2CC0-4F20-9450-99DA47B4F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327025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10" name="Oval 190">
            <a:extLst>
              <a:ext uri="{FF2B5EF4-FFF2-40B4-BE49-F238E27FC236}">
                <a16:creationId xmlns:a16="http://schemas.microsoft.com/office/drawing/2014/main" id="{980488B6-DA49-452D-BB43-1F13C3108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2363" y="364648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11" name="Oval 191">
            <a:extLst>
              <a:ext uri="{FF2B5EF4-FFF2-40B4-BE49-F238E27FC236}">
                <a16:creationId xmlns:a16="http://schemas.microsoft.com/office/drawing/2014/main" id="{DCEC80F4-A0AE-49C3-916E-2C5CDAE9D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2919413"/>
            <a:ext cx="44450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12" name="Oval 192">
            <a:extLst>
              <a:ext uri="{FF2B5EF4-FFF2-40B4-BE49-F238E27FC236}">
                <a16:creationId xmlns:a16="http://schemas.microsoft.com/office/drawing/2014/main" id="{A36F1EAA-5D53-493C-9DF9-EFD8DD0D3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4230688"/>
            <a:ext cx="46038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13" name="Oval 193">
            <a:extLst>
              <a:ext uri="{FF2B5EF4-FFF2-40B4-BE49-F238E27FC236}">
                <a16:creationId xmlns:a16="http://schemas.microsoft.com/office/drawing/2014/main" id="{CC5CC7E1-6832-4A77-9262-994CA6161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303688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14" name="Oval 194">
            <a:extLst>
              <a:ext uri="{FF2B5EF4-FFF2-40B4-BE49-F238E27FC236}">
                <a16:creationId xmlns:a16="http://schemas.microsoft.com/office/drawing/2014/main" id="{E35C5D96-4C94-4AA6-BCF6-C7EBABB50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381250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15" name="Oval 195">
            <a:extLst>
              <a:ext uri="{FF2B5EF4-FFF2-40B4-BE49-F238E27FC236}">
                <a16:creationId xmlns:a16="http://schemas.microsoft.com/office/drawing/2014/main" id="{5EFB1F0C-6EE9-417D-AC0A-9617A05B5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273208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16" name="Oval 196">
            <a:extLst>
              <a:ext uri="{FF2B5EF4-FFF2-40B4-BE49-F238E27FC236}">
                <a16:creationId xmlns:a16="http://schemas.microsoft.com/office/drawing/2014/main" id="{5F006CF1-AAAC-42DA-986E-A4D739CFA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7913" y="219392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17" name="Oval 197">
            <a:extLst>
              <a:ext uri="{FF2B5EF4-FFF2-40B4-BE49-F238E27FC236}">
                <a16:creationId xmlns:a16="http://schemas.microsoft.com/office/drawing/2014/main" id="{9530D448-887C-4A4F-AA01-664DF9186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4675" y="2973388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18" name="Oval 198">
            <a:extLst>
              <a:ext uri="{FF2B5EF4-FFF2-40B4-BE49-F238E27FC236}">
                <a16:creationId xmlns:a16="http://schemas.microsoft.com/office/drawing/2014/main" id="{F02AF743-F1F2-4F06-8F72-A529D0FBE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327025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19" name="Oval 199">
            <a:extLst>
              <a:ext uri="{FF2B5EF4-FFF2-40B4-BE49-F238E27FC236}">
                <a16:creationId xmlns:a16="http://schemas.microsoft.com/office/drawing/2014/main" id="{5D50212B-3035-4D1C-AEFF-C9561A14F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1613" y="3978275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20" name="Oval 200">
            <a:extLst>
              <a:ext uri="{FF2B5EF4-FFF2-40B4-BE49-F238E27FC236}">
                <a16:creationId xmlns:a16="http://schemas.microsoft.com/office/drawing/2014/main" id="{21B13AF9-8CBD-4057-BD68-0F3BC0374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8163" y="1511300"/>
            <a:ext cx="46037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21" name="Oval 201">
            <a:extLst>
              <a:ext uri="{FF2B5EF4-FFF2-40B4-BE49-F238E27FC236}">
                <a16:creationId xmlns:a16="http://schemas.microsoft.com/office/drawing/2014/main" id="{963C8712-F8C1-41C5-B491-10DBFF201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813" y="281305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22" name="Oval 202">
            <a:extLst>
              <a:ext uri="{FF2B5EF4-FFF2-40B4-BE49-F238E27FC236}">
                <a16:creationId xmlns:a16="http://schemas.microsoft.com/office/drawing/2014/main" id="{AD5D47BC-5FB8-43FA-BE68-F2936054C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500" y="2381250"/>
            <a:ext cx="44450" cy="46038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23" name="Oval 203">
            <a:extLst>
              <a:ext uri="{FF2B5EF4-FFF2-40B4-BE49-F238E27FC236}">
                <a16:creationId xmlns:a16="http://schemas.microsoft.com/office/drawing/2014/main" id="{DB0EB8E5-78BD-4A1A-8126-83DDF2D13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2838" y="2678113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24" name="Oval 204">
            <a:extLst>
              <a:ext uri="{FF2B5EF4-FFF2-40B4-BE49-F238E27FC236}">
                <a16:creationId xmlns:a16="http://schemas.microsoft.com/office/drawing/2014/main" id="{B3C5CC1E-DFB9-44EC-89C4-8F1FDD4E7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9213" y="3179763"/>
            <a:ext cx="44450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325" name="Oval 205">
            <a:extLst>
              <a:ext uri="{FF2B5EF4-FFF2-40B4-BE49-F238E27FC236}">
                <a16:creationId xmlns:a16="http://schemas.microsoft.com/office/drawing/2014/main" id="{71172A25-D479-4182-8848-0D991DEF7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2713" y="314483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grpSp>
        <p:nvGrpSpPr>
          <p:cNvPr id="16586" name="Group 407">
            <a:extLst>
              <a:ext uri="{FF2B5EF4-FFF2-40B4-BE49-F238E27FC236}">
                <a16:creationId xmlns:a16="http://schemas.microsoft.com/office/drawing/2014/main" id="{3F9818FE-36C1-4933-A51F-E444E5DC2C9A}"/>
              </a:ext>
            </a:extLst>
          </p:cNvPr>
          <p:cNvGrpSpPr>
            <a:grpSpLocks/>
          </p:cNvGrpSpPr>
          <p:nvPr/>
        </p:nvGrpSpPr>
        <p:grpSpPr bwMode="auto">
          <a:xfrm>
            <a:off x="4425950" y="1135063"/>
            <a:ext cx="3408363" cy="3498850"/>
            <a:chOff x="2788" y="715"/>
            <a:chExt cx="2147" cy="2204"/>
          </a:xfrm>
        </p:grpSpPr>
        <p:sp>
          <p:nvSpPr>
            <p:cNvPr id="5327" name="Oval 207">
              <a:extLst>
                <a:ext uri="{FF2B5EF4-FFF2-40B4-BE49-F238E27FC236}">
                  <a16:creationId xmlns:a16="http://schemas.microsoft.com/office/drawing/2014/main" id="{FCC401AA-C2A8-4B44-BDE9-23BDFE184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2749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28" name="Oval 208">
              <a:extLst>
                <a:ext uri="{FF2B5EF4-FFF2-40B4-BE49-F238E27FC236}">
                  <a16:creationId xmlns:a16="http://schemas.microsoft.com/office/drawing/2014/main" id="{B05D550C-C5E7-4B65-9DC9-70CB23C4A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2218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29" name="Oval 209">
              <a:extLst>
                <a:ext uri="{FF2B5EF4-FFF2-40B4-BE49-F238E27FC236}">
                  <a16:creationId xmlns:a16="http://schemas.microsoft.com/office/drawing/2014/main" id="{CDC0298D-1F43-4809-83A0-88566A7DB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2020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0" name="Oval 210">
              <a:extLst>
                <a:ext uri="{FF2B5EF4-FFF2-40B4-BE49-F238E27FC236}">
                  <a16:creationId xmlns:a16="http://schemas.microsoft.com/office/drawing/2014/main" id="{1B574DD8-D6F7-4E86-87D0-72B7D6879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209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1" name="Oval 211">
              <a:extLst>
                <a:ext uri="{FF2B5EF4-FFF2-40B4-BE49-F238E27FC236}">
                  <a16:creationId xmlns:a16="http://schemas.microsoft.com/office/drawing/2014/main" id="{D08744B2-D2BE-4326-97CB-A8B71E4E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9" y="161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2" name="Oval 212">
              <a:extLst>
                <a:ext uri="{FF2B5EF4-FFF2-40B4-BE49-F238E27FC236}">
                  <a16:creationId xmlns:a16="http://schemas.microsoft.com/office/drawing/2014/main" id="{D3AAC7F2-C836-466B-8226-7B72C09CA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1709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3" name="Oval 213">
              <a:extLst>
                <a:ext uri="{FF2B5EF4-FFF2-40B4-BE49-F238E27FC236}">
                  <a16:creationId xmlns:a16="http://schemas.microsoft.com/office/drawing/2014/main" id="{152EAE0F-728B-4599-9F10-83E45EB30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2049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4" name="Oval 214">
              <a:extLst>
                <a:ext uri="{FF2B5EF4-FFF2-40B4-BE49-F238E27FC236}">
                  <a16:creationId xmlns:a16="http://schemas.microsoft.com/office/drawing/2014/main" id="{4D257F96-0A73-4A6A-BFE9-623AE3EE5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2280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5" name="Oval 215">
              <a:extLst>
                <a:ext uri="{FF2B5EF4-FFF2-40B4-BE49-F238E27FC236}">
                  <a16:creationId xmlns:a16="http://schemas.microsoft.com/office/drawing/2014/main" id="{57A90C3F-C7CE-44C1-8D2D-49520CB45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1596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6" name="Oval 216">
              <a:extLst>
                <a:ext uri="{FF2B5EF4-FFF2-40B4-BE49-F238E27FC236}">
                  <a16:creationId xmlns:a16="http://schemas.microsoft.com/office/drawing/2014/main" id="{809A0673-4135-42BA-9B40-98C75FD61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189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7" name="Oval 217">
              <a:extLst>
                <a:ext uri="{FF2B5EF4-FFF2-40B4-BE49-F238E27FC236}">
                  <a16:creationId xmlns:a16="http://schemas.microsoft.com/office/drawing/2014/main" id="{BC8166A8-7DAB-4578-8A45-D8365AEE3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755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8" name="Oval 218">
              <a:extLst>
                <a:ext uri="{FF2B5EF4-FFF2-40B4-BE49-F238E27FC236}">
                  <a16:creationId xmlns:a16="http://schemas.microsoft.com/office/drawing/2014/main" id="{C64AFC2A-4906-4351-8F6C-162993865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749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9" name="Oval 219">
              <a:extLst>
                <a:ext uri="{FF2B5EF4-FFF2-40B4-BE49-F238E27FC236}">
                  <a16:creationId xmlns:a16="http://schemas.microsoft.com/office/drawing/2014/main" id="{799B253D-BF80-4EDA-915D-986249EA1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" y="191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0" name="Oval 220">
              <a:extLst>
                <a:ext uri="{FF2B5EF4-FFF2-40B4-BE49-F238E27FC236}">
                  <a16:creationId xmlns:a16="http://schemas.microsoft.com/office/drawing/2014/main" id="{DDAF5160-8B23-40F8-B600-EA982BA05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161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1" name="Oval 221">
              <a:extLst>
                <a:ext uri="{FF2B5EF4-FFF2-40B4-BE49-F238E27FC236}">
                  <a16:creationId xmlns:a16="http://schemas.microsoft.com/office/drawing/2014/main" id="{2965A942-3A80-4166-847B-27A35F868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178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2" name="Oval 222">
              <a:extLst>
                <a:ext uri="{FF2B5EF4-FFF2-40B4-BE49-F238E27FC236}">
                  <a16:creationId xmlns:a16="http://schemas.microsoft.com/office/drawing/2014/main" id="{330D7C63-254A-435C-9443-DC305B788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185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3" name="Oval 223">
              <a:extLst>
                <a:ext uri="{FF2B5EF4-FFF2-40B4-BE49-F238E27FC236}">
                  <a16:creationId xmlns:a16="http://schemas.microsoft.com/office/drawing/2014/main" id="{1DEA7574-0A67-49C3-9965-1FE678605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24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4" name="Oval 224">
              <a:extLst>
                <a:ext uri="{FF2B5EF4-FFF2-40B4-BE49-F238E27FC236}">
                  <a16:creationId xmlns:a16="http://schemas.microsoft.com/office/drawing/2014/main" id="{5CBD3AF0-BE11-4A78-B4C2-E88827545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185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5" name="Oval 225">
              <a:extLst>
                <a:ext uri="{FF2B5EF4-FFF2-40B4-BE49-F238E27FC236}">
                  <a16:creationId xmlns:a16="http://schemas.microsoft.com/office/drawing/2014/main" id="{4DE425A8-6363-42FA-B879-225C39BA1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9" y="1551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6" name="Oval 226">
              <a:extLst>
                <a:ext uri="{FF2B5EF4-FFF2-40B4-BE49-F238E27FC236}">
                  <a16:creationId xmlns:a16="http://schemas.microsoft.com/office/drawing/2014/main" id="{D5FA192A-2D5F-427D-A8E1-270A08B0C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" y="201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7" name="Oval 227">
              <a:extLst>
                <a:ext uri="{FF2B5EF4-FFF2-40B4-BE49-F238E27FC236}">
                  <a16:creationId xmlns:a16="http://schemas.microsoft.com/office/drawing/2014/main" id="{A4618686-D478-4C6D-B056-FB0966738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173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8" name="Oval 228">
              <a:extLst>
                <a:ext uri="{FF2B5EF4-FFF2-40B4-BE49-F238E27FC236}">
                  <a16:creationId xmlns:a16="http://schemas.microsoft.com/office/drawing/2014/main" id="{C0B04844-B9B0-49B4-8EA2-560946315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1647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9" name="Oval 229">
              <a:extLst>
                <a:ext uri="{FF2B5EF4-FFF2-40B4-BE49-F238E27FC236}">
                  <a16:creationId xmlns:a16="http://schemas.microsoft.com/office/drawing/2014/main" id="{019BDEF3-231D-4D7B-9230-CB064D844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71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0" name="Oval 230">
              <a:extLst>
                <a:ext uri="{FF2B5EF4-FFF2-40B4-BE49-F238E27FC236}">
                  <a16:creationId xmlns:a16="http://schemas.microsoft.com/office/drawing/2014/main" id="{1A1A599B-2A49-4258-B4FA-45634383E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2122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1" name="Oval 231">
              <a:extLst>
                <a:ext uri="{FF2B5EF4-FFF2-40B4-BE49-F238E27FC236}">
                  <a16:creationId xmlns:a16="http://schemas.microsoft.com/office/drawing/2014/main" id="{3D938B17-6F1C-4027-9C66-25CCED6E5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194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2" name="Oval 232">
              <a:extLst>
                <a:ext uri="{FF2B5EF4-FFF2-40B4-BE49-F238E27FC236}">
                  <a16:creationId xmlns:a16="http://schemas.microsoft.com/office/drawing/2014/main" id="{225DC707-F855-4737-AE9F-B7D520519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1" y="2020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3" name="Oval 233">
              <a:extLst>
                <a:ext uri="{FF2B5EF4-FFF2-40B4-BE49-F238E27FC236}">
                  <a16:creationId xmlns:a16="http://schemas.microsoft.com/office/drawing/2014/main" id="{3C0D3349-0A92-4A3F-8011-4E0B702BB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240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4" name="Oval 234">
              <a:extLst>
                <a:ext uri="{FF2B5EF4-FFF2-40B4-BE49-F238E27FC236}">
                  <a16:creationId xmlns:a16="http://schemas.microsoft.com/office/drawing/2014/main" id="{F0E3FB4B-F3E7-4EB1-8802-320C378C9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805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5" name="Oval 235">
              <a:extLst>
                <a:ext uri="{FF2B5EF4-FFF2-40B4-BE49-F238E27FC236}">
                  <a16:creationId xmlns:a16="http://schemas.microsoft.com/office/drawing/2014/main" id="{2612F436-2884-4848-88E1-1F94C50F8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175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6" name="Oval 236">
              <a:extLst>
                <a:ext uri="{FF2B5EF4-FFF2-40B4-BE49-F238E27FC236}">
                  <a16:creationId xmlns:a16="http://schemas.microsoft.com/office/drawing/2014/main" id="{0E44EFA6-44A1-4718-AEA4-3E83F4B72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" y="199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7" name="Oval 237">
              <a:extLst>
                <a:ext uri="{FF2B5EF4-FFF2-40B4-BE49-F238E27FC236}">
                  <a16:creationId xmlns:a16="http://schemas.microsoft.com/office/drawing/2014/main" id="{FDF8673A-1599-43CC-ACD2-E827970DA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" y="188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8" name="Oval 238">
              <a:extLst>
                <a:ext uri="{FF2B5EF4-FFF2-40B4-BE49-F238E27FC236}">
                  <a16:creationId xmlns:a16="http://schemas.microsoft.com/office/drawing/2014/main" id="{E6E350DC-A891-4524-AFB5-DC43E1E6D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190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9" name="Oval 239">
              <a:extLst>
                <a:ext uri="{FF2B5EF4-FFF2-40B4-BE49-F238E27FC236}">
                  <a16:creationId xmlns:a16="http://schemas.microsoft.com/office/drawing/2014/main" id="{FB130C10-CB15-495A-9893-96DFD0FD1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1975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0" name="Oval 240">
              <a:extLst>
                <a:ext uri="{FF2B5EF4-FFF2-40B4-BE49-F238E27FC236}">
                  <a16:creationId xmlns:a16="http://schemas.microsoft.com/office/drawing/2014/main" id="{B9FB942B-D01C-4192-863D-8AA0BE93D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16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1" name="Oval 241">
              <a:extLst>
                <a:ext uri="{FF2B5EF4-FFF2-40B4-BE49-F238E27FC236}">
                  <a16:creationId xmlns:a16="http://schemas.microsoft.com/office/drawing/2014/main" id="{99A38FA6-C88E-46EE-ACB5-A1C39C7BC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122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2" name="Oval 242">
              <a:extLst>
                <a:ext uri="{FF2B5EF4-FFF2-40B4-BE49-F238E27FC236}">
                  <a16:creationId xmlns:a16="http://schemas.microsoft.com/office/drawing/2014/main" id="{2939444B-8148-46C0-9CEC-986394995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219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3" name="Oval 243">
              <a:extLst>
                <a:ext uri="{FF2B5EF4-FFF2-40B4-BE49-F238E27FC236}">
                  <a16:creationId xmlns:a16="http://schemas.microsoft.com/office/drawing/2014/main" id="{3415D778-176D-400E-B713-8466DEA6E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1630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4" name="Oval 244">
              <a:extLst>
                <a:ext uri="{FF2B5EF4-FFF2-40B4-BE49-F238E27FC236}">
                  <a16:creationId xmlns:a16="http://schemas.microsoft.com/office/drawing/2014/main" id="{6D7BC748-F611-42A9-A190-DA1042CB7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1879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5" name="Oval 245">
              <a:extLst>
                <a:ext uri="{FF2B5EF4-FFF2-40B4-BE49-F238E27FC236}">
                  <a16:creationId xmlns:a16="http://schemas.microsoft.com/office/drawing/2014/main" id="{1C0FC15B-E9A7-4718-8A41-3802190FD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" y="1755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6" name="Oval 246">
              <a:extLst>
                <a:ext uri="{FF2B5EF4-FFF2-40B4-BE49-F238E27FC236}">
                  <a16:creationId xmlns:a16="http://schemas.microsoft.com/office/drawing/2014/main" id="{66684F83-8DD5-40EA-853C-8C493B3A2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11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7" name="Oval 247">
              <a:extLst>
                <a:ext uri="{FF2B5EF4-FFF2-40B4-BE49-F238E27FC236}">
                  <a16:creationId xmlns:a16="http://schemas.microsoft.com/office/drawing/2014/main" id="{5E22A637-24D1-43B9-A201-2E4202FC9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62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8" name="Oval 248">
              <a:extLst>
                <a:ext uri="{FF2B5EF4-FFF2-40B4-BE49-F238E27FC236}">
                  <a16:creationId xmlns:a16="http://schemas.microsoft.com/office/drawing/2014/main" id="{C94B6442-565C-481B-9F72-534F5B669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185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9" name="Oval 249">
              <a:extLst>
                <a:ext uri="{FF2B5EF4-FFF2-40B4-BE49-F238E27FC236}">
                  <a16:creationId xmlns:a16="http://schemas.microsoft.com/office/drawing/2014/main" id="{8CBBD61A-4B3E-4BAF-AFEB-174B8B326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65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0" name="Oval 250">
              <a:extLst>
                <a:ext uri="{FF2B5EF4-FFF2-40B4-BE49-F238E27FC236}">
                  <a16:creationId xmlns:a16="http://schemas.microsoft.com/office/drawing/2014/main" id="{14B19CD5-41B7-4C78-97FD-65008B7A8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7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1" name="Oval 251">
              <a:extLst>
                <a:ext uri="{FF2B5EF4-FFF2-40B4-BE49-F238E27FC236}">
                  <a16:creationId xmlns:a16="http://schemas.microsoft.com/office/drawing/2014/main" id="{40E32A7A-8001-432B-84CE-6853D8D9E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250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2" name="Oval 252">
              <a:extLst>
                <a:ext uri="{FF2B5EF4-FFF2-40B4-BE49-F238E27FC236}">
                  <a16:creationId xmlns:a16="http://schemas.microsoft.com/office/drawing/2014/main" id="{37E32842-6823-477B-BBEF-44FEFB68D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76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3" name="Oval 253">
              <a:extLst>
                <a:ext uri="{FF2B5EF4-FFF2-40B4-BE49-F238E27FC236}">
                  <a16:creationId xmlns:a16="http://schemas.microsoft.com/office/drawing/2014/main" id="{E2B51E6D-2753-462F-9EB6-68FA16018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181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4" name="Oval 254">
              <a:extLst>
                <a:ext uri="{FF2B5EF4-FFF2-40B4-BE49-F238E27FC236}">
                  <a16:creationId xmlns:a16="http://schemas.microsoft.com/office/drawing/2014/main" id="{16686450-4B8F-411D-83A1-B4CEAA590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85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5" name="Oval 255">
              <a:extLst>
                <a:ext uri="{FF2B5EF4-FFF2-40B4-BE49-F238E27FC236}">
                  <a16:creationId xmlns:a16="http://schemas.microsoft.com/office/drawing/2014/main" id="{EBB1A5A3-CDB8-4746-8A2F-A3DA5261B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" y="1907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6" name="Oval 256">
              <a:extLst>
                <a:ext uri="{FF2B5EF4-FFF2-40B4-BE49-F238E27FC236}">
                  <a16:creationId xmlns:a16="http://schemas.microsoft.com/office/drawing/2014/main" id="{1A40300D-6562-4AB1-A126-C99B7810F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119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7" name="Oval 257">
              <a:extLst>
                <a:ext uri="{FF2B5EF4-FFF2-40B4-BE49-F238E27FC236}">
                  <a16:creationId xmlns:a16="http://schemas.microsoft.com/office/drawing/2014/main" id="{E4CBF425-049C-496F-AFD2-CD5E683C6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7" y="227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8" name="Oval 258">
              <a:extLst>
                <a:ext uri="{FF2B5EF4-FFF2-40B4-BE49-F238E27FC236}">
                  <a16:creationId xmlns:a16="http://schemas.microsoft.com/office/drawing/2014/main" id="{B016C7D1-CFDE-4663-AF6C-51CC6FCB9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1800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9" name="Oval 259">
              <a:extLst>
                <a:ext uri="{FF2B5EF4-FFF2-40B4-BE49-F238E27FC236}">
                  <a16:creationId xmlns:a16="http://schemas.microsoft.com/office/drawing/2014/main" id="{3213B878-54B0-4F6B-BD61-3DCE05A1A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171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0" name="Oval 260">
              <a:extLst>
                <a:ext uri="{FF2B5EF4-FFF2-40B4-BE49-F238E27FC236}">
                  <a16:creationId xmlns:a16="http://schemas.microsoft.com/office/drawing/2014/main" id="{0A7C1A05-1FAC-4758-BDA7-41F2527A0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" y="255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1" name="Oval 261">
              <a:extLst>
                <a:ext uri="{FF2B5EF4-FFF2-40B4-BE49-F238E27FC236}">
                  <a16:creationId xmlns:a16="http://schemas.microsoft.com/office/drawing/2014/main" id="{BE2437BF-1D93-4D55-BBFF-F79570948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72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2" name="Oval 262">
              <a:extLst>
                <a:ext uri="{FF2B5EF4-FFF2-40B4-BE49-F238E27FC236}">
                  <a16:creationId xmlns:a16="http://schemas.microsoft.com/office/drawing/2014/main" id="{3111269D-B7DD-432F-B2C8-ECF61E6F7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" y="136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3" name="Oval 263">
              <a:extLst>
                <a:ext uri="{FF2B5EF4-FFF2-40B4-BE49-F238E27FC236}">
                  <a16:creationId xmlns:a16="http://schemas.microsoft.com/office/drawing/2014/main" id="{9093C529-FA85-4593-9CFB-2A2021E5E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1969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4" name="Oval 264">
              <a:extLst>
                <a:ext uri="{FF2B5EF4-FFF2-40B4-BE49-F238E27FC236}">
                  <a16:creationId xmlns:a16="http://schemas.microsoft.com/office/drawing/2014/main" id="{6DEE717D-1949-4D5F-AA83-41491D24F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1969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5" name="Oval 265">
              <a:extLst>
                <a:ext uri="{FF2B5EF4-FFF2-40B4-BE49-F238E27FC236}">
                  <a16:creationId xmlns:a16="http://schemas.microsoft.com/office/drawing/2014/main" id="{9BE6DAAD-FFC0-465D-BCCD-566A68B38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237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6" name="Oval 266">
              <a:extLst>
                <a:ext uri="{FF2B5EF4-FFF2-40B4-BE49-F238E27FC236}">
                  <a16:creationId xmlns:a16="http://schemas.microsoft.com/office/drawing/2014/main" id="{431BF73C-A8AE-4110-9DC8-DF4C4CF68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76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7" name="Oval 267">
              <a:extLst>
                <a:ext uri="{FF2B5EF4-FFF2-40B4-BE49-F238E27FC236}">
                  <a16:creationId xmlns:a16="http://schemas.microsoft.com/office/drawing/2014/main" id="{A066B64B-6C45-4613-9B57-FA399F8AA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51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8" name="Oval 268">
              <a:extLst>
                <a:ext uri="{FF2B5EF4-FFF2-40B4-BE49-F238E27FC236}">
                  <a16:creationId xmlns:a16="http://schemas.microsoft.com/office/drawing/2014/main" id="{49B4332D-9FE1-4665-9EB9-773128A1F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2308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9" name="Oval 269">
              <a:extLst>
                <a:ext uri="{FF2B5EF4-FFF2-40B4-BE49-F238E27FC236}">
                  <a16:creationId xmlns:a16="http://schemas.microsoft.com/office/drawing/2014/main" id="{1B52C76D-FB54-4316-B260-766582815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8" y="234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0" name="Oval 270">
              <a:extLst>
                <a:ext uri="{FF2B5EF4-FFF2-40B4-BE49-F238E27FC236}">
                  <a16:creationId xmlns:a16="http://schemas.microsoft.com/office/drawing/2014/main" id="{2F24FDF9-15BC-4895-8F89-72C4F6F88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207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1" name="Oval 271">
              <a:extLst>
                <a:ext uri="{FF2B5EF4-FFF2-40B4-BE49-F238E27FC236}">
                  <a16:creationId xmlns:a16="http://schemas.microsoft.com/office/drawing/2014/main" id="{9F750486-685A-4CA7-BEE0-6EE66E029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183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2" name="Oval 272">
              <a:extLst>
                <a:ext uri="{FF2B5EF4-FFF2-40B4-BE49-F238E27FC236}">
                  <a16:creationId xmlns:a16="http://schemas.microsoft.com/office/drawing/2014/main" id="{7940402F-C219-4C5C-A416-3CAC8A1C0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483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3" name="Oval 273">
              <a:extLst>
                <a:ext uri="{FF2B5EF4-FFF2-40B4-BE49-F238E27FC236}">
                  <a16:creationId xmlns:a16="http://schemas.microsoft.com/office/drawing/2014/main" id="{86EAE506-E3F7-4172-A52C-CFCADF5EA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167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4" name="Oval 274">
              <a:extLst>
                <a:ext uri="{FF2B5EF4-FFF2-40B4-BE49-F238E27FC236}">
                  <a16:creationId xmlns:a16="http://schemas.microsoft.com/office/drawing/2014/main" id="{F0F7BA7B-2939-41CF-84B4-0685D72C0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190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5" name="Oval 275">
              <a:extLst>
                <a:ext uri="{FF2B5EF4-FFF2-40B4-BE49-F238E27FC236}">
                  <a16:creationId xmlns:a16="http://schemas.microsoft.com/office/drawing/2014/main" id="{35101F97-81A2-4670-A375-34C387F9D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216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6" name="Oval 276">
              <a:extLst>
                <a:ext uri="{FF2B5EF4-FFF2-40B4-BE49-F238E27FC236}">
                  <a16:creationId xmlns:a16="http://schemas.microsoft.com/office/drawing/2014/main" id="{1FDDF4CE-DCD7-45B6-93BE-468264E3C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185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7" name="Oval 277">
              <a:extLst>
                <a:ext uri="{FF2B5EF4-FFF2-40B4-BE49-F238E27FC236}">
                  <a16:creationId xmlns:a16="http://schemas.microsoft.com/office/drawing/2014/main" id="{B541135D-4EE2-4A70-9346-AC4457128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" y="168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8" name="Oval 278">
              <a:extLst>
                <a:ext uri="{FF2B5EF4-FFF2-40B4-BE49-F238E27FC236}">
                  <a16:creationId xmlns:a16="http://schemas.microsoft.com/office/drawing/2014/main" id="{A76E07D4-BD27-4CA0-8DEE-CFB6C6007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12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9" name="Oval 279">
              <a:extLst>
                <a:ext uri="{FF2B5EF4-FFF2-40B4-BE49-F238E27FC236}">
                  <a16:creationId xmlns:a16="http://schemas.microsoft.com/office/drawing/2014/main" id="{0B550DA1-458B-4637-8F67-27453DCD5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178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0" name="Oval 280">
              <a:extLst>
                <a:ext uri="{FF2B5EF4-FFF2-40B4-BE49-F238E27FC236}">
                  <a16:creationId xmlns:a16="http://schemas.microsoft.com/office/drawing/2014/main" id="{4E6BFB29-632F-41B1-ADB0-6D8A30AA9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77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1" name="Oval 281">
              <a:extLst>
                <a:ext uri="{FF2B5EF4-FFF2-40B4-BE49-F238E27FC236}">
                  <a16:creationId xmlns:a16="http://schemas.microsoft.com/office/drawing/2014/main" id="{71669299-EA7D-4AC3-86E3-78F815175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141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2" name="Oval 282">
              <a:extLst>
                <a:ext uri="{FF2B5EF4-FFF2-40B4-BE49-F238E27FC236}">
                  <a16:creationId xmlns:a16="http://schemas.microsoft.com/office/drawing/2014/main" id="{D8FF208A-4106-4E73-9BDC-26F93CB8F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133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3" name="Oval 283">
              <a:extLst>
                <a:ext uri="{FF2B5EF4-FFF2-40B4-BE49-F238E27FC236}">
                  <a16:creationId xmlns:a16="http://schemas.microsoft.com/office/drawing/2014/main" id="{D7B5F14F-3D75-43E1-88D3-5E6CF83ED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1" y="2518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4" name="Oval 284">
              <a:extLst>
                <a:ext uri="{FF2B5EF4-FFF2-40B4-BE49-F238E27FC236}">
                  <a16:creationId xmlns:a16="http://schemas.microsoft.com/office/drawing/2014/main" id="{B06571E3-FF54-4C99-9411-15227F34B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148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5" name="Oval 285">
              <a:extLst>
                <a:ext uri="{FF2B5EF4-FFF2-40B4-BE49-F238E27FC236}">
                  <a16:creationId xmlns:a16="http://schemas.microsoft.com/office/drawing/2014/main" id="{DEE2C54F-66C3-4C4C-82E4-AC0185987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209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6" name="Oval 286">
              <a:extLst>
                <a:ext uri="{FF2B5EF4-FFF2-40B4-BE49-F238E27FC236}">
                  <a16:creationId xmlns:a16="http://schemas.microsoft.com/office/drawing/2014/main" id="{C779CBEB-8AF3-4B08-B215-89510D0F1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2325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7" name="Oval 287">
              <a:extLst>
                <a:ext uri="{FF2B5EF4-FFF2-40B4-BE49-F238E27FC236}">
                  <a16:creationId xmlns:a16="http://schemas.microsoft.com/office/drawing/2014/main" id="{636AC6EE-EFF9-453E-949C-90DD4AB64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7" y="208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8" name="Oval 288">
              <a:extLst>
                <a:ext uri="{FF2B5EF4-FFF2-40B4-BE49-F238E27FC236}">
                  <a16:creationId xmlns:a16="http://schemas.microsoft.com/office/drawing/2014/main" id="{C78BA607-9570-4587-97B0-65E957A81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" y="203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9" name="Oval 289">
              <a:extLst>
                <a:ext uri="{FF2B5EF4-FFF2-40B4-BE49-F238E27FC236}">
                  <a16:creationId xmlns:a16="http://schemas.microsoft.com/office/drawing/2014/main" id="{00F3CF20-BCA9-4A68-AF61-620537DA8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760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0" name="Oval 290">
              <a:extLst>
                <a:ext uri="{FF2B5EF4-FFF2-40B4-BE49-F238E27FC236}">
                  <a16:creationId xmlns:a16="http://schemas.microsoft.com/office/drawing/2014/main" id="{378EA566-761F-4561-9D30-7706E6138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194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1" name="Oval 291">
              <a:extLst>
                <a:ext uri="{FF2B5EF4-FFF2-40B4-BE49-F238E27FC236}">
                  <a16:creationId xmlns:a16="http://schemas.microsoft.com/office/drawing/2014/main" id="{5A20B73F-D3A6-4E5F-B4B8-884A4F669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234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2" name="Oval 292">
              <a:extLst>
                <a:ext uri="{FF2B5EF4-FFF2-40B4-BE49-F238E27FC236}">
                  <a16:creationId xmlns:a16="http://schemas.microsoft.com/office/drawing/2014/main" id="{C9BF976B-A4E0-4171-8DDD-08D045981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199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3" name="Oval 293">
              <a:extLst>
                <a:ext uri="{FF2B5EF4-FFF2-40B4-BE49-F238E27FC236}">
                  <a16:creationId xmlns:a16="http://schemas.microsoft.com/office/drawing/2014/main" id="{4E3B7214-9135-469A-B409-B6A380F2F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253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4" name="Oval 294">
              <a:extLst>
                <a:ext uri="{FF2B5EF4-FFF2-40B4-BE49-F238E27FC236}">
                  <a16:creationId xmlns:a16="http://schemas.microsoft.com/office/drawing/2014/main" id="{CBF986B5-FCDC-4282-BDB7-DFADE6BA4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131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5" name="Oval 295">
              <a:extLst>
                <a:ext uri="{FF2B5EF4-FFF2-40B4-BE49-F238E27FC236}">
                  <a16:creationId xmlns:a16="http://schemas.microsoft.com/office/drawing/2014/main" id="{BB542CC7-8780-45A0-8882-B7A0C77C5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209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6" name="Oval 296">
              <a:extLst>
                <a:ext uri="{FF2B5EF4-FFF2-40B4-BE49-F238E27FC236}">
                  <a16:creationId xmlns:a16="http://schemas.microsoft.com/office/drawing/2014/main" id="{705548CD-4A56-42E0-A2A3-C02ECAB36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630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7" name="Oval 297">
              <a:extLst>
                <a:ext uri="{FF2B5EF4-FFF2-40B4-BE49-F238E27FC236}">
                  <a16:creationId xmlns:a16="http://schemas.microsoft.com/office/drawing/2014/main" id="{322E2670-D0DB-490F-BE67-3E95B246C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9" y="1636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8" name="Oval 298">
              <a:extLst>
                <a:ext uri="{FF2B5EF4-FFF2-40B4-BE49-F238E27FC236}">
                  <a16:creationId xmlns:a16="http://schemas.microsoft.com/office/drawing/2014/main" id="{2CF3E06D-8608-4ACC-B986-896811FD8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2099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9" name="Oval 299">
              <a:extLst>
                <a:ext uri="{FF2B5EF4-FFF2-40B4-BE49-F238E27FC236}">
                  <a16:creationId xmlns:a16="http://schemas.microsoft.com/office/drawing/2014/main" id="{DAA5FC24-944F-478C-9C11-1D660D5EE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239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0" name="Oval 300">
              <a:extLst>
                <a:ext uri="{FF2B5EF4-FFF2-40B4-BE49-F238E27FC236}">
                  <a16:creationId xmlns:a16="http://schemas.microsoft.com/office/drawing/2014/main" id="{36B543B7-6D84-4303-9858-8982DB8BC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2" y="240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1" name="Oval 301">
              <a:extLst>
                <a:ext uri="{FF2B5EF4-FFF2-40B4-BE49-F238E27FC236}">
                  <a16:creationId xmlns:a16="http://schemas.microsoft.com/office/drawing/2014/main" id="{D6507526-409D-4ABC-BD19-36B951C2F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159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2" name="Oval 302">
              <a:extLst>
                <a:ext uri="{FF2B5EF4-FFF2-40B4-BE49-F238E27FC236}">
                  <a16:creationId xmlns:a16="http://schemas.microsoft.com/office/drawing/2014/main" id="{707F8504-5BED-4AB3-8B2E-15D340155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" y="1913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3" name="Oval 303">
              <a:extLst>
                <a:ext uri="{FF2B5EF4-FFF2-40B4-BE49-F238E27FC236}">
                  <a16:creationId xmlns:a16="http://schemas.microsoft.com/office/drawing/2014/main" id="{11CF7FB2-23E8-494E-925D-395A07011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1500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4" name="Oval 304">
              <a:extLst>
                <a:ext uri="{FF2B5EF4-FFF2-40B4-BE49-F238E27FC236}">
                  <a16:creationId xmlns:a16="http://schemas.microsoft.com/office/drawing/2014/main" id="{DF7E575E-305D-4BDB-BC03-9AEB9F6DF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203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5" name="Oval 305">
              <a:extLst>
                <a:ext uri="{FF2B5EF4-FFF2-40B4-BE49-F238E27FC236}">
                  <a16:creationId xmlns:a16="http://schemas.microsoft.com/office/drawing/2014/main" id="{ADA9A1EA-BE07-40C8-80CD-2CE5640C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89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6" name="Oval 306">
              <a:extLst>
                <a:ext uri="{FF2B5EF4-FFF2-40B4-BE49-F238E27FC236}">
                  <a16:creationId xmlns:a16="http://schemas.microsoft.com/office/drawing/2014/main" id="{D7DFA9F3-E5E9-45AB-832A-32AC07E34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24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7" name="Oval 307">
              <a:extLst>
                <a:ext uri="{FF2B5EF4-FFF2-40B4-BE49-F238E27FC236}">
                  <a16:creationId xmlns:a16="http://schemas.microsoft.com/office/drawing/2014/main" id="{8BE070CD-50EE-4D5A-84DD-CE3D03EE4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" y="159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8" name="Oval 308">
              <a:extLst>
                <a:ext uri="{FF2B5EF4-FFF2-40B4-BE49-F238E27FC236}">
                  <a16:creationId xmlns:a16="http://schemas.microsoft.com/office/drawing/2014/main" id="{689E7FF4-9189-4EF3-A86D-98DCDA1C2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1800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9" name="Oval 309">
              <a:extLst>
                <a:ext uri="{FF2B5EF4-FFF2-40B4-BE49-F238E27FC236}">
                  <a16:creationId xmlns:a16="http://schemas.microsoft.com/office/drawing/2014/main" id="{53E03568-9CDC-47E7-B93F-609CAF815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121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0" name="Oval 310">
              <a:extLst>
                <a:ext uri="{FF2B5EF4-FFF2-40B4-BE49-F238E27FC236}">
                  <a16:creationId xmlns:a16="http://schemas.microsoft.com/office/drawing/2014/main" id="{D9CD7B1A-D3FA-4DE9-9F10-2D10EFAFE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3" y="174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1" name="Oval 311">
              <a:extLst>
                <a:ext uri="{FF2B5EF4-FFF2-40B4-BE49-F238E27FC236}">
                  <a16:creationId xmlns:a16="http://schemas.microsoft.com/office/drawing/2014/main" id="{98C2CBAC-F9C7-4F47-AC9D-2C722D9DC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249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2" name="Oval 312">
              <a:extLst>
                <a:ext uri="{FF2B5EF4-FFF2-40B4-BE49-F238E27FC236}">
                  <a16:creationId xmlns:a16="http://schemas.microsoft.com/office/drawing/2014/main" id="{5BF58B1A-4C2D-4EA8-8D86-6E0DE6DEB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1009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3" name="Oval 313">
              <a:extLst>
                <a:ext uri="{FF2B5EF4-FFF2-40B4-BE49-F238E27FC236}">
                  <a16:creationId xmlns:a16="http://schemas.microsoft.com/office/drawing/2014/main" id="{742AC660-457B-421B-8A4E-AA6DBF1DC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00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4" name="Oval 314">
              <a:extLst>
                <a:ext uri="{FF2B5EF4-FFF2-40B4-BE49-F238E27FC236}">
                  <a16:creationId xmlns:a16="http://schemas.microsoft.com/office/drawing/2014/main" id="{04D788C2-FEFF-4074-9C44-2F569B51C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2376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5" name="Oval 315">
              <a:extLst>
                <a:ext uri="{FF2B5EF4-FFF2-40B4-BE49-F238E27FC236}">
                  <a16:creationId xmlns:a16="http://schemas.microsoft.com/office/drawing/2014/main" id="{3A454DC8-1EB2-4904-9AC3-F4701B187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8" y="179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6" name="Oval 316">
              <a:extLst>
                <a:ext uri="{FF2B5EF4-FFF2-40B4-BE49-F238E27FC236}">
                  <a16:creationId xmlns:a16="http://schemas.microsoft.com/office/drawing/2014/main" id="{819DAA7D-A25B-4B99-869D-216135158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88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7" name="Oval 317">
              <a:extLst>
                <a:ext uri="{FF2B5EF4-FFF2-40B4-BE49-F238E27FC236}">
                  <a16:creationId xmlns:a16="http://schemas.microsoft.com/office/drawing/2014/main" id="{E3F2F5CB-FE64-4433-99AA-E49442B9F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2133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8" name="Oval 318">
              <a:extLst>
                <a:ext uri="{FF2B5EF4-FFF2-40B4-BE49-F238E27FC236}">
                  <a16:creationId xmlns:a16="http://schemas.microsoft.com/office/drawing/2014/main" id="{7CBA8AF3-7DDF-43D9-8AB5-4CABDDA94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" y="250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9" name="Oval 319">
              <a:extLst>
                <a:ext uri="{FF2B5EF4-FFF2-40B4-BE49-F238E27FC236}">
                  <a16:creationId xmlns:a16="http://schemas.microsoft.com/office/drawing/2014/main" id="{286CCE05-FA18-4525-A827-E34F6B8E0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220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0" name="Oval 320">
              <a:extLst>
                <a:ext uri="{FF2B5EF4-FFF2-40B4-BE49-F238E27FC236}">
                  <a16:creationId xmlns:a16="http://schemas.microsoft.com/office/drawing/2014/main" id="{4432C451-8393-4AFC-B48E-F0A1BD68E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77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1" name="Oval 321">
              <a:extLst>
                <a:ext uri="{FF2B5EF4-FFF2-40B4-BE49-F238E27FC236}">
                  <a16:creationId xmlns:a16="http://schemas.microsoft.com/office/drawing/2014/main" id="{8D19BCBF-48CF-464C-91AA-D4DE4CB05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2065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2" name="Oval 322">
              <a:extLst>
                <a:ext uri="{FF2B5EF4-FFF2-40B4-BE49-F238E27FC236}">
                  <a16:creationId xmlns:a16="http://schemas.microsoft.com/office/drawing/2014/main" id="{5BEFEF01-BD17-493C-86E7-F0D075AFB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" y="2167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3" name="Oval 323">
              <a:extLst>
                <a:ext uri="{FF2B5EF4-FFF2-40B4-BE49-F238E27FC236}">
                  <a16:creationId xmlns:a16="http://schemas.microsoft.com/office/drawing/2014/main" id="{9CA3F49E-701C-4492-9889-E81CBC072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1851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4" name="Oval 324">
              <a:extLst>
                <a:ext uri="{FF2B5EF4-FFF2-40B4-BE49-F238E27FC236}">
                  <a16:creationId xmlns:a16="http://schemas.microsoft.com/office/drawing/2014/main" id="{FF44AE36-83F4-44BA-95A8-CE0AD628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" y="963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5" name="Oval 325">
              <a:extLst>
                <a:ext uri="{FF2B5EF4-FFF2-40B4-BE49-F238E27FC236}">
                  <a16:creationId xmlns:a16="http://schemas.microsoft.com/office/drawing/2014/main" id="{126E179C-4AC0-48AB-AE52-D6B8C1ECF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178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6" name="Oval 326">
              <a:extLst>
                <a:ext uri="{FF2B5EF4-FFF2-40B4-BE49-F238E27FC236}">
                  <a16:creationId xmlns:a16="http://schemas.microsoft.com/office/drawing/2014/main" id="{4E4F8DD9-35EA-403D-8033-A3A6A804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160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7" name="Oval 327">
              <a:extLst>
                <a:ext uri="{FF2B5EF4-FFF2-40B4-BE49-F238E27FC236}">
                  <a16:creationId xmlns:a16="http://schemas.microsoft.com/office/drawing/2014/main" id="{A0B7347E-E1E9-4314-AC9E-54488A6F6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2060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8" name="Oval 328">
              <a:extLst>
                <a:ext uri="{FF2B5EF4-FFF2-40B4-BE49-F238E27FC236}">
                  <a16:creationId xmlns:a16="http://schemas.microsoft.com/office/drawing/2014/main" id="{C14D1CD5-D570-4898-A5E3-EAB8931B7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2410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9" name="Oval 329">
              <a:extLst>
                <a:ext uri="{FF2B5EF4-FFF2-40B4-BE49-F238E27FC236}">
                  <a16:creationId xmlns:a16="http://schemas.microsoft.com/office/drawing/2014/main" id="{592F8DEF-3B8C-4A15-8512-EC84F0166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2263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0" name="Oval 330">
              <a:extLst>
                <a:ext uri="{FF2B5EF4-FFF2-40B4-BE49-F238E27FC236}">
                  <a16:creationId xmlns:a16="http://schemas.microsoft.com/office/drawing/2014/main" id="{896EFE69-88A3-47F2-A5FA-8511B8AB3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68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1" name="Oval 331">
              <a:extLst>
                <a:ext uri="{FF2B5EF4-FFF2-40B4-BE49-F238E27FC236}">
                  <a16:creationId xmlns:a16="http://schemas.microsoft.com/office/drawing/2014/main" id="{A0A437C4-BCE6-443C-85ED-199BAA8B2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1" y="1856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2" name="Oval 332">
              <a:extLst>
                <a:ext uri="{FF2B5EF4-FFF2-40B4-BE49-F238E27FC236}">
                  <a16:creationId xmlns:a16="http://schemas.microsoft.com/office/drawing/2014/main" id="{18423C48-C8BA-4FFF-A43C-D32C58BD5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188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3" name="Oval 333">
              <a:extLst>
                <a:ext uri="{FF2B5EF4-FFF2-40B4-BE49-F238E27FC236}">
                  <a16:creationId xmlns:a16="http://schemas.microsoft.com/office/drawing/2014/main" id="{9FC41D8F-2D30-411C-9A8E-568E625AA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15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4" name="Oval 334">
              <a:extLst>
                <a:ext uri="{FF2B5EF4-FFF2-40B4-BE49-F238E27FC236}">
                  <a16:creationId xmlns:a16="http://schemas.microsoft.com/office/drawing/2014/main" id="{95543936-4772-4841-B952-87B6CBA05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1150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5" name="Oval 335">
              <a:extLst>
                <a:ext uri="{FF2B5EF4-FFF2-40B4-BE49-F238E27FC236}">
                  <a16:creationId xmlns:a16="http://schemas.microsoft.com/office/drawing/2014/main" id="{A49F1D44-F57D-4844-BB91-3B17D2EB5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153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6" name="Oval 336">
              <a:extLst>
                <a:ext uri="{FF2B5EF4-FFF2-40B4-BE49-F238E27FC236}">
                  <a16:creationId xmlns:a16="http://schemas.microsoft.com/office/drawing/2014/main" id="{A343E216-94F7-4D06-B437-464E9564A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198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7" name="Oval 337">
              <a:extLst>
                <a:ext uri="{FF2B5EF4-FFF2-40B4-BE49-F238E27FC236}">
                  <a16:creationId xmlns:a16="http://schemas.microsoft.com/office/drawing/2014/main" id="{E39B283C-3151-4E07-A7B2-67D36ECCC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" y="1766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8" name="Oval 338">
              <a:extLst>
                <a:ext uri="{FF2B5EF4-FFF2-40B4-BE49-F238E27FC236}">
                  <a16:creationId xmlns:a16="http://schemas.microsoft.com/office/drawing/2014/main" id="{1782F1FE-F12F-4F52-8664-F027C0C22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154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9" name="Oval 339">
              <a:extLst>
                <a:ext uri="{FF2B5EF4-FFF2-40B4-BE49-F238E27FC236}">
                  <a16:creationId xmlns:a16="http://schemas.microsoft.com/office/drawing/2014/main" id="{E127B6B2-C465-4AFB-A029-2A96564DD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184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0" name="Oval 340">
              <a:extLst>
                <a:ext uri="{FF2B5EF4-FFF2-40B4-BE49-F238E27FC236}">
                  <a16:creationId xmlns:a16="http://schemas.microsoft.com/office/drawing/2014/main" id="{B379B2EC-2218-469E-B37E-C17EA07B4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35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1" name="Oval 341">
              <a:extLst>
                <a:ext uri="{FF2B5EF4-FFF2-40B4-BE49-F238E27FC236}">
                  <a16:creationId xmlns:a16="http://schemas.microsoft.com/office/drawing/2014/main" id="{E43E2718-8173-4381-A1B3-E524C78EC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" y="1438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2" name="Oval 342">
              <a:extLst>
                <a:ext uri="{FF2B5EF4-FFF2-40B4-BE49-F238E27FC236}">
                  <a16:creationId xmlns:a16="http://schemas.microsoft.com/office/drawing/2014/main" id="{55309A7D-E912-4E3E-BAE6-F3D758914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166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3" name="Oval 343">
              <a:extLst>
                <a:ext uri="{FF2B5EF4-FFF2-40B4-BE49-F238E27FC236}">
                  <a16:creationId xmlns:a16="http://schemas.microsoft.com/office/drawing/2014/main" id="{998274E4-7F00-4C5E-AD13-C7477BB53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241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4" name="Oval 344">
              <a:extLst>
                <a:ext uri="{FF2B5EF4-FFF2-40B4-BE49-F238E27FC236}">
                  <a16:creationId xmlns:a16="http://schemas.microsoft.com/office/drawing/2014/main" id="{89D226EA-7A8E-4E03-A495-5717A0BC1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28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5" name="Oval 345">
              <a:extLst>
                <a:ext uri="{FF2B5EF4-FFF2-40B4-BE49-F238E27FC236}">
                  <a16:creationId xmlns:a16="http://schemas.microsoft.com/office/drawing/2014/main" id="{089A3612-1CE1-4148-B6AD-4E710E4EB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22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6" name="Oval 346">
              <a:extLst>
                <a:ext uri="{FF2B5EF4-FFF2-40B4-BE49-F238E27FC236}">
                  <a16:creationId xmlns:a16="http://schemas.microsoft.com/office/drawing/2014/main" id="{BD3DB035-5D21-49C1-877D-52BD196C4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1506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7" name="Oval 347">
              <a:extLst>
                <a:ext uri="{FF2B5EF4-FFF2-40B4-BE49-F238E27FC236}">
                  <a16:creationId xmlns:a16="http://schemas.microsoft.com/office/drawing/2014/main" id="{3C0B3897-C18C-4991-B5CE-EB54DD992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1879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8" name="Oval 348">
              <a:extLst>
                <a:ext uri="{FF2B5EF4-FFF2-40B4-BE49-F238E27FC236}">
                  <a16:creationId xmlns:a16="http://schemas.microsoft.com/office/drawing/2014/main" id="{72D774D6-F61E-4DBA-89E2-91237A950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121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9" name="Oval 349">
              <a:extLst>
                <a:ext uri="{FF2B5EF4-FFF2-40B4-BE49-F238E27FC236}">
                  <a16:creationId xmlns:a16="http://schemas.microsoft.com/office/drawing/2014/main" id="{7D21C249-4CF2-4F83-8A95-B769507B2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91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0" name="Oval 350">
              <a:extLst>
                <a:ext uri="{FF2B5EF4-FFF2-40B4-BE49-F238E27FC236}">
                  <a16:creationId xmlns:a16="http://schemas.microsoft.com/office/drawing/2014/main" id="{FC09AD54-9732-45E0-B1DE-8892B769D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1873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1" name="Oval 351">
              <a:extLst>
                <a:ext uri="{FF2B5EF4-FFF2-40B4-BE49-F238E27FC236}">
                  <a16:creationId xmlns:a16="http://schemas.microsoft.com/office/drawing/2014/main" id="{B2DF3BE9-7129-4992-9709-C605276ED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194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2" name="Oval 352">
              <a:extLst>
                <a:ext uri="{FF2B5EF4-FFF2-40B4-BE49-F238E27FC236}">
                  <a16:creationId xmlns:a16="http://schemas.microsoft.com/office/drawing/2014/main" id="{DDC64B4C-B143-4836-B6BB-5613E3AC7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427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3" name="Oval 353">
              <a:extLst>
                <a:ext uri="{FF2B5EF4-FFF2-40B4-BE49-F238E27FC236}">
                  <a16:creationId xmlns:a16="http://schemas.microsoft.com/office/drawing/2014/main" id="{ADE21D2B-3F4B-49E4-80DE-0313CAAFD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150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4" name="Oval 354">
              <a:extLst>
                <a:ext uri="{FF2B5EF4-FFF2-40B4-BE49-F238E27FC236}">
                  <a16:creationId xmlns:a16="http://schemas.microsoft.com/office/drawing/2014/main" id="{131EC83A-0AFD-49CC-982B-43235E3E1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1805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5" name="Oval 355">
              <a:extLst>
                <a:ext uri="{FF2B5EF4-FFF2-40B4-BE49-F238E27FC236}">
                  <a16:creationId xmlns:a16="http://schemas.microsoft.com/office/drawing/2014/main" id="{4963619D-4687-4252-97B7-F4A8F278E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043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6" name="Oval 356">
              <a:extLst>
                <a:ext uri="{FF2B5EF4-FFF2-40B4-BE49-F238E27FC236}">
                  <a16:creationId xmlns:a16="http://schemas.microsoft.com/office/drawing/2014/main" id="{2D3532F1-1F78-47E8-9616-252997D53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2003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7" name="Oval 357">
              <a:extLst>
                <a:ext uri="{FF2B5EF4-FFF2-40B4-BE49-F238E27FC236}">
                  <a16:creationId xmlns:a16="http://schemas.microsoft.com/office/drawing/2014/main" id="{AC3D9AF9-502D-4AB0-BD13-7B5B50664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99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8" name="Oval 358">
              <a:extLst>
                <a:ext uri="{FF2B5EF4-FFF2-40B4-BE49-F238E27FC236}">
                  <a16:creationId xmlns:a16="http://schemas.microsoft.com/office/drawing/2014/main" id="{FB24546A-666C-497C-8BFA-5E729C8C8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" y="163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9" name="Oval 359">
              <a:extLst>
                <a:ext uri="{FF2B5EF4-FFF2-40B4-BE49-F238E27FC236}">
                  <a16:creationId xmlns:a16="http://schemas.microsoft.com/office/drawing/2014/main" id="{E8215281-B8DD-4433-9510-126164197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" y="1517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0" name="Oval 360">
              <a:extLst>
                <a:ext uri="{FF2B5EF4-FFF2-40B4-BE49-F238E27FC236}">
                  <a16:creationId xmlns:a16="http://schemas.microsoft.com/office/drawing/2014/main" id="{05D56EE0-C41F-45C0-91FB-C2970C35A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129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1" name="Oval 361">
              <a:extLst>
                <a:ext uri="{FF2B5EF4-FFF2-40B4-BE49-F238E27FC236}">
                  <a16:creationId xmlns:a16="http://schemas.microsoft.com/office/drawing/2014/main" id="{D1E9D1F7-BF8D-4F37-B9FB-E1C466222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151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2" name="Oval 362">
              <a:extLst>
                <a:ext uri="{FF2B5EF4-FFF2-40B4-BE49-F238E27FC236}">
                  <a16:creationId xmlns:a16="http://schemas.microsoft.com/office/drawing/2014/main" id="{000CFDA6-5C06-4909-9641-D3750F79B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24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3" name="Oval 363">
              <a:extLst>
                <a:ext uri="{FF2B5EF4-FFF2-40B4-BE49-F238E27FC236}">
                  <a16:creationId xmlns:a16="http://schemas.microsoft.com/office/drawing/2014/main" id="{B06CCE8A-11B3-4242-A03E-5812E3B45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1523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4" name="Oval 364">
              <a:extLst>
                <a:ext uri="{FF2B5EF4-FFF2-40B4-BE49-F238E27FC236}">
                  <a16:creationId xmlns:a16="http://schemas.microsoft.com/office/drawing/2014/main" id="{6A2E401B-F54D-42ED-9C58-D62039953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" y="182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5" name="Oval 365">
              <a:extLst>
                <a:ext uri="{FF2B5EF4-FFF2-40B4-BE49-F238E27FC236}">
                  <a16:creationId xmlns:a16="http://schemas.microsoft.com/office/drawing/2014/main" id="{0B38BE4F-FEBB-4A6C-B9BC-CB88795F9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211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6" name="Oval 366">
              <a:extLst>
                <a:ext uri="{FF2B5EF4-FFF2-40B4-BE49-F238E27FC236}">
                  <a16:creationId xmlns:a16="http://schemas.microsoft.com/office/drawing/2014/main" id="{CDA635CC-8EBC-4027-B085-68ABC8F93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2" y="194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7" name="Oval 367">
              <a:extLst>
                <a:ext uri="{FF2B5EF4-FFF2-40B4-BE49-F238E27FC236}">
                  <a16:creationId xmlns:a16="http://schemas.microsoft.com/office/drawing/2014/main" id="{25577035-3390-4319-820D-C5ED32505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191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8" name="Oval 368">
              <a:extLst>
                <a:ext uri="{FF2B5EF4-FFF2-40B4-BE49-F238E27FC236}">
                  <a16:creationId xmlns:a16="http://schemas.microsoft.com/office/drawing/2014/main" id="{0A22B8BE-8A80-4B8D-ADE2-CF68C2E16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186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9" name="Oval 369">
              <a:extLst>
                <a:ext uri="{FF2B5EF4-FFF2-40B4-BE49-F238E27FC236}">
                  <a16:creationId xmlns:a16="http://schemas.microsoft.com/office/drawing/2014/main" id="{BECE4A50-4374-493D-8516-D909FE99C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182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0" name="Oval 370">
              <a:extLst>
                <a:ext uri="{FF2B5EF4-FFF2-40B4-BE49-F238E27FC236}">
                  <a16:creationId xmlns:a16="http://schemas.microsoft.com/office/drawing/2014/main" id="{487BFEDC-B62E-4AC6-9BF1-30963C0F5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1919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1" name="Oval 371">
              <a:extLst>
                <a:ext uri="{FF2B5EF4-FFF2-40B4-BE49-F238E27FC236}">
                  <a16:creationId xmlns:a16="http://schemas.microsoft.com/office/drawing/2014/main" id="{BFF3CAD3-90E4-43CD-A338-0ADF290D7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202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2" name="Oval 372">
              <a:extLst>
                <a:ext uri="{FF2B5EF4-FFF2-40B4-BE49-F238E27FC236}">
                  <a16:creationId xmlns:a16="http://schemas.microsoft.com/office/drawing/2014/main" id="{4B1E69B6-72DE-491C-9B58-322B7C460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144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3" name="Oval 373">
              <a:extLst>
                <a:ext uri="{FF2B5EF4-FFF2-40B4-BE49-F238E27FC236}">
                  <a16:creationId xmlns:a16="http://schemas.microsoft.com/office/drawing/2014/main" id="{3EBE5275-E7F9-4871-A1D9-80BB50543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" y="1370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4" name="Oval 374">
              <a:extLst>
                <a:ext uri="{FF2B5EF4-FFF2-40B4-BE49-F238E27FC236}">
                  <a16:creationId xmlns:a16="http://schemas.microsoft.com/office/drawing/2014/main" id="{84C6BB29-35E7-4E41-BDC1-0C5A1ABAB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68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5" name="Oval 375">
              <a:extLst>
                <a:ext uri="{FF2B5EF4-FFF2-40B4-BE49-F238E27FC236}">
                  <a16:creationId xmlns:a16="http://schemas.microsoft.com/office/drawing/2014/main" id="{3F02439E-8B65-4B71-93E0-A2D5CF371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84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6" name="Oval 376">
              <a:extLst>
                <a:ext uri="{FF2B5EF4-FFF2-40B4-BE49-F238E27FC236}">
                  <a16:creationId xmlns:a16="http://schemas.microsoft.com/office/drawing/2014/main" id="{CFF425FF-3CDD-48F3-A28D-BFDF9D466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37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7" name="Oval 377">
              <a:extLst>
                <a:ext uri="{FF2B5EF4-FFF2-40B4-BE49-F238E27FC236}">
                  <a16:creationId xmlns:a16="http://schemas.microsoft.com/office/drawing/2014/main" id="{B00EEB70-4D0C-4E91-954D-8DC154F62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1" y="199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8" name="Oval 378">
              <a:extLst>
                <a:ext uri="{FF2B5EF4-FFF2-40B4-BE49-F238E27FC236}">
                  <a16:creationId xmlns:a16="http://schemas.microsoft.com/office/drawing/2014/main" id="{D7601055-0F5A-4294-9B3A-8F0ECC7E5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97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9" name="Oval 379">
              <a:extLst>
                <a:ext uri="{FF2B5EF4-FFF2-40B4-BE49-F238E27FC236}">
                  <a16:creationId xmlns:a16="http://schemas.microsoft.com/office/drawing/2014/main" id="{59D11AF8-2B83-4531-982C-7AABF8309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85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0" name="Oval 380">
              <a:extLst>
                <a:ext uri="{FF2B5EF4-FFF2-40B4-BE49-F238E27FC236}">
                  <a16:creationId xmlns:a16="http://schemas.microsoft.com/office/drawing/2014/main" id="{11983910-A804-4041-AA45-F2DA84259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4" y="152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1" name="Oval 381">
              <a:extLst>
                <a:ext uri="{FF2B5EF4-FFF2-40B4-BE49-F238E27FC236}">
                  <a16:creationId xmlns:a16="http://schemas.microsoft.com/office/drawing/2014/main" id="{F4AB72DA-E131-42D9-9272-F4B876C55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190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2" name="Oval 382">
              <a:extLst>
                <a:ext uri="{FF2B5EF4-FFF2-40B4-BE49-F238E27FC236}">
                  <a16:creationId xmlns:a16="http://schemas.microsoft.com/office/drawing/2014/main" id="{CE791C84-7D69-4AB3-A7FC-F61F12527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1681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3" name="Oval 383">
              <a:extLst>
                <a:ext uri="{FF2B5EF4-FFF2-40B4-BE49-F238E27FC236}">
                  <a16:creationId xmlns:a16="http://schemas.microsoft.com/office/drawing/2014/main" id="{CC4F7701-E3AF-485F-9413-718ABB4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1907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4" name="Oval 384">
              <a:extLst>
                <a:ext uri="{FF2B5EF4-FFF2-40B4-BE49-F238E27FC236}">
                  <a16:creationId xmlns:a16="http://schemas.microsoft.com/office/drawing/2014/main" id="{B7B1A20A-7E8E-473D-8245-0AD38CFE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1794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5" name="Oval 385">
              <a:extLst>
                <a:ext uri="{FF2B5EF4-FFF2-40B4-BE49-F238E27FC236}">
                  <a16:creationId xmlns:a16="http://schemas.microsoft.com/office/drawing/2014/main" id="{1530D9E2-8FD3-4998-B617-07347D3B1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" y="2557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6" name="Oval 386">
              <a:extLst>
                <a:ext uri="{FF2B5EF4-FFF2-40B4-BE49-F238E27FC236}">
                  <a16:creationId xmlns:a16="http://schemas.microsoft.com/office/drawing/2014/main" id="{976DC0BF-45F2-4B6F-AD76-D0F755618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6" y="1387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7" name="Oval 387">
              <a:extLst>
                <a:ext uri="{FF2B5EF4-FFF2-40B4-BE49-F238E27FC236}">
                  <a16:creationId xmlns:a16="http://schemas.microsoft.com/office/drawing/2014/main" id="{45CE63E6-CEA4-42EC-A708-425EA6E85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2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8" name="Oval 388">
              <a:extLst>
                <a:ext uri="{FF2B5EF4-FFF2-40B4-BE49-F238E27FC236}">
                  <a16:creationId xmlns:a16="http://schemas.microsoft.com/office/drawing/2014/main" id="{99DED679-B46D-4D7E-8623-31DAA25BE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2241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9" name="Oval 389">
              <a:extLst>
                <a:ext uri="{FF2B5EF4-FFF2-40B4-BE49-F238E27FC236}">
                  <a16:creationId xmlns:a16="http://schemas.microsoft.com/office/drawing/2014/main" id="{A2B2EA80-52D0-4BFA-9153-028266816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9" y="2732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0" name="Oval 390">
              <a:extLst>
                <a:ext uri="{FF2B5EF4-FFF2-40B4-BE49-F238E27FC236}">
                  <a16:creationId xmlns:a16="http://schemas.microsoft.com/office/drawing/2014/main" id="{1E9442B7-9A66-4E32-ABDB-B1FFAF47D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129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1" name="Oval 391">
              <a:extLst>
                <a:ext uri="{FF2B5EF4-FFF2-40B4-BE49-F238E27FC236}">
                  <a16:creationId xmlns:a16="http://schemas.microsoft.com/office/drawing/2014/main" id="{1FBF2327-A18C-4DF1-B69D-220DB7AB3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185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2" name="Oval 392">
              <a:extLst>
                <a:ext uri="{FF2B5EF4-FFF2-40B4-BE49-F238E27FC236}">
                  <a16:creationId xmlns:a16="http://schemas.microsoft.com/office/drawing/2014/main" id="{E28746B5-C445-416A-ABC9-137A8FE3B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154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3" name="Oval 393">
              <a:extLst>
                <a:ext uri="{FF2B5EF4-FFF2-40B4-BE49-F238E27FC236}">
                  <a16:creationId xmlns:a16="http://schemas.microsoft.com/office/drawing/2014/main" id="{E188F325-BCC6-4061-8018-0BA5B2D0D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66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4" name="Oval 394">
              <a:extLst>
                <a:ext uri="{FF2B5EF4-FFF2-40B4-BE49-F238E27FC236}">
                  <a16:creationId xmlns:a16="http://schemas.microsoft.com/office/drawing/2014/main" id="{55163D97-99B3-490E-B46E-515C4F434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172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5" name="Oval 395">
              <a:extLst>
                <a:ext uri="{FF2B5EF4-FFF2-40B4-BE49-F238E27FC236}">
                  <a16:creationId xmlns:a16="http://schemas.microsoft.com/office/drawing/2014/main" id="{6062E6D1-1B48-49BB-BA0F-6B96ED2FE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146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6" name="Oval 396">
              <a:extLst>
                <a:ext uri="{FF2B5EF4-FFF2-40B4-BE49-F238E27FC236}">
                  <a16:creationId xmlns:a16="http://schemas.microsoft.com/office/drawing/2014/main" id="{FD464647-B3A9-4CC1-A901-08EE15925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1704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7" name="Oval 397">
              <a:extLst>
                <a:ext uri="{FF2B5EF4-FFF2-40B4-BE49-F238E27FC236}">
                  <a16:creationId xmlns:a16="http://schemas.microsoft.com/office/drawing/2014/main" id="{B333B2A3-98D0-4AB8-B058-73386C014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246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8" name="Oval 398">
              <a:extLst>
                <a:ext uri="{FF2B5EF4-FFF2-40B4-BE49-F238E27FC236}">
                  <a16:creationId xmlns:a16="http://schemas.microsoft.com/office/drawing/2014/main" id="{729B3D30-62B7-4481-ABC2-EAB0DEB43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163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9" name="Oval 399">
              <a:extLst>
                <a:ext uri="{FF2B5EF4-FFF2-40B4-BE49-F238E27FC236}">
                  <a16:creationId xmlns:a16="http://schemas.microsoft.com/office/drawing/2014/main" id="{5864F45D-CA13-4DB0-BEDB-7D7578A09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198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20" name="Oval 400">
              <a:extLst>
                <a:ext uri="{FF2B5EF4-FFF2-40B4-BE49-F238E27FC236}">
                  <a16:creationId xmlns:a16="http://schemas.microsoft.com/office/drawing/2014/main" id="{C990A84D-7A17-4A77-AA2F-E66609AAB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1805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21" name="Oval 401">
              <a:extLst>
                <a:ext uri="{FF2B5EF4-FFF2-40B4-BE49-F238E27FC236}">
                  <a16:creationId xmlns:a16="http://schemas.microsoft.com/office/drawing/2014/main" id="{27ED7590-6481-463B-800F-FFED8ED47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179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22" name="Oval 402">
              <a:extLst>
                <a:ext uri="{FF2B5EF4-FFF2-40B4-BE49-F238E27FC236}">
                  <a16:creationId xmlns:a16="http://schemas.microsoft.com/office/drawing/2014/main" id="{8EA55BF8-0FE1-4BBB-AABD-5D748A384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749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23" name="Oval 403">
              <a:extLst>
                <a:ext uri="{FF2B5EF4-FFF2-40B4-BE49-F238E27FC236}">
                  <a16:creationId xmlns:a16="http://schemas.microsoft.com/office/drawing/2014/main" id="{41BBCBD4-6529-48A7-8AE2-CA40FA5B0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2065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24" name="Oval 404">
              <a:extLst>
                <a:ext uri="{FF2B5EF4-FFF2-40B4-BE49-F238E27FC236}">
                  <a16:creationId xmlns:a16="http://schemas.microsoft.com/office/drawing/2014/main" id="{58FDCD3B-9CA9-46C1-8D9B-0620C2501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207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25" name="Oval 405">
              <a:extLst>
                <a:ext uri="{FF2B5EF4-FFF2-40B4-BE49-F238E27FC236}">
                  <a16:creationId xmlns:a16="http://schemas.microsoft.com/office/drawing/2014/main" id="{259B0C0B-A6EF-4C06-8B84-EEF82E956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24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26" name="Oval 406">
              <a:extLst>
                <a:ext uri="{FF2B5EF4-FFF2-40B4-BE49-F238E27FC236}">
                  <a16:creationId xmlns:a16="http://schemas.microsoft.com/office/drawing/2014/main" id="{94C001DB-CE92-4AFF-9F6E-34E17852C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489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6587" name="Group 608">
            <a:extLst>
              <a:ext uri="{FF2B5EF4-FFF2-40B4-BE49-F238E27FC236}">
                <a16:creationId xmlns:a16="http://schemas.microsoft.com/office/drawing/2014/main" id="{A1792229-D47D-479D-9F8D-E51967A519FF}"/>
              </a:ext>
            </a:extLst>
          </p:cNvPr>
          <p:cNvGrpSpPr>
            <a:grpSpLocks/>
          </p:cNvGrpSpPr>
          <p:nvPr/>
        </p:nvGrpSpPr>
        <p:grpSpPr bwMode="auto">
          <a:xfrm>
            <a:off x="3438525" y="1582738"/>
            <a:ext cx="4476750" cy="2862262"/>
            <a:chOff x="2166" y="997"/>
            <a:chExt cx="2820" cy="1803"/>
          </a:xfrm>
        </p:grpSpPr>
        <p:sp>
          <p:nvSpPr>
            <p:cNvPr id="5528" name="Oval 408">
              <a:extLst>
                <a:ext uri="{FF2B5EF4-FFF2-40B4-BE49-F238E27FC236}">
                  <a16:creationId xmlns:a16="http://schemas.microsoft.com/office/drawing/2014/main" id="{54567EA4-2C83-4FCA-A825-081B7F43C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183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29" name="Oval 409">
              <a:extLst>
                <a:ext uri="{FF2B5EF4-FFF2-40B4-BE49-F238E27FC236}">
                  <a16:creationId xmlns:a16="http://schemas.microsoft.com/office/drawing/2014/main" id="{A4969865-C624-4770-BCDA-73F7752AE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715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0" name="Oval 410">
              <a:extLst>
                <a:ext uri="{FF2B5EF4-FFF2-40B4-BE49-F238E27FC236}">
                  <a16:creationId xmlns:a16="http://schemas.microsoft.com/office/drawing/2014/main" id="{10039C48-40C4-4A6A-AEEC-97818493D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151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1" name="Oval 411">
              <a:extLst>
                <a:ext uri="{FF2B5EF4-FFF2-40B4-BE49-F238E27FC236}">
                  <a16:creationId xmlns:a16="http://schemas.microsoft.com/office/drawing/2014/main" id="{4E5B3EFF-3A17-402B-8235-1CFC3AC7D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27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2" name="Oval 412">
              <a:extLst>
                <a:ext uri="{FF2B5EF4-FFF2-40B4-BE49-F238E27FC236}">
                  <a16:creationId xmlns:a16="http://schemas.microsoft.com/office/drawing/2014/main" id="{9C73951F-48B5-42C4-BCA6-3E144659B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" y="2263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3" name="Oval 413">
              <a:extLst>
                <a:ext uri="{FF2B5EF4-FFF2-40B4-BE49-F238E27FC236}">
                  <a16:creationId xmlns:a16="http://schemas.microsoft.com/office/drawing/2014/main" id="{942F1B35-6BA3-4DC0-AE8D-6763E59B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930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4" name="Oval 414">
              <a:extLst>
                <a:ext uri="{FF2B5EF4-FFF2-40B4-BE49-F238E27FC236}">
                  <a16:creationId xmlns:a16="http://schemas.microsoft.com/office/drawing/2014/main" id="{104E9FD4-98FE-4A3B-AFA3-549DDBABD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1630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5" name="Oval 415">
              <a:extLst>
                <a:ext uri="{FF2B5EF4-FFF2-40B4-BE49-F238E27FC236}">
                  <a16:creationId xmlns:a16="http://schemas.microsoft.com/office/drawing/2014/main" id="{65AA832E-6D02-46D0-8906-58C1BC277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17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6" name="Oval 416">
              <a:extLst>
                <a:ext uri="{FF2B5EF4-FFF2-40B4-BE49-F238E27FC236}">
                  <a16:creationId xmlns:a16="http://schemas.microsoft.com/office/drawing/2014/main" id="{38D782E3-C569-452E-8AF6-020F7906D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2133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7" name="Oval 417">
              <a:extLst>
                <a:ext uri="{FF2B5EF4-FFF2-40B4-BE49-F238E27FC236}">
                  <a16:creationId xmlns:a16="http://schemas.microsoft.com/office/drawing/2014/main" id="{02E7722A-AE54-4467-A22A-D9F566651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" y="168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8" name="Oval 418">
              <a:extLst>
                <a:ext uri="{FF2B5EF4-FFF2-40B4-BE49-F238E27FC236}">
                  <a16:creationId xmlns:a16="http://schemas.microsoft.com/office/drawing/2014/main" id="{35C5BABF-F7F3-4208-B156-A96262F35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1760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9" name="Oval 419">
              <a:extLst>
                <a:ext uri="{FF2B5EF4-FFF2-40B4-BE49-F238E27FC236}">
                  <a16:creationId xmlns:a16="http://schemas.microsoft.com/office/drawing/2014/main" id="{712D626F-D6F3-48DF-8817-F78AFA703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167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0" name="Oval 420">
              <a:extLst>
                <a:ext uri="{FF2B5EF4-FFF2-40B4-BE49-F238E27FC236}">
                  <a16:creationId xmlns:a16="http://schemas.microsoft.com/office/drawing/2014/main" id="{054C9A29-01BE-4926-8AAA-391C30784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1630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1" name="Oval 421">
              <a:extLst>
                <a:ext uri="{FF2B5EF4-FFF2-40B4-BE49-F238E27FC236}">
                  <a16:creationId xmlns:a16="http://schemas.microsoft.com/office/drawing/2014/main" id="{B4BA4CFA-6EEE-4172-BC6E-128AD3562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8" y="150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2" name="Oval 422">
              <a:extLst>
                <a:ext uri="{FF2B5EF4-FFF2-40B4-BE49-F238E27FC236}">
                  <a16:creationId xmlns:a16="http://schemas.microsoft.com/office/drawing/2014/main" id="{A981ADF1-C439-4A77-A20C-FDC1142D3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2472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3" name="Oval 423">
              <a:extLst>
                <a:ext uri="{FF2B5EF4-FFF2-40B4-BE49-F238E27FC236}">
                  <a16:creationId xmlns:a16="http://schemas.microsoft.com/office/drawing/2014/main" id="{124BD5EE-7786-4E1C-B7E6-C7C4410C7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182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4" name="Oval 424">
              <a:extLst>
                <a:ext uri="{FF2B5EF4-FFF2-40B4-BE49-F238E27FC236}">
                  <a16:creationId xmlns:a16="http://schemas.microsoft.com/office/drawing/2014/main" id="{3E6E69D5-ED00-4591-8028-E4B599B9B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" y="1743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5" name="Oval 425">
              <a:extLst>
                <a:ext uri="{FF2B5EF4-FFF2-40B4-BE49-F238E27FC236}">
                  <a16:creationId xmlns:a16="http://schemas.microsoft.com/office/drawing/2014/main" id="{F79A7392-FA29-4980-AF16-77E0F7D41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246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6" name="Oval 426">
              <a:extLst>
                <a:ext uri="{FF2B5EF4-FFF2-40B4-BE49-F238E27FC236}">
                  <a16:creationId xmlns:a16="http://schemas.microsoft.com/office/drawing/2014/main" id="{4B7B382E-548F-43B0-A0D6-95E82DEDA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83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7" name="Oval 427">
              <a:extLst>
                <a:ext uri="{FF2B5EF4-FFF2-40B4-BE49-F238E27FC236}">
                  <a16:creationId xmlns:a16="http://schemas.microsoft.com/office/drawing/2014/main" id="{30BE1BAB-F319-4D74-AB69-1C8F15FF8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1500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8" name="Oval 428">
              <a:extLst>
                <a:ext uri="{FF2B5EF4-FFF2-40B4-BE49-F238E27FC236}">
                  <a16:creationId xmlns:a16="http://schemas.microsoft.com/office/drawing/2014/main" id="{AC44ED51-0264-4652-BF2E-D9F0C533F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2399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9" name="Oval 429">
              <a:extLst>
                <a:ext uri="{FF2B5EF4-FFF2-40B4-BE49-F238E27FC236}">
                  <a16:creationId xmlns:a16="http://schemas.microsoft.com/office/drawing/2014/main" id="{7B6DD5E3-93E8-4FA9-AD87-FA079746A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856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0" name="Oval 430">
              <a:extLst>
                <a:ext uri="{FF2B5EF4-FFF2-40B4-BE49-F238E27FC236}">
                  <a16:creationId xmlns:a16="http://schemas.microsoft.com/office/drawing/2014/main" id="{A671915C-E5CE-4A4F-8331-32B66C9F8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2071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1" name="Oval 431">
              <a:extLst>
                <a:ext uri="{FF2B5EF4-FFF2-40B4-BE49-F238E27FC236}">
                  <a16:creationId xmlns:a16="http://schemas.microsoft.com/office/drawing/2014/main" id="{C9586830-2C5A-4888-850D-4DBF45728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162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2" name="Oval 432">
              <a:extLst>
                <a:ext uri="{FF2B5EF4-FFF2-40B4-BE49-F238E27FC236}">
                  <a16:creationId xmlns:a16="http://schemas.microsoft.com/office/drawing/2014/main" id="{D54078EC-A79F-4892-A4DA-A9F8914D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263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3" name="Oval 433">
              <a:extLst>
                <a:ext uri="{FF2B5EF4-FFF2-40B4-BE49-F238E27FC236}">
                  <a16:creationId xmlns:a16="http://schemas.microsoft.com/office/drawing/2014/main" id="{9F012C8D-9491-4D0C-AC2A-25F6415A5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2263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4" name="Oval 434">
              <a:extLst>
                <a:ext uri="{FF2B5EF4-FFF2-40B4-BE49-F238E27FC236}">
                  <a16:creationId xmlns:a16="http://schemas.microsoft.com/office/drawing/2014/main" id="{632409B9-EF4C-47C4-8D64-0545083BF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1421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5" name="Oval 435">
              <a:extLst>
                <a:ext uri="{FF2B5EF4-FFF2-40B4-BE49-F238E27FC236}">
                  <a16:creationId xmlns:a16="http://schemas.microsoft.com/office/drawing/2014/main" id="{5A09D379-CC25-4DB6-ADC4-3BAEC3E48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" y="170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6" name="Oval 436">
              <a:extLst>
                <a:ext uri="{FF2B5EF4-FFF2-40B4-BE49-F238E27FC236}">
                  <a16:creationId xmlns:a16="http://schemas.microsoft.com/office/drawing/2014/main" id="{735B4A39-65B4-4ACC-8B48-95D072388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139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7" name="Oval 437">
              <a:extLst>
                <a:ext uri="{FF2B5EF4-FFF2-40B4-BE49-F238E27FC236}">
                  <a16:creationId xmlns:a16="http://schemas.microsoft.com/office/drawing/2014/main" id="{7133547D-987D-446B-AAD6-BE7B29032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4" y="156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8" name="Oval 438">
              <a:extLst>
                <a:ext uri="{FF2B5EF4-FFF2-40B4-BE49-F238E27FC236}">
                  <a16:creationId xmlns:a16="http://schemas.microsoft.com/office/drawing/2014/main" id="{27D45390-029B-4DD4-BA26-109FCDF79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65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9" name="Oval 439">
              <a:extLst>
                <a:ext uri="{FF2B5EF4-FFF2-40B4-BE49-F238E27FC236}">
                  <a16:creationId xmlns:a16="http://schemas.microsoft.com/office/drawing/2014/main" id="{D900E3D7-6B73-408D-89D2-BDD8BCA6A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82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0" name="Oval 440">
              <a:extLst>
                <a:ext uri="{FF2B5EF4-FFF2-40B4-BE49-F238E27FC236}">
                  <a16:creationId xmlns:a16="http://schemas.microsoft.com/office/drawing/2014/main" id="{E58E0638-3886-4C28-A4D8-5CB045DD8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233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1" name="Oval 441">
              <a:extLst>
                <a:ext uri="{FF2B5EF4-FFF2-40B4-BE49-F238E27FC236}">
                  <a16:creationId xmlns:a16="http://schemas.microsoft.com/office/drawing/2014/main" id="{9209D0E8-D3CC-435A-B181-CD5B58C17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873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2" name="Oval 442">
              <a:extLst>
                <a:ext uri="{FF2B5EF4-FFF2-40B4-BE49-F238E27FC236}">
                  <a16:creationId xmlns:a16="http://schemas.microsoft.com/office/drawing/2014/main" id="{E27EF272-7009-4F4B-B65C-6C14BF999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" y="1800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3" name="Oval 443">
              <a:extLst>
                <a:ext uri="{FF2B5EF4-FFF2-40B4-BE49-F238E27FC236}">
                  <a16:creationId xmlns:a16="http://schemas.microsoft.com/office/drawing/2014/main" id="{9CFF7C64-4C06-4952-A113-462E979FA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" y="1692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4" name="Oval 444">
              <a:extLst>
                <a:ext uri="{FF2B5EF4-FFF2-40B4-BE49-F238E27FC236}">
                  <a16:creationId xmlns:a16="http://schemas.microsoft.com/office/drawing/2014/main" id="{9214547A-2873-4440-9E6C-DEC1C8478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2190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5" name="Oval 445">
              <a:extLst>
                <a:ext uri="{FF2B5EF4-FFF2-40B4-BE49-F238E27FC236}">
                  <a16:creationId xmlns:a16="http://schemas.microsoft.com/office/drawing/2014/main" id="{9A2F4088-1E8A-4671-86E9-070DC1BAA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183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6" name="Oval 446">
              <a:extLst>
                <a:ext uri="{FF2B5EF4-FFF2-40B4-BE49-F238E27FC236}">
                  <a16:creationId xmlns:a16="http://schemas.microsoft.com/office/drawing/2014/main" id="{C15944E7-B32A-4D46-8DE3-78FBFC361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1274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7" name="Oval 447">
              <a:extLst>
                <a:ext uri="{FF2B5EF4-FFF2-40B4-BE49-F238E27FC236}">
                  <a16:creationId xmlns:a16="http://schemas.microsoft.com/office/drawing/2014/main" id="{E9D82695-D54D-40B9-BA8F-FCE9540BC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" y="206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8" name="Oval 448">
              <a:extLst>
                <a:ext uri="{FF2B5EF4-FFF2-40B4-BE49-F238E27FC236}">
                  <a16:creationId xmlns:a16="http://schemas.microsoft.com/office/drawing/2014/main" id="{66BA2F68-BBE0-4308-ACFB-6A3065ACF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183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9" name="Oval 449">
              <a:extLst>
                <a:ext uri="{FF2B5EF4-FFF2-40B4-BE49-F238E27FC236}">
                  <a16:creationId xmlns:a16="http://schemas.microsoft.com/office/drawing/2014/main" id="{53AE75E3-023E-4443-8231-7EA560DDC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181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0" name="Oval 450">
              <a:extLst>
                <a:ext uri="{FF2B5EF4-FFF2-40B4-BE49-F238E27FC236}">
                  <a16:creationId xmlns:a16="http://schemas.microsoft.com/office/drawing/2014/main" id="{639FA57E-EB92-45B8-A9DB-F783E138E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4" y="2190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1" name="Oval 451">
              <a:extLst>
                <a:ext uri="{FF2B5EF4-FFF2-40B4-BE49-F238E27FC236}">
                  <a16:creationId xmlns:a16="http://schemas.microsoft.com/office/drawing/2014/main" id="{09B96383-1516-42D7-8A55-840C1CE61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1743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2" name="Oval 452">
              <a:extLst>
                <a:ext uri="{FF2B5EF4-FFF2-40B4-BE49-F238E27FC236}">
                  <a16:creationId xmlns:a16="http://schemas.microsoft.com/office/drawing/2014/main" id="{8B308D9D-6FE9-406F-A64E-019C28160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" y="179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3" name="Oval 453">
              <a:extLst>
                <a:ext uri="{FF2B5EF4-FFF2-40B4-BE49-F238E27FC236}">
                  <a16:creationId xmlns:a16="http://schemas.microsoft.com/office/drawing/2014/main" id="{FC614DB0-6AD7-454E-9E84-2A68CB292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2698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4" name="Oval 454">
              <a:extLst>
                <a:ext uri="{FF2B5EF4-FFF2-40B4-BE49-F238E27FC236}">
                  <a16:creationId xmlns:a16="http://schemas.microsoft.com/office/drawing/2014/main" id="{1453E10D-C481-4B2F-9FA0-FE9CED3D2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109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5" name="Oval 455">
              <a:extLst>
                <a:ext uri="{FF2B5EF4-FFF2-40B4-BE49-F238E27FC236}">
                  <a16:creationId xmlns:a16="http://schemas.microsoft.com/office/drawing/2014/main" id="{6C5F3DD6-FDA2-4A19-9A6E-A204AA1C8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139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6" name="Oval 456">
              <a:extLst>
                <a:ext uri="{FF2B5EF4-FFF2-40B4-BE49-F238E27FC236}">
                  <a16:creationId xmlns:a16="http://schemas.microsoft.com/office/drawing/2014/main" id="{F5BCA3E6-483B-4F9F-A6B1-058BC4C2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144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7" name="Oval 457">
              <a:extLst>
                <a:ext uri="{FF2B5EF4-FFF2-40B4-BE49-F238E27FC236}">
                  <a16:creationId xmlns:a16="http://schemas.microsoft.com/office/drawing/2014/main" id="{8B79F4DB-221F-451F-992F-0BF1B4167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15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8" name="Oval 458">
              <a:extLst>
                <a:ext uri="{FF2B5EF4-FFF2-40B4-BE49-F238E27FC236}">
                  <a16:creationId xmlns:a16="http://schemas.microsoft.com/office/drawing/2014/main" id="{BD44E35C-9714-4333-A584-794ECA1EA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199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9" name="Oval 459">
              <a:extLst>
                <a:ext uri="{FF2B5EF4-FFF2-40B4-BE49-F238E27FC236}">
                  <a16:creationId xmlns:a16="http://schemas.microsoft.com/office/drawing/2014/main" id="{9700DA6F-AEA8-43C2-98D0-529FBB988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228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0" name="Oval 460">
              <a:extLst>
                <a:ext uri="{FF2B5EF4-FFF2-40B4-BE49-F238E27FC236}">
                  <a16:creationId xmlns:a16="http://schemas.microsoft.com/office/drawing/2014/main" id="{4E7AB2D6-19D7-427D-BFB0-89A7AF25E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203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1" name="Oval 461">
              <a:extLst>
                <a:ext uri="{FF2B5EF4-FFF2-40B4-BE49-F238E27FC236}">
                  <a16:creationId xmlns:a16="http://schemas.microsoft.com/office/drawing/2014/main" id="{023334F2-FA79-405D-AF3F-AEA7E73B0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169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2" name="Oval 462">
              <a:extLst>
                <a:ext uri="{FF2B5EF4-FFF2-40B4-BE49-F238E27FC236}">
                  <a16:creationId xmlns:a16="http://schemas.microsoft.com/office/drawing/2014/main" id="{7180D685-9F1D-4532-A642-81B82A522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120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3" name="Oval 463">
              <a:extLst>
                <a:ext uri="{FF2B5EF4-FFF2-40B4-BE49-F238E27FC236}">
                  <a16:creationId xmlns:a16="http://schemas.microsoft.com/office/drawing/2014/main" id="{12763CC1-75C5-4F49-A402-0601DF42C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218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4" name="Oval 464">
              <a:extLst>
                <a:ext uri="{FF2B5EF4-FFF2-40B4-BE49-F238E27FC236}">
                  <a16:creationId xmlns:a16="http://schemas.microsoft.com/office/drawing/2014/main" id="{B20AF6A5-C087-49A4-96BC-EE8827C5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1223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5" name="Oval 465">
              <a:extLst>
                <a:ext uri="{FF2B5EF4-FFF2-40B4-BE49-F238E27FC236}">
                  <a16:creationId xmlns:a16="http://schemas.microsoft.com/office/drawing/2014/main" id="{68EA5170-31E9-41F7-9BE9-11D86C153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223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6" name="Oval 466">
              <a:extLst>
                <a:ext uri="{FF2B5EF4-FFF2-40B4-BE49-F238E27FC236}">
                  <a16:creationId xmlns:a16="http://schemas.microsoft.com/office/drawing/2014/main" id="{EB12C93A-5FBB-4DE4-AD98-9CAC959D0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59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7" name="Oval 467">
              <a:extLst>
                <a:ext uri="{FF2B5EF4-FFF2-40B4-BE49-F238E27FC236}">
                  <a16:creationId xmlns:a16="http://schemas.microsoft.com/office/drawing/2014/main" id="{5F26D5C9-748E-4B59-B54F-6662E59F9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9" y="1896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8" name="Oval 468">
              <a:extLst>
                <a:ext uri="{FF2B5EF4-FFF2-40B4-BE49-F238E27FC236}">
                  <a16:creationId xmlns:a16="http://schemas.microsoft.com/office/drawing/2014/main" id="{E6014046-EFD1-40B2-A149-0D70D6BC4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255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9" name="Oval 469">
              <a:extLst>
                <a:ext uri="{FF2B5EF4-FFF2-40B4-BE49-F238E27FC236}">
                  <a16:creationId xmlns:a16="http://schemas.microsoft.com/office/drawing/2014/main" id="{DE37CA75-FAB7-4506-9051-02F5FD83D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00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0" name="Oval 470">
              <a:extLst>
                <a:ext uri="{FF2B5EF4-FFF2-40B4-BE49-F238E27FC236}">
                  <a16:creationId xmlns:a16="http://schemas.microsoft.com/office/drawing/2014/main" id="{F81317A1-E705-4D41-A95D-585CB3117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2292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1" name="Oval 471">
              <a:extLst>
                <a:ext uri="{FF2B5EF4-FFF2-40B4-BE49-F238E27FC236}">
                  <a16:creationId xmlns:a16="http://schemas.microsoft.com/office/drawing/2014/main" id="{A72ADF02-44A5-4C41-A7E6-B4794BD05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11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2" name="Oval 472">
              <a:extLst>
                <a:ext uri="{FF2B5EF4-FFF2-40B4-BE49-F238E27FC236}">
                  <a16:creationId xmlns:a16="http://schemas.microsoft.com/office/drawing/2014/main" id="{CD983BF6-E9B0-45E4-91AE-1C61E8411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" y="2026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3" name="Oval 473">
              <a:extLst>
                <a:ext uri="{FF2B5EF4-FFF2-40B4-BE49-F238E27FC236}">
                  <a16:creationId xmlns:a16="http://schemas.microsoft.com/office/drawing/2014/main" id="{8D1D2253-F07F-4C2C-8D09-28A08C249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003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4" name="Oval 474">
              <a:extLst>
                <a:ext uri="{FF2B5EF4-FFF2-40B4-BE49-F238E27FC236}">
                  <a16:creationId xmlns:a16="http://schemas.microsoft.com/office/drawing/2014/main" id="{B72BD7AB-F72C-4581-9C32-4BA915056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794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5" name="Oval 475">
              <a:extLst>
                <a:ext uri="{FF2B5EF4-FFF2-40B4-BE49-F238E27FC236}">
                  <a16:creationId xmlns:a16="http://schemas.microsoft.com/office/drawing/2014/main" id="{4C40CD2D-5BC6-445D-ABFE-6DFBE5B58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75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6" name="Oval 476">
              <a:extLst>
                <a:ext uri="{FF2B5EF4-FFF2-40B4-BE49-F238E27FC236}">
                  <a16:creationId xmlns:a16="http://schemas.microsoft.com/office/drawing/2014/main" id="{176988E4-1B82-4EA6-91AB-3B1E867FB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1144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7" name="Oval 477">
              <a:extLst>
                <a:ext uri="{FF2B5EF4-FFF2-40B4-BE49-F238E27FC236}">
                  <a16:creationId xmlns:a16="http://schemas.microsoft.com/office/drawing/2014/main" id="{EE0BF9DA-6B91-47F9-91DC-C9347BE3C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1376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8" name="Oval 478">
              <a:extLst>
                <a:ext uri="{FF2B5EF4-FFF2-40B4-BE49-F238E27FC236}">
                  <a16:creationId xmlns:a16="http://schemas.microsoft.com/office/drawing/2014/main" id="{1EB68DA6-2B38-441D-88FF-5BB1193B9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" y="153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9" name="Oval 479">
              <a:extLst>
                <a:ext uri="{FF2B5EF4-FFF2-40B4-BE49-F238E27FC236}">
                  <a16:creationId xmlns:a16="http://schemas.microsoft.com/office/drawing/2014/main" id="{8F884DE3-58C8-41A8-92ED-AF5DB29CF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" y="2099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0" name="Oval 480">
              <a:extLst>
                <a:ext uri="{FF2B5EF4-FFF2-40B4-BE49-F238E27FC236}">
                  <a16:creationId xmlns:a16="http://schemas.microsoft.com/office/drawing/2014/main" id="{C337883E-EB09-4DA3-A27B-B5CE3BC00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49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1" name="Oval 481">
              <a:extLst>
                <a:ext uri="{FF2B5EF4-FFF2-40B4-BE49-F238E27FC236}">
                  <a16:creationId xmlns:a16="http://schemas.microsoft.com/office/drawing/2014/main" id="{3451F851-882F-49D0-AA1F-1F24E29D9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94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2" name="Oval 482">
              <a:extLst>
                <a:ext uri="{FF2B5EF4-FFF2-40B4-BE49-F238E27FC236}">
                  <a16:creationId xmlns:a16="http://schemas.microsoft.com/office/drawing/2014/main" id="{9C5F89B0-30DB-4AE1-AC7F-D994630E0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" y="196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3" name="Oval 483">
              <a:extLst>
                <a:ext uri="{FF2B5EF4-FFF2-40B4-BE49-F238E27FC236}">
                  <a16:creationId xmlns:a16="http://schemas.microsoft.com/office/drawing/2014/main" id="{9C5D3E6E-82EE-4A77-B955-2F28ADF10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168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4" name="Oval 484">
              <a:extLst>
                <a:ext uri="{FF2B5EF4-FFF2-40B4-BE49-F238E27FC236}">
                  <a16:creationId xmlns:a16="http://schemas.microsoft.com/office/drawing/2014/main" id="{2C561465-B9CA-432F-8EC3-CAD876663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2286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5" name="Oval 485">
              <a:extLst>
                <a:ext uri="{FF2B5EF4-FFF2-40B4-BE49-F238E27FC236}">
                  <a16:creationId xmlns:a16="http://schemas.microsoft.com/office/drawing/2014/main" id="{7E6ACCEC-3673-410B-A94A-5AE2F4114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270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6" name="Oval 486">
              <a:extLst>
                <a:ext uri="{FF2B5EF4-FFF2-40B4-BE49-F238E27FC236}">
                  <a16:creationId xmlns:a16="http://schemas.microsoft.com/office/drawing/2014/main" id="{BC4A3CA1-7731-456E-B815-9F76140DE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201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7" name="Oval 487">
              <a:extLst>
                <a:ext uri="{FF2B5EF4-FFF2-40B4-BE49-F238E27FC236}">
                  <a16:creationId xmlns:a16="http://schemas.microsoft.com/office/drawing/2014/main" id="{2E1531DC-CF9C-43D8-B3E8-DD3FB9C8B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" y="216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8" name="Oval 488">
              <a:extLst>
                <a:ext uri="{FF2B5EF4-FFF2-40B4-BE49-F238E27FC236}">
                  <a16:creationId xmlns:a16="http://schemas.microsoft.com/office/drawing/2014/main" id="{0768E4DA-E074-402E-8A75-37D5DF682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157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9" name="Oval 489">
              <a:extLst>
                <a:ext uri="{FF2B5EF4-FFF2-40B4-BE49-F238E27FC236}">
                  <a16:creationId xmlns:a16="http://schemas.microsoft.com/office/drawing/2014/main" id="{75A1233D-5693-4EA1-AEDD-6F1586B1C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96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0" name="Oval 490">
              <a:extLst>
                <a:ext uri="{FF2B5EF4-FFF2-40B4-BE49-F238E27FC236}">
                  <a16:creationId xmlns:a16="http://schemas.microsoft.com/office/drawing/2014/main" id="{7EDB8506-2B31-4763-AB13-71C55E0E0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1370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1" name="Oval 491">
              <a:extLst>
                <a:ext uri="{FF2B5EF4-FFF2-40B4-BE49-F238E27FC236}">
                  <a16:creationId xmlns:a16="http://schemas.microsoft.com/office/drawing/2014/main" id="{89040E6C-D90D-4B8C-A13F-292CCE843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2054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2" name="Oval 492">
              <a:extLst>
                <a:ext uri="{FF2B5EF4-FFF2-40B4-BE49-F238E27FC236}">
                  <a16:creationId xmlns:a16="http://schemas.microsoft.com/office/drawing/2014/main" id="{780F17F1-295B-4F95-B329-F0B6E7F34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165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3" name="Oval 493">
              <a:extLst>
                <a:ext uri="{FF2B5EF4-FFF2-40B4-BE49-F238E27FC236}">
                  <a16:creationId xmlns:a16="http://schemas.microsoft.com/office/drawing/2014/main" id="{201288D6-1631-4AD8-9686-B52623073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169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4" name="Oval 494">
              <a:extLst>
                <a:ext uri="{FF2B5EF4-FFF2-40B4-BE49-F238E27FC236}">
                  <a16:creationId xmlns:a16="http://schemas.microsoft.com/office/drawing/2014/main" id="{E9F27C9C-313C-475B-A74E-CE0CAE47D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173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5" name="Oval 495">
              <a:extLst>
                <a:ext uri="{FF2B5EF4-FFF2-40B4-BE49-F238E27FC236}">
                  <a16:creationId xmlns:a16="http://schemas.microsoft.com/office/drawing/2014/main" id="{93A00EFE-CBDB-4609-8EBE-5C389B1C3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" y="2207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6" name="Oval 496">
              <a:extLst>
                <a:ext uri="{FF2B5EF4-FFF2-40B4-BE49-F238E27FC236}">
                  <a16:creationId xmlns:a16="http://schemas.microsoft.com/office/drawing/2014/main" id="{D52920BA-C525-4590-A06F-833199F1C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185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7" name="Oval 497">
              <a:extLst>
                <a:ext uri="{FF2B5EF4-FFF2-40B4-BE49-F238E27FC236}">
                  <a16:creationId xmlns:a16="http://schemas.microsoft.com/office/drawing/2014/main" id="{53FCDFBB-ED54-448A-B263-E76458BD0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91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8" name="Oval 498">
              <a:extLst>
                <a:ext uri="{FF2B5EF4-FFF2-40B4-BE49-F238E27FC236}">
                  <a16:creationId xmlns:a16="http://schemas.microsoft.com/office/drawing/2014/main" id="{A2C4D007-2824-475D-904F-76B9232B9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07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9" name="Oval 499">
              <a:extLst>
                <a:ext uri="{FF2B5EF4-FFF2-40B4-BE49-F238E27FC236}">
                  <a16:creationId xmlns:a16="http://schemas.microsoft.com/office/drawing/2014/main" id="{C07A6CD4-39AD-4049-A9DF-CE5AD6CCC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97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0" name="Oval 500">
              <a:extLst>
                <a:ext uri="{FF2B5EF4-FFF2-40B4-BE49-F238E27FC236}">
                  <a16:creationId xmlns:a16="http://schemas.microsoft.com/office/drawing/2014/main" id="{9874F187-F3BB-4F51-983E-C5A2AC59A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1" y="203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1" name="Oval 501">
              <a:extLst>
                <a:ext uri="{FF2B5EF4-FFF2-40B4-BE49-F238E27FC236}">
                  <a16:creationId xmlns:a16="http://schemas.microsoft.com/office/drawing/2014/main" id="{DF27663F-29E5-4BC0-9822-C21025A1E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198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2" name="Oval 502">
              <a:extLst>
                <a:ext uri="{FF2B5EF4-FFF2-40B4-BE49-F238E27FC236}">
                  <a16:creationId xmlns:a16="http://schemas.microsoft.com/office/drawing/2014/main" id="{A50DBBFF-82C1-40E5-A503-E47C541D7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216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3" name="Oval 503">
              <a:extLst>
                <a:ext uri="{FF2B5EF4-FFF2-40B4-BE49-F238E27FC236}">
                  <a16:creationId xmlns:a16="http://schemas.microsoft.com/office/drawing/2014/main" id="{45C4A1C0-620A-409C-BDB4-8D5D68E49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" y="229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4" name="Oval 504">
              <a:extLst>
                <a:ext uri="{FF2B5EF4-FFF2-40B4-BE49-F238E27FC236}">
                  <a16:creationId xmlns:a16="http://schemas.microsoft.com/office/drawing/2014/main" id="{3EA63AFB-9C92-430D-AF46-293303019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094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5" name="Oval 505">
              <a:extLst>
                <a:ext uri="{FF2B5EF4-FFF2-40B4-BE49-F238E27FC236}">
                  <a16:creationId xmlns:a16="http://schemas.microsoft.com/office/drawing/2014/main" id="{3C936318-8D22-4D77-9262-E93961AB4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9" y="1969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6" name="Oval 506">
              <a:extLst>
                <a:ext uri="{FF2B5EF4-FFF2-40B4-BE49-F238E27FC236}">
                  <a16:creationId xmlns:a16="http://schemas.microsoft.com/office/drawing/2014/main" id="{24B52AF7-030D-40D6-9485-637563D35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52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7" name="Oval 507">
              <a:extLst>
                <a:ext uri="{FF2B5EF4-FFF2-40B4-BE49-F238E27FC236}">
                  <a16:creationId xmlns:a16="http://schemas.microsoft.com/office/drawing/2014/main" id="{9DEC8A4D-BD47-477D-9804-158E840A9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207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8" name="Oval 508">
              <a:extLst>
                <a:ext uri="{FF2B5EF4-FFF2-40B4-BE49-F238E27FC236}">
                  <a16:creationId xmlns:a16="http://schemas.microsoft.com/office/drawing/2014/main" id="{8C8AD76D-C51E-4BDC-9C82-9F8C9936D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133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9" name="Oval 509">
              <a:extLst>
                <a:ext uri="{FF2B5EF4-FFF2-40B4-BE49-F238E27FC236}">
                  <a16:creationId xmlns:a16="http://schemas.microsoft.com/office/drawing/2014/main" id="{05C154CD-45D9-4D0B-B73F-19AD07C62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234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0" name="Oval 510">
              <a:extLst>
                <a:ext uri="{FF2B5EF4-FFF2-40B4-BE49-F238E27FC236}">
                  <a16:creationId xmlns:a16="http://schemas.microsoft.com/office/drawing/2014/main" id="{7B637C62-A763-460D-AD89-FAC0EEA7F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121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1" name="Oval 511">
              <a:extLst>
                <a:ext uri="{FF2B5EF4-FFF2-40B4-BE49-F238E27FC236}">
                  <a16:creationId xmlns:a16="http://schemas.microsoft.com/office/drawing/2014/main" id="{3CC5409D-45FD-4779-A008-14B91D50B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8" y="181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2" name="Oval 512">
              <a:extLst>
                <a:ext uri="{FF2B5EF4-FFF2-40B4-BE49-F238E27FC236}">
                  <a16:creationId xmlns:a16="http://schemas.microsoft.com/office/drawing/2014/main" id="{07A97FD8-1C96-4C05-BA8F-AFC58C575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262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3" name="Oval 513">
              <a:extLst>
                <a:ext uri="{FF2B5EF4-FFF2-40B4-BE49-F238E27FC236}">
                  <a16:creationId xmlns:a16="http://schemas.microsoft.com/office/drawing/2014/main" id="{075F9771-CFC4-4B6E-86E0-69E84EC47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62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4" name="Oval 514">
              <a:extLst>
                <a:ext uri="{FF2B5EF4-FFF2-40B4-BE49-F238E27FC236}">
                  <a16:creationId xmlns:a16="http://schemas.microsoft.com/office/drawing/2014/main" id="{A9460CEE-2A18-4DD1-9DAF-4BA0177D8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264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5" name="Oval 515">
              <a:extLst>
                <a:ext uri="{FF2B5EF4-FFF2-40B4-BE49-F238E27FC236}">
                  <a16:creationId xmlns:a16="http://schemas.microsoft.com/office/drawing/2014/main" id="{33AF9FE2-4562-402F-98B8-9A44D5C6D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175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6" name="Oval 516">
              <a:extLst>
                <a:ext uri="{FF2B5EF4-FFF2-40B4-BE49-F238E27FC236}">
                  <a16:creationId xmlns:a16="http://schemas.microsoft.com/office/drawing/2014/main" id="{957E3DD7-0103-4F30-AD72-3BD2C2662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108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7" name="Oval 517">
              <a:extLst>
                <a:ext uri="{FF2B5EF4-FFF2-40B4-BE49-F238E27FC236}">
                  <a16:creationId xmlns:a16="http://schemas.microsoft.com/office/drawing/2014/main" id="{CA4F188A-9120-497A-B1C3-2DA9C811E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193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8" name="Oval 518">
              <a:extLst>
                <a:ext uri="{FF2B5EF4-FFF2-40B4-BE49-F238E27FC236}">
                  <a16:creationId xmlns:a16="http://schemas.microsoft.com/office/drawing/2014/main" id="{B21B81C8-9F95-41D4-B725-7A7D062F2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170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9" name="Oval 519">
              <a:extLst>
                <a:ext uri="{FF2B5EF4-FFF2-40B4-BE49-F238E27FC236}">
                  <a16:creationId xmlns:a16="http://schemas.microsoft.com/office/drawing/2014/main" id="{B3D55BED-0F35-4005-AB81-A341E549C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" y="1636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0" name="Oval 520">
              <a:extLst>
                <a:ext uri="{FF2B5EF4-FFF2-40B4-BE49-F238E27FC236}">
                  <a16:creationId xmlns:a16="http://schemas.microsoft.com/office/drawing/2014/main" id="{5A4AA464-C5EB-40FC-9A0A-70CC3DF2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2003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1" name="Oval 521">
              <a:extLst>
                <a:ext uri="{FF2B5EF4-FFF2-40B4-BE49-F238E27FC236}">
                  <a16:creationId xmlns:a16="http://schemas.microsoft.com/office/drawing/2014/main" id="{12904200-9E38-475A-8AFA-477253679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1" y="158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2" name="Oval 522">
              <a:extLst>
                <a:ext uri="{FF2B5EF4-FFF2-40B4-BE49-F238E27FC236}">
                  <a16:creationId xmlns:a16="http://schemas.microsoft.com/office/drawing/2014/main" id="{5EE83168-E489-4F76-A648-526C673FD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2003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3" name="Oval 523">
              <a:extLst>
                <a:ext uri="{FF2B5EF4-FFF2-40B4-BE49-F238E27FC236}">
                  <a16:creationId xmlns:a16="http://schemas.microsoft.com/office/drawing/2014/main" id="{5552B1DD-AA8B-461F-A930-62C12BD76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156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4" name="Oval 524">
              <a:extLst>
                <a:ext uri="{FF2B5EF4-FFF2-40B4-BE49-F238E27FC236}">
                  <a16:creationId xmlns:a16="http://schemas.microsoft.com/office/drawing/2014/main" id="{6D1AEFEE-E362-4253-9206-8A389D811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221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5" name="Oval 525">
              <a:extLst>
                <a:ext uri="{FF2B5EF4-FFF2-40B4-BE49-F238E27FC236}">
                  <a16:creationId xmlns:a16="http://schemas.microsoft.com/office/drawing/2014/main" id="{CD7270A4-9428-4662-AC28-CD340F621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1845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6" name="Oval 526">
              <a:extLst>
                <a:ext uri="{FF2B5EF4-FFF2-40B4-BE49-F238E27FC236}">
                  <a16:creationId xmlns:a16="http://schemas.microsoft.com/office/drawing/2014/main" id="{F9F8B624-A49A-453E-B186-CB37E7C2C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1969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7" name="Oval 527">
              <a:extLst>
                <a:ext uri="{FF2B5EF4-FFF2-40B4-BE49-F238E27FC236}">
                  <a16:creationId xmlns:a16="http://schemas.microsoft.com/office/drawing/2014/main" id="{0EC5FE3D-E31F-480B-A861-992AF9B68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213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8" name="Oval 528">
              <a:extLst>
                <a:ext uri="{FF2B5EF4-FFF2-40B4-BE49-F238E27FC236}">
                  <a16:creationId xmlns:a16="http://schemas.microsoft.com/office/drawing/2014/main" id="{A4829834-F4F2-4795-BD05-E41875E66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" y="1839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9" name="Oval 529">
              <a:extLst>
                <a:ext uri="{FF2B5EF4-FFF2-40B4-BE49-F238E27FC236}">
                  <a16:creationId xmlns:a16="http://schemas.microsoft.com/office/drawing/2014/main" id="{3622843C-15D4-4110-BED2-806C86E5A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38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0" name="Oval 530">
              <a:extLst>
                <a:ext uri="{FF2B5EF4-FFF2-40B4-BE49-F238E27FC236}">
                  <a16:creationId xmlns:a16="http://schemas.microsoft.com/office/drawing/2014/main" id="{87709303-2FFF-4B0D-B816-09A6E9BBE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2438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1" name="Oval 531">
              <a:extLst>
                <a:ext uri="{FF2B5EF4-FFF2-40B4-BE49-F238E27FC236}">
                  <a16:creationId xmlns:a16="http://schemas.microsoft.com/office/drawing/2014/main" id="{5CBF84FA-7BEB-4C3E-9AF7-3663D9C66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376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2" name="Oval 532">
              <a:extLst>
                <a:ext uri="{FF2B5EF4-FFF2-40B4-BE49-F238E27FC236}">
                  <a16:creationId xmlns:a16="http://schemas.microsoft.com/office/drawing/2014/main" id="{74E68864-08ED-43C4-BDE5-B98ED8005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2150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3" name="Oval 533">
              <a:extLst>
                <a:ext uri="{FF2B5EF4-FFF2-40B4-BE49-F238E27FC236}">
                  <a16:creationId xmlns:a16="http://schemas.microsoft.com/office/drawing/2014/main" id="{E73CC2C1-BEBF-4226-B336-FD0F1EADA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1579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4" name="Oval 534">
              <a:extLst>
                <a:ext uri="{FF2B5EF4-FFF2-40B4-BE49-F238E27FC236}">
                  <a16:creationId xmlns:a16="http://schemas.microsoft.com/office/drawing/2014/main" id="{84D2A392-3239-4DCA-8D5C-A29CD4D60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" y="185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5" name="Oval 535">
              <a:extLst>
                <a:ext uri="{FF2B5EF4-FFF2-40B4-BE49-F238E27FC236}">
                  <a16:creationId xmlns:a16="http://schemas.microsoft.com/office/drawing/2014/main" id="{DF98F153-D3E1-4A9E-98D1-96BAFFB25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143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6" name="Oval 536">
              <a:extLst>
                <a:ext uri="{FF2B5EF4-FFF2-40B4-BE49-F238E27FC236}">
                  <a16:creationId xmlns:a16="http://schemas.microsoft.com/office/drawing/2014/main" id="{41685179-412E-4D86-8BC6-8203BEADD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" y="152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7" name="Oval 537">
              <a:extLst>
                <a:ext uri="{FF2B5EF4-FFF2-40B4-BE49-F238E27FC236}">
                  <a16:creationId xmlns:a16="http://schemas.microsoft.com/office/drawing/2014/main" id="{B9BC0348-099B-4947-94A9-E1C5B7A3C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03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8" name="Oval 538">
              <a:extLst>
                <a:ext uri="{FF2B5EF4-FFF2-40B4-BE49-F238E27FC236}">
                  <a16:creationId xmlns:a16="http://schemas.microsoft.com/office/drawing/2014/main" id="{1092010B-CA93-46A3-9E90-1E3ED7867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" y="234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9" name="Oval 539">
              <a:extLst>
                <a:ext uri="{FF2B5EF4-FFF2-40B4-BE49-F238E27FC236}">
                  <a16:creationId xmlns:a16="http://schemas.microsoft.com/office/drawing/2014/main" id="{9D543AB6-185C-44BD-A66C-EE2C2A591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86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0" name="Oval 540">
              <a:extLst>
                <a:ext uri="{FF2B5EF4-FFF2-40B4-BE49-F238E27FC236}">
                  <a16:creationId xmlns:a16="http://schemas.microsoft.com/office/drawing/2014/main" id="{320EB787-0727-42E7-BE9F-F2ACDB6E7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199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1" name="Oval 541">
              <a:extLst>
                <a:ext uri="{FF2B5EF4-FFF2-40B4-BE49-F238E27FC236}">
                  <a16:creationId xmlns:a16="http://schemas.microsoft.com/office/drawing/2014/main" id="{9E0A399F-0356-4B6B-B097-8F063E328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144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2" name="Oval 542">
              <a:extLst>
                <a:ext uri="{FF2B5EF4-FFF2-40B4-BE49-F238E27FC236}">
                  <a16:creationId xmlns:a16="http://schemas.microsoft.com/office/drawing/2014/main" id="{912CA9F1-3A84-40A7-8F7A-6EE0DAD0D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2128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3" name="Oval 543">
              <a:extLst>
                <a:ext uri="{FF2B5EF4-FFF2-40B4-BE49-F238E27FC236}">
                  <a16:creationId xmlns:a16="http://schemas.microsoft.com/office/drawing/2014/main" id="{0F0D1E26-5ED0-4377-A435-E24E45095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1319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4" name="Oval 544">
              <a:extLst>
                <a:ext uri="{FF2B5EF4-FFF2-40B4-BE49-F238E27FC236}">
                  <a16:creationId xmlns:a16="http://schemas.microsoft.com/office/drawing/2014/main" id="{8C8FB78B-CF50-42BB-82CF-2A11C2665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178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5" name="Oval 545">
              <a:extLst>
                <a:ext uri="{FF2B5EF4-FFF2-40B4-BE49-F238E27FC236}">
                  <a16:creationId xmlns:a16="http://schemas.microsoft.com/office/drawing/2014/main" id="{8AA56D96-15F7-472F-98EE-D1E206D7E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709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6" name="Oval 546">
              <a:extLst>
                <a:ext uri="{FF2B5EF4-FFF2-40B4-BE49-F238E27FC236}">
                  <a16:creationId xmlns:a16="http://schemas.microsoft.com/office/drawing/2014/main" id="{5DB5EF23-8ADB-4425-B925-4F28FCDB6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" y="211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7" name="Oval 547">
              <a:extLst>
                <a:ext uri="{FF2B5EF4-FFF2-40B4-BE49-F238E27FC236}">
                  <a16:creationId xmlns:a16="http://schemas.microsoft.com/office/drawing/2014/main" id="{C77D00AA-986A-4068-B2E5-9313B1DBD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2224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8" name="Oval 548">
              <a:extLst>
                <a:ext uri="{FF2B5EF4-FFF2-40B4-BE49-F238E27FC236}">
                  <a16:creationId xmlns:a16="http://schemas.microsoft.com/office/drawing/2014/main" id="{BF395A31-DC32-4A54-9BAD-8702223C8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193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9" name="Oval 549">
              <a:extLst>
                <a:ext uri="{FF2B5EF4-FFF2-40B4-BE49-F238E27FC236}">
                  <a16:creationId xmlns:a16="http://schemas.microsoft.com/office/drawing/2014/main" id="{B423F1D9-C925-456C-8637-76C0A6CB2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186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0" name="Oval 550">
              <a:extLst>
                <a:ext uri="{FF2B5EF4-FFF2-40B4-BE49-F238E27FC236}">
                  <a16:creationId xmlns:a16="http://schemas.microsoft.com/office/drawing/2014/main" id="{D846D9B3-B2D9-48F5-9B60-DEB510F0E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2376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1" name="Oval 551">
              <a:extLst>
                <a:ext uri="{FF2B5EF4-FFF2-40B4-BE49-F238E27FC236}">
                  <a16:creationId xmlns:a16="http://schemas.microsoft.com/office/drawing/2014/main" id="{8DF026A0-3CB6-4D88-B663-B2453187D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83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2" name="Oval 552">
              <a:extLst>
                <a:ext uri="{FF2B5EF4-FFF2-40B4-BE49-F238E27FC236}">
                  <a16:creationId xmlns:a16="http://schemas.microsoft.com/office/drawing/2014/main" id="{2FD9B867-BCDC-43B9-BA30-289F2207A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213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3" name="Oval 553">
              <a:extLst>
                <a:ext uri="{FF2B5EF4-FFF2-40B4-BE49-F238E27FC236}">
                  <a16:creationId xmlns:a16="http://schemas.microsoft.com/office/drawing/2014/main" id="{9664392F-4EB2-445D-8949-0F9A2A95F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72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4" name="Oval 554">
              <a:extLst>
                <a:ext uri="{FF2B5EF4-FFF2-40B4-BE49-F238E27FC236}">
                  <a16:creationId xmlns:a16="http://schemas.microsoft.com/office/drawing/2014/main" id="{748D637B-A7C9-41D7-8B64-FDF6651D4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3" y="1529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5" name="Oval 555">
              <a:extLst>
                <a:ext uri="{FF2B5EF4-FFF2-40B4-BE49-F238E27FC236}">
                  <a16:creationId xmlns:a16="http://schemas.microsoft.com/office/drawing/2014/main" id="{F83FCB57-85B7-4F5E-B3D6-D70346D94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2529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6" name="Oval 556">
              <a:extLst>
                <a:ext uri="{FF2B5EF4-FFF2-40B4-BE49-F238E27FC236}">
                  <a16:creationId xmlns:a16="http://schemas.microsoft.com/office/drawing/2014/main" id="{23A689D4-E45C-49B7-BA64-F3B9D01BE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2122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7" name="Oval 557">
              <a:extLst>
                <a:ext uri="{FF2B5EF4-FFF2-40B4-BE49-F238E27FC236}">
                  <a16:creationId xmlns:a16="http://schemas.microsoft.com/office/drawing/2014/main" id="{E125F858-4FC6-43B5-BBB7-2453B77E5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96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8" name="Oval 558">
              <a:extLst>
                <a:ext uri="{FF2B5EF4-FFF2-40B4-BE49-F238E27FC236}">
                  <a16:creationId xmlns:a16="http://schemas.microsoft.com/office/drawing/2014/main" id="{7FAD1E38-018C-452D-8186-DC7CD746B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265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9" name="Oval 559">
              <a:extLst>
                <a:ext uri="{FF2B5EF4-FFF2-40B4-BE49-F238E27FC236}">
                  <a16:creationId xmlns:a16="http://schemas.microsoft.com/office/drawing/2014/main" id="{4F6BD7FE-0304-4033-9ACB-7EF5DDC7B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2772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0" name="Oval 560">
              <a:extLst>
                <a:ext uri="{FF2B5EF4-FFF2-40B4-BE49-F238E27FC236}">
                  <a16:creationId xmlns:a16="http://schemas.microsoft.com/office/drawing/2014/main" id="{4630C37C-5DB0-417F-8370-251FF5286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246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1" name="Oval 561">
              <a:extLst>
                <a:ext uri="{FF2B5EF4-FFF2-40B4-BE49-F238E27FC236}">
                  <a16:creationId xmlns:a16="http://schemas.microsoft.com/office/drawing/2014/main" id="{2105393C-B4BC-4E17-98BA-7AD1EBE30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55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2" name="Oval 562">
              <a:extLst>
                <a:ext uri="{FF2B5EF4-FFF2-40B4-BE49-F238E27FC236}">
                  <a16:creationId xmlns:a16="http://schemas.microsoft.com/office/drawing/2014/main" id="{A3095439-A260-4987-9DCE-B94A584F8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130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3" name="Oval 563">
              <a:extLst>
                <a:ext uri="{FF2B5EF4-FFF2-40B4-BE49-F238E27FC236}">
                  <a16:creationId xmlns:a16="http://schemas.microsoft.com/office/drawing/2014/main" id="{35CD97B0-D75D-4F6F-B7D6-0BBE1C072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209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4" name="Oval 564">
              <a:extLst>
                <a:ext uri="{FF2B5EF4-FFF2-40B4-BE49-F238E27FC236}">
                  <a16:creationId xmlns:a16="http://schemas.microsoft.com/office/drawing/2014/main" id="{94723F60-DB85-473C-B4D1-DC3594965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202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5" name="Oval 565">
              <a:extLst>
                <a:ext uri="{FF2B5EF4-FFF2-40B4-BE49-F238E27FC236}">
                  <a16:creationId xmlns:a16="http://schemas.microsoft.com/office/drawing/2014/main" id="{559EC06B-583A-447B-8762-15B139D97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" y="1811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6" name="Oval 566">
              <a:extLst>
                <a:ext uri="{FF2B5EF4-FFF2-40B4-BE49-F238E27FC236}">
                  <a16:creationId xmlns:a16="http://schemas.microsoft.com/office/drawing/2014/main" id="{D0D495E4-9272-4701-831A-1F8BC1CEE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3" y="158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7" name="Oval 567">
              <a:extLst>
                <a:ext uri="{FF2B5EF4-FFF2-40B4-BE49-F238E27FC236}">
                  <a16:creationId xmlns:a16="http://schemas.microsoft.com/office/drawing/2014/main" id="{548CD65A-82CC-4154-B221-F6286C210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1562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8" name="Oval 568">
              <a:extLst>
                <a:ext uri="{FF2B5EF4-FFF2-40B4-BE49-F238E27FC236}">
                  <a16:creationId xmlns:a16="http://schemas.microsoft.com/office/drawing/2014/main" id="{3A1FD9E4-A29F-42F7-8C25-11512C0ED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997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9" name="Oval 569">
              <a:extLst>
                <a:ext uri="{FF2B5EF4-FFF2-40B4-BE49-F238E27FC236}">
                  <a16:creationId xmlns:a16="http://schemas.microsoft.com/office/drawing/2014/main" id="{F58D3C7E-EC79-49D3-9EB6-E4B5919E3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704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0" name="Oval 570">
              <a:extLst>
                <a:ext uri="{FF2B5EF4-FFF2-40B4-BE49-F238E27FC236}">
                  <a16:creationId xmlns:a16="http://schemas.microsoft.com/office/drawing/2014/main" id="{CA1E0B7E-5DEF-493F-B03E-B4D17A394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27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1" name="Oval 571">
              <a:extLst>
                <a:ext uri="{FF2B5EF4-FFF2-40B4-BE49-F238E27FC236}">
                  <a16:creationId xmlns:a16="http://schemas.microsoft.com/office/drawing/2014/main" id="{CA988615-EBB2-485E-B362-E57B937A7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" y="106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2" name="Oval 572">
              <a:extLst>
                <a:ext uri="{FF2B5EF4-FFF2-40B4-BE49-F238E27FC236}">
                  <a16:creationId xmlns:a16="http://schemas.microsoft.com/office/drawing/2014/main" id="{1E0C8008-FAFC-437A-8F36-2852EE4BD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2218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3" name="Oval 573">
              <a:extLst>
                <a:ext uri="{FF2B5EF4-FFF2-40B4-BE49-F238E27FC236}">
                  <a16:creationId xmlns:a16="http://schemas.microsoft.com/office/drawing/2014/main" id="{5A327FCD-302D-479B-AE84-8020AF6EE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" y="211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4" name="Oval 574">
              <a:extLst>
                <a:ext uri="{FF2B5EF4-FFF2-40B4-BE49-F238E27FC236}">
                  <a16:creationId xmlns:a16="http://schemas.microsoft.com/office/drawing/2014/main" id="{FE6B8540-7EE2-4D70-A2CE-1BAF1B265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155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5" name="Oval 575">
              <a:extLst>
                <a:ext uri="{FF2B5EF4-FFF2-40B4-BE49-F238E27FC236}">
                  <a16:creationId xmlns:a16="http://schemas.microsoft.com/office/drawing/2014/main" id="{0C931AA1-C4D6-4A3E-AE6E-5E06A4EA3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181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6" name="Oval 576">
              <a:extLst>
                <a:ext uri="{FF2B5EF4-FFF2-40B4-BE49-F238E27FC236}">
                  <a16:creationId xmlns:a16="http://schemas.microsoft.com/office/drawing/2014/main" id="{FFA03CCA-5FB4-48B8-8300-543548BD0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184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7" name="Oval 577">
              <a:extLst>
                <a:ext uri="{FF2B5EF4-FFF2-40B4-BE49-F238E27FC236}">
                  <a16:creationId xmlns:a16="http://schemas.microsoft.com/office/drawing/2014/main" id="{8060D303-67AD-4259-9071-699CD8E88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86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8" name="Oval 578">
              <a:extLst>
                <a:ext uri="{FF2B5EF4-FFF2-40B4-BE49-F238E27FC236}">
                  <a16:creationId xmlns:a16="http://schemas.microsoft.com/office/drawing/2014/main" id="{55A75C63-8200-410A-8B04-13E568599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233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9" name="Oval 579">
              <a:extLst>
                <a:ext uri="{FF2B5EF4-FFF2-40B4-BE49-F238E27FC236}">
                  <a16:creationId xmlns:a16="http://schemas.microsoft.com/office/drawing/2014/main" id="{BEED3FBA-230F-479D-9673-DCC0D086F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2320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0" name="Oval 580">
              <a:extLst>
                <a:ext uri="{FF2B5EF4-FFF2-40B4-BE49-F238E27FC236}">
                  <a16:creationId xmlns:a16="http://schemas.microsoft.com/office/drawing/2014/main" id="{FB8A5E6C-2C67-4088-B455-35CCBA6B0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455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1" name="Oval 581">
              <a:extLst>
                <a:ext uri="{FF2B5EF4-FFF2-40B4-BE49-F238E27FC236}">
                  <a16:creationId xmlns:a16="http://schemas.microsoft.com/office/drawing/2014/main" id="{C92B0E1C-8A1A-4699-A7DD-B6442899C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160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2" name="Oval 582">
              <a:extLst>
                <a:ext uri="{FF2B5EF4-FFF2-40B4-BE49-F238E27FC236}">
                  <a16:creationId xmlns:a16="http://schemas.microsoft.com/office/drawing/2014/main" id="{C4C670BE-1193-4B00-9B3A-C27F408B4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218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3" name="Oval 583">
              <a:extLst>
                <a:ext uri="{FF2B5EF4-FFF2-40B4-BE49-F238E27FC236}">
                  <a16:creationId xmlns:a16="http://schemas.microsoft.com/office/drawing/2014/main" id="{01D32EE4-F672-47B9-B7C7-9F777E496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247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4" name="Oval 584">
              <a:extLst>
                <a:ext uri="{FF2B5EF4-FFF2-40B4-BE49-F238E27FC236}">
                  <a16:creationId xmlns:a16="http://schemas.microsoft.com/office/drawing/2014/main" id="{8A03EC89-8F82-458C-B461-E45C45585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1704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5" name="Oval 585">
              <a:extLst>
                <a:ext uri="{FF2B5EF4-FFF2-40B4-BE49-F238E27FC236}">
                  <a16:creationId xmlns:a16="http://schemas.microsoft.com/office/drawing/2014/main" id="{82D16067-4C53-4162-8C7B-08DAB5A8B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" y="1958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6" name="Oval 586">
              <a:extLst>
                <a:ext uri="{FF2B5EF4-FFF2-40B4-BE49-F238E27FC236}">
                  <a16:creationId xmlns:a16="http://schemas.microsoft.com/office/drawing/2014/main" id="{07CEFE77-467B-4C5A-8B9C-C3F317899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" y="2325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7" name="Oval 587">
              <a:extLst>
                <a:ext uri="{FF2B5EF4-FFF2-40B4-BE49-F238E27FC236}">
                  <a16:creationId xmlns:a16="http://schemas.microsoft.com/office/drawing/2014/main" id="{6E5742D8-488B-46E9-84C2-2517E0A1A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177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8" name="Oval 588">
              <a:extLst>
                <a:ext uri="{FF2B5EF4-FFF2-40B4-BE49-F238E27FC236}">
                  <a16:creationId xmlns:a16="http://schemas.microsoft.com/office/drawing/2014/main" id="{E5CF2B53-B890-432B-B298-4AE5A4653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" y="171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9" name="Oval 589">
              <a:extLst>
                <a:ext uri="{FF2B5EF4-FFF2-40B4-BE49-F238E27FC236}">
                  <a16:creationId xmlns:a16="http://schemas.microsoft.com/office/drawing/2014/main" id="{27D08D62-703D-4371-8631-D6FED1C7E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1698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0" name="Oval 590">
              <a:extLst>
                <a:ext uri="{FF2B5EF4-FFF2-40B4-BE49-F238E27FC236}">
                  <a16:creationId xmlns:a16="http://schemas.microsoft.com/office/drawing/2014/main" id="{873060D2-F1D7-41BC-B644-7E387C7F1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6" y="2082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1" name="Oval 591">
              <a:extLst>
                <a:ext uri="{FF2B5EF4-FFF2-40B4-BE49-F238E27FC236}">
                  <a16:creationId xmlns:a16="http://schemas.microsoft.com/office/drawing/2014/main" id="{26559042-BC63-4C97-8137-4ACD3FEAE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99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2" name="Oval 592">
              <a:extLst>
                <a:ext uri="{FF2B5EF4-FFF2-40B4-BE49-F238E27FC236}">
                  <a16:creationId xmlns:a16="http://schemas.microsoft.com/office/drawing/2014/main" id="{E6CC6E2E-9276-48A9-9532-41CD40F66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2020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3" name="Oval 593">
              <a:extLst>
                <a:ext uri="{FF2B5EF4-FFF2-40B4-BE49-F238E27FC236}">
                  <a16:creationId xmlns:a16="http://schemas.microsoft.com/office/drawing/2014/main" id="{B8B6FBCF-45AF-4B46-BF68-85C850ED2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181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4" name="Oval 594">
              <a:extLst>
                <a:ext uri="{FF2B5EF4-FFF2-40B4-BE49-F238E27FC236}">
                  <a16:creationId xmlns:a16="http://schemas.microsoft.com/office/drawing/2014/main" id="{BBE42801-C64D-43DF-A84B-A9DCD7E22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1692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5" name="Oval 595">
              <a:extLst>
                <a:ext uri="{FF2B5EF4-FFF2-40B4-BE49-F238E27FC236}">
                  <a16:creationId xmlns:a16="http://schemas.microsoft.com/office/drawing/2014/main" id="{BA21AC58-B91D-47E5-A19C-3DDBA13F9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129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6" name="Oval 596">
              <a:extLst>
                <a:ext uri="{FF2B5EF4-FFF2-40B4-BE49-F238E27FC236}">
                  <a16:creationId xmlns:a16="http://schemas.microsoft.com/office/drawing/2014/main" id="{54631645-C7ED-4D99-8E79-329D59C15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208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7" name="Oval 597">
              <a:extLst>
                <a:ext uri="{FF2B5EF4-FFF2-40B4-BE49-F238E27FC236}">
                  <a16:creationId xmlns:a16="http://schemas.microsoft.com/office/drawing/2014/main" id="{261738B9-B836-41BA-B050-4E327E59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208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8" name="Oval 598">
              <a:extLst>
                <a:ext uri="{FF2B5EF4-FFF2-40B4-BE49-F238E27FC236}">
                  <a16:creationId xmlns:a16="http://schemas.microsoft.com/office/drawing/2014/main" id="{EDE9BDF4-F181-4FFF-AB25-63BEF4088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" y="1930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9" name="Oval 599">
              <a:extLst>
                <a:ext uri="{FF2B5EF4-FFF2-40B4-BE49-F238E27FC236}">
                  <a16:creationId xmlns:a16="http://schemas.microsoft.com/office/drawing/2014/main" id="{1DB43F12-2ECB-4978-AFEF-F4D926CFA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146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20" name="Oval 600">
              <a:extLst>
                <a:ext uri="{FF2B5EF4-FFF2-40B4-BE49-F238E27FC236}">
                  <a16:creationId xmlns:a16="http://schemas.microsoft.com/office/drawing/2014/main" id="{B8C0E964-AB87-4586-83EC-612324F32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" y="200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21" name="Oval 601">
              <a:extLst>
                <a:ext uri="{FF2B5EF4-FFF2-40B4-BE49-F238E27FC236}">
                  <a16:creationId xmlns:a16="http://schemas.microsoft.com/office/drawing/2014/main" id="{DEF83516-6DBE-4F3B-8AE8-734BBE42C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154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22" name="Oval 602">
              <a:extLst>
                <a:ext uri="{FF2B5EF4-FFF2-40B4-BE49-F238E27FC236}">
                  <a16:creationId xmlns:a16="http://schemas.microsoft.com/office/drawing/2014/main" id="{E68BB136-0C53-4939-B3F4-877D55CE1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12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23" name="Oval 603">
              <a:extLst>
                <a:ext uri="{FF2B5EF4-FFF2-40B4-BE49-F238E27FC236}">
                  <a16:creationId xmlns:a16="http://schemas.microsoft.com/office/drawing/2014/main" id="{7C56F74A-EDB7-4A78-83BF-ED0AC00CB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2167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24" name="Oval 604">
              <a:extLst>
                <a:ext uri="{FF2B5EF4-FFF2-40B4-BE49-F238E27FC236}">
                  <a16:creationId xmlns:a16="http://schemas.microsoft.com/office/drawing/2014/main" id="{896D68A0-4151-40DA-8FD5-6F261CDB3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240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25" name="Oval 605">
              <a:extLst>
                <a:ext uri="{FF2B5EF4-FFF2-40B4-BE49-F238E27FC236}">
                  <a16:creationId xmlns:a16="http://schemas.microsoft.com/office/drawing/2014/main" id="{68DE4D70-46F8-420A-A203-CAFF4EA38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5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26" name="Oval 606">
              <a:extLst>
                <a:ext uri="{FF2B5EF4-FFF2-40B4-BE49-F238E27FC236}">
                  <a16:creationId xmlns:a16="http://schemas.microsoft.com/office/drawing/2014/main" id="{92BA4F68-673B-40DD-98AF-654C04E8B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67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27" name="Oval 607">
              <a:extLst>
                <a:ext uri="{FF2B5EF4-FFF2-40B4-BE49-F238E27FC236}">
                  <a16:creationId xmlns:a16="http://schemas.microsoft.com/office/drawing/2014/main" id="{2F0A8706-FAB1-42CF-8C15-6340F5FA0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186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6588" name="Group 809">
            <a:extLst>
              <a:ext uri="{FF2B5EF4-FFF2-40B4-BE49-F238E27FC236}">
                <a16:creationId xmlns:a16="http://schemas.microsoft.com/office/drawing/2014/main" id="{A73669AD-A4F8-4667-ACB4-0E14475D2170}"/>
              </a:ext>
            </a:extLst>
          </p:cNvPr>
          <p:cNvGrpSpPr>
            <a:grpSpLocks/>
          </p:cNvGrpSpPr>
          <p:nvPr/>
        </p:nvGrpSpPr>
        <p:grpSpPr bwMode="auto">
          <a:xfrm>
            <a:off x="4202113" y="1449388"/>
            <a:ext cx="4044950" cy="3292475"/>
            <a:chOff x="2647" y="913"/>
            <a:chExt cx="2548" cy="2074"/>
          </a:xfrm>
        </p:grpSpPr>
        <p:sp>
          <p:nvSpPr>
            <p:cNvPr id="5729" name="Oval 609">
              <a:extLst>
                <a:ext uri="{FF2B5EF4-FFF2-40B4-BE49-F238E27FC236}">
                  <a16:creationId xmlns:a16="http://schemas.microsoft.com/office/drawing/2014/main" id="{468166FE-B768-4E54-9136-6C0BB9B16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3" y="2077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0" name="Oval 610">
              <a:extLst>
                <a:ext uri="{FF2B5EF4-FFF2-40B4-BE49-F238E27FC236}">
                  <a16:creationId xmlns:a16="http://schemas.microsoft.com/office/drawing/2014/main" id="{2EDA9956-92B1-4D39-908C-F9B65215C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146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1" name="Oval 611">
              <a:extLst>
                <a:ext uri="{FF2B5EF4-FFF2-40B4-BE49-F238E27FC236}">
                  <a16:creationId xmlns:a16="http://schemas.microsoft.com/office/drawing/2014/main" id="{9B8D766D-8099-40EA-AECA-9518A6F22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47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2" name="Oval 612">
              <a:extLst>
                <a:ext uri="{FF2B5EF4-FFF2-40B4-BE49-F238E27FC236}">
                  <a16:creationId xmlns:a16="http://schemas.microsoft.com/office/drawing/2014/main" id="{AFB0131C-3E24-4D59-B040-D3155261D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484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3" name="Oval 613">
              <a:extLst>
                <a:ext uri="{FF2B5EF4-FFF2-40B4-BE49-F238E27FC236}">
                  <a16:creationId xmlns:a16="http://schemas.microsoft.com/office/drawing/2014/main" id="{3B47EB8A-A829-41F6-9ADF-20DA4AAA0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2269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4" name="Oval 614">
              <a:extLst>
                <a:ext uri="{FF2B5EF4-FFF2-40B4-BE49-F238E27FC236}">
                  <a16:creationId xmlns:a16="http://schemas.microsoft.com/office/drawing/2014/main" id="{F770BB0B-8A5C-45CB-8C52-9DCA7CF4D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1998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5" name="Oval 615">
              <a:extLst>
                <a:ext uri="{FF2B5EF4-FFF2-40B4-BE49-F238E27FC236}">
                  <a16:creationId xmlns:a16="http://schemas.microsoft.com/office/drawing/2014/main" id="{A48A9C9C-2691-4E66-8BF0-E879A4DCE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" y="1353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6" name="Oval 616">
              <a:extLst>
                <a:ext uri="{FF2B5EF4-FFF2-40B4-BE49-F238E27FC236}">
                  <a16:creationId xmlns:a16="http://schemas.microsoft.com/office/drawing/2014/main" id="{873F883C-956D-451E-A264-84C780FDB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173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7" name="Oval 617">
              <a:extLst>
                <a:ext uri="{FF2B5EF4-FFF2-40B4-BE49-F238E27FC236}">
                  <a16:creationId xmlns:a16="http://schemas.microsoft.com/office/drawing/2014/main" id="{8D252F5D-3C28-4BA6-94F7-8FAD3473A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1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8" name="Oval 618">
              <a:extLst>
                <a:ext uri="{FF2B5EF4-FFF2-40B4-BE49-F238E27FC236}">
                  <a16:creationId xmlns:a16="http://schemas.microsoft.com/office/drawing/2014/main" id="{E518F883-5A34-4B7E-A41D-601C59677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207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9" name="Oval 619">
              <a:extLst>
                <a:ext uri="{FF2B5EF4-FFF2-40B4-BE49-F238E27FC236}">
                  <a16:creationId xmlns:a16="http://schemas.microsoft.com/office/drawing/2014/main" id="{5B9A022A-A736-462A-A5BE-19306AFB9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7" y="170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0" name="Oval 620">
              <a:extLst>
                <a:ext uri="{FF2B5EF4-FFF2-40B4-BE49-F238E27FC236}">
                  <a16:creationId xmlns:a16="http://schemas.microsoft.com/office/drawing/2014/main" id="{F3205786-AB13-442F-A605-85FC593A8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208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1" name="Oval 621">
              <a:extLst>
                <a:ext uri="{FF2B5EF4-FFF2-40B4-BE49-F238E27FC236}">
                  <a16:creationId xmlns:a16="http://schemas.microsoft.com/office/drawing/2014/main" id="{5B9E7EE6-66E3-4CF9-A3F1-A50AEA8F0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2523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2" name="Oval 622">
              <a:extLst>
                <a:ext uri="{FF2B5EF4-FFF2-40B4-BE49-F238E27FC236}">
                  <a16:creationId xmlns:a16="http://schemas.microsoft.com/office/drawing/2014/main" id="{7BA37810-0CF5-433B-974E-6393E4B4B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176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3" name="Oval 623">
              <a:extLst>
                <a:ext uri="{FF2B5EF4-FFF2-40B4-BE49-F238E27FC236}">
                  <a16:creationId xmlns:a16="http://schemas.microsoft.com/office/drawing/2014/main" id="{70C1F3EB-BC35-4C8B-B836-376B22CD6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85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4" name="Oval 624">
              <a:extLst>
                <a:ext uri="{FF2B5EF4-FFF2-40B4-BE49-F238E27FC236}">
                  <a16:creationId xmlns:a16="http://schemas.microsoft.com/office/drawing/2014/main" id="{A6859B19-D4D0-42F7-8664-4A443769E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2133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5" name="Oval 625">
              <a:extLst>
                <a:ext uri="{FF2B5EF4-FFF2-40B4-BE49-F238E27FC236}">
                  <a16:creationId xmlns:a16="http://schemas.microsoft.com/office/drawing/2014/main" id="{5D8DD613-DB19-4231-AF99-EE0BD455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206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6" name="Oval 626">
              <a:extLst>
                <a:ext uri="{FF2B5EF4-FFF2-40B4-BE49-F238E27FC236}">
                  <a16:creationId xmlns:a16="http://schemas.microsoft.com/office/drawing/2014/main" id="{DEA36E0E-E767-4397-937F-5AEAEDDF1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213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7" name="Oval 627">
              <a:extLst>
                <a:ext uri="{FF2B5EF4-FFF2-40B4-BE49-F238E27FC236}">
                  <a16:creationId xmlns:a16="http://schemas.microsoft.com/office/drawing/2014/main" id="{ACF3C31A-AEE0-4274-B09E-9456F3252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168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8" name="Oval 628">
              <a:extLst>
                <a:ext uri="{FF2B5EF4-FFF2-40B4-BE49-F238E27FC236}">
                  <a16:creationId xmlns:a16="http://schemas.microsoft.com/office/drawing/2014/main" id="{0F145379-8B58-42DE-ABAF-4632FE82B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23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9" name="Oval 629">
              <a:extLst>
                <a:ext uri="{FF2B5EF4-FFF2-40B4-BE49-F238E27FC236}">
                  <a16:creationId xmlns:a16="http://schemas.microsoft.com/office/drawing/2014/main" id="{BAA0245F-A8C4-4A72-9000-410D6E0F5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" y="166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0" name="Oval 630">
              <a:extLst>
                <a:ext uri="{FF2B5EF4-FFF2-40B4-BE49-F238E27FC236}">
                  <a16:creationId xmlns:a16="http://schemas.microsoft.com/office/drawing/2014/main" id="{EC196608-CB33-4F38-8017-B0E23991C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1969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1" name="Oval 631">
              <a:extLst>
                <a:ext uri="{FF2B5EF4-FFF2-40B4-BE49-F238E27FC236}">
                  <a16:creationId xmlns:a16="http://schemas.microsoft.com/office/drawing/2014/main" id="{4B6F26F4-20DC-49E6-9136-7F35FB136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952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2" name="Oval 632">
              <a:extLst>
                <a:ext uri="{FF2B5EF4-FFF2-40B4-BE49-F238E27FC236}">
                  <a16:creationId xmlns:a16="http://schemas.microsoft.com/office/drawing/2014/main" id="{6B6BFF16-2746-4FF9-AAAA-D0A22199C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17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3" name="Oval 633">
              <a:extLst>
                <a:ext uri="{FF2B5EF4-FFF2-40B4-BE49-F238E27FC236}">
                  <a16:creationId xmlns:a16="http://schemas.microsoft.com/office/drawing/2014/main" id="{621FDEAF-BFE7-43EC-BA52-B0EE5A648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16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4" name="Oval 634">
              <a:extLst>
                <a:ext uri="{FF2B5EF4-FFF2-40B4-BE49-F238E27FC236}">
                  <a16:creationId xmlns:a16="http://schemas.microsoft.com/office/drawing/2014/main" id="{76EDDC09-1E7E-4990-A21B-DCCE90A0D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10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5" name="Oval 635">
              <a:extLst>
                <a:ext uri="{FF2B5EF4-FFF2-40B4-BE49-F238E27FC236}">
                  <a16:creationId xmlns:a16="http://schemas.microsoft.com/office/drawing/2014/main" id="{1947D41B-41BB-45BA-9AED-0B53499BA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219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6" name="Oval 636">
              <a:extLst>
                <a:ext uri="{FF2B5EF4-FFF2-40B4-BE49-F238E27FC236}">
                  <a16:creationId xmlns:a16="http://schemas.microsoft.com/office/drawing/2014/main" id="{0A16B6FF-CD0D-43B6-9CBA-85829C8DD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211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7" name="Oval 637">
              <a:extLst>
                <a:ext uri="{FF2B5EF4-FFF2-40B4-BE49-F238E27FC236}">
                  <a16:creationId xmlns:a16="http://schemas.microsoft.com/office/drawing/2014/main" id="{7B9B2D28-BC81-4B9E-9488-38C2FF7FE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2094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8" name="Oval 638">
              <a:extLst>
                <a:ext uri="{FF2B5EF4-FFF2-40B4-BE49-F238E27FC236}">
                  <a16:creationId xmlns:a16="http://schemas.microsoft.com/office/drawing/2014/main" id="{02885D70-55B9-4C6A-B901-D4277A8F9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239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9" name="Oval 639">
              <a:extLst>
                <a:ext uri="{FF2B5EF4-FFF2-40B4-BE49-F238E27FC236}">
                  <a16:creationId xmlns:a16="http://schemas.microsoft.com/office/drawing/2014/main" id="{6F479D79-5F6D-46D2-B4D3-C32182B84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247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0" name="Oval 640">
              <a:extLst>
                <a:ext uri="{FF2B5EF4-FFF2-40B4-BE49-F238E27FC236}">
                  <a16:creationId xmlns:a16="http://schemas.microsoft.com/office/drawing/2014/main" id="{7F02BB73-FE4F-4748-9395-89D683DB3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2958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1" name="Oval 641">
              <a:extLst>
                <a:ext uri="{FF2B5EF4-FFF2-40B4-BE49-F238E27FC236}">
                  <a16:creationId xmlns:a16="http://schemas.microsoft.com/office/drawing/2014/main" id="{3A432BDB-BB4E-4149-AB3E-07F68B1A8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1681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2" name="Oval 642">
              <a:extLst>
                <a:ext uri="{FF2B5EF4-FFF2-40B4-BE49-F238E27FC236}">
                  <a16:creationId xmlns:a16="http://schemas.microsoft.com/office/drawing/2014/main" id="{B97B2465-961F-402C-8DCA-F87F27DA3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" y="2207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3" name="Oval 643">
              <a:extLst>
                <a:ext uri="{FF2B5EF4-FFF2-40B4-BE49-F238E27FC236}">
                  <a16:creationId xmlns:a16="http://schemas.microsoft.com/office/drawing/2014/main" id="{72EE4803-3546-433F-BF22-8EA7A39C8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" y="179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4" name="Oval 644">
              <a:extLst>
                <a:ext uri="{FF2B5EF4-FFF2-40B4-BE49-F238E27FC236}">
                  <a16:creationId xmlns:a16="http://schemas.microsoft.com/office/drawing/2014/main" id="{E7732D97-1529-4922-8733-B54BBA794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200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5" name="Oval 645">
              <a:extLst>
                <a:ext uri="{FF2B5EF4-FFF2-40B4-BE49-F238E27FC236}">
                  <a16:creationId xmlns:a16="http://schemas.microsoft.com/office/drawing/2014/main" id="{A96F5713-0166-45C1-BFDC-D2F116CF2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" y="157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6" name="Oval 646">
              <a:extLst>
                <a:ext uri="{FF2B5EF4-FFF2-40B4-BE49-F238E27FC236}">
                  <a16:creationId xmlns:a16="http://schemas.microsoft.com/office/drawing/2014/main" id="{C8AAA72A-31C9-4560-906E-305140C8C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173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7" name="Oval 647">
              <a:extLst>
                <a:ext uri="{FF2B5EF4-FFF2-40B4-BE49-F238E27FC236}">
                  <a16:creationId xmlns:a16="http://schemas.microsoft.com/office/drawing/2014/main" id="{A4F288BB-49FD-4CB8-A3BF-54DFF58FC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135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8" name="Oval 648">
              <a:extLst>
                <a:ext uri="{FF2B5EF4-FFF2-40B4-BE49-F238E27FC236}">
                  <a16:creationId xmlns:a16="http://schemas.microsoft.com/office/drawing/2014/main" id="{F3C637FF-135C-448D-897A-7196349B5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9" y="178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9" name="Oval 649">
              <a:extLst>
                <a:ext uri="{FF2B5EF4-FFF2-40B4-BE49-F238E27FC236}">
                  <a16:creationId xmlns:a16="http://schemas.microsoft.com/office/drawing/2014/main" id="{6834850A-25F9-4A01-A2D4-1B097349D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7" y="168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0" name="Oval 650">
              <a:extLst>
                <a:ext uri="{FF2B5EF4-FFF2-40B4-BE49-F238E27FC236}">
                  <a16:creationId xmlns:a16="http://schemas.microsoft.com/office/drawing/2014/main" id="{99EE3CFB-01FF-4ED4-89CA-D02CD486F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2003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1" name="Oval 651">
              <a:extLst>
                <a:ext uri="{FF2B5EF4-FFF2-40B4-BE49-F238E27FC236}">
                  <a16:creationId xmlns:a16="http://schemas.microsoft.com/office/drawing/2014/main" id="{BC152958-B963-41D6-94F8-1B50DEE61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" y="219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2" name="Oval 652">
              <a:extLst>
                <a:ext uri="{FF2B5EF4-FFF2-40B4-BE49-F238E27FC236}">
                  <a16:creationId xmlns:a16="http://schemas.microsoft.com/office/drawing/2014/main" id="{D0487D31-F8C2-413D-AD54-BCED7B681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247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3" name="Oval 653">
              <a:extLst>
                <a:ext uri="{FF2B5EF4-FFF2-40B4-BE49-F238E27FC236}">
                  <a16:creationId xmlns:a16="http://schemas.microsoft.com/office/drawing/2014/main" id="{F4DA5326-E4F8-4C50-9C09-29D74B904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34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4" name="Oval 654">
              <a:extLst>
                <a:ext uri="{FF2B5EF4-FFF2-40B4-BE49-F238E27FC236}">
                  <a16:creationId xmlns:a16="http://schemas.microsoft.com/office/drawing/2014/main" id="{1B3F304D-3C5E-49E0-8DEF-27D92BC43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1257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5" name="Oval 655">
              <a:extLst>
                <a:ext uri="{FF2B5EF4-FFF2-40B4-BE49-F238E27FC236}">
                  <a16:creationId xmlns:a16="http://schemas.microsoft.com/office/drawing/2014/main" id="{84B26AA3-CFEF-420C-AC9B-049054D21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" y="232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6" name="Oval 656">
              <a:extLst>
                <a:ext uri="{FF2B5EF4-FFF2-40B4-BE49-F238E27FC236}">
                  <a16:creationId xmlns:a16="http://schemas.microsoft.com/office/drawing/2014/main" id="{A2A351E5-5DAC-4662-B0F7-183EE93AB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69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7" name="Oval 657">
              <a:extLst>
                <a:ext uri="{FF2B5EF4-FFF2-40B4-BE49-F238E27FC236}">
                  <a16:creationId xmlns:a16="http://schemas.microsoft.com/office/drawing/2014/main" id="{458077C5-DFBB-4C72-B3E9-D3EDE1DE7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84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8" name="Oval 658">
              <a:extLst>
                <a:ext uri="{FF2B5EF4-FFF2-40B4-BE49-F238E27FC236}">
                  <a16:creationId xmlns:a16="http://schemas.microsoft.com/office/drawing/2014/main" id="{9FB8AE7E-A2B9-4294-B969-CF31D493D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1630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9" name="Oval 659">
              <a:extLst>
                <a:ext uri="{FF2B5EF4-FFF2-40B4-BE49-F238E27FC236}">
                  <a16:creationId xmlns:a16="http://schemas.microsoft.com/office/drawing/2014/main" id="{7F493243-6C0C-4A50-95AE-0BE01C901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" y="194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0" name="Oval 660">
              <a:extLst>
                <a:ext uri="{FF2B5EF4-FFF2-40B4-BE49-F238E27FC236}">
                  <a16:creationId xmlns:a16="http://schemas.microsoft.com/office/drawing/2014/main" id="{B1EE9F4C-1E34-4229-8C8B-9D8F23D06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196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1" name="Oval 661">
              <a:extLst>
                <a:ext uri="{FF2B5EF4-FFF2-40B4-BE49-F238E27FC236}">
                  <a16:creationId xmlns:a16="http://schemas.microsoft.com/office/drawing/2014/main" id="{458227A4-A585-4B71-BBE0-DA1710A26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165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2" name="Oval 662">
              <a:extLst>
                <a:ext uri="{FF2B5EF4-FFF2-40B4-BE49-F238E27FC236}">
                  <a16:creationId xmlns:a16="http://schemas.microsoft.com/office/drawing/2014/main" id="{D50093B1-1628-4225-88B8-36088B489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198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3" name="Oval 663">
              <a:extLst>
                <a:ext uri="{FF2B5EF4-FFF2-40B4-BE49-F238E27FC236}">
                  <a16:creationId xmlns:a16="http://schemas.microsoft.com/office/drawing/2014/main" id="{2D4C3A25-B21B-4FA8-8EE7-AEA33F48A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178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4" name="Oval 664">
              <a:extLst>
                <a:ext uri="{FF2B5EF4-FFF2-40B4-BE49-F238E27FC236}">
                  <a16:creationId xmlns:a16="http://schemas.microsoft.com/office/drawing/2014/main" id="{4C438F74-A03B-4683-986B-67EE149E0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5" y="137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5" name="Oval 665">
              <a:extLst>
                <a:ext uri="{FF2B5EF4-FFF2-40B4-BE49-F238E27FC236}">
                  <a16:creationId xmlns:a16="http://schemas.microsoft.com/office/drawing/2014/main" id="{4FEADA43-B1DC-46C6-AC40-473949591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9" y="165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6" name="Oval 666">
              <a:extLst>
                <a:ext uri="{FF2B5EF4-FFF2-40B4-BE49-F238E27FC236}">
                  <a16:creationId xmlns:a16="http://schemas.microsoft.com/office/drawing/2014/main" id="{519E8C3C-FEBF-433F-8F52-120F34E48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2077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7" name="Oval 667">
              <a:extLst>
                <a:ext uri="{FF2B5EF4-FFF2-40B4-BE49-F238E27FC236}">
                  <a16:creationId xmlns:a16="http://schemas.microsoft.com/office/drawing/2014/main" id="{10C66F7D-DC86-4A08-B51D-B1364795F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" y="196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8" name="Oval 668">
              <a:extLst>
                <a:ext uri="{FF2B5EF4-FFF2-40B4-BE49-F238E27FC236}">
                  <a16:creationId xmlns:a16="http://schemas.microsoft.com/office/drawing/2014/main" id="{2C742375-EFFD-4FBE-B9CD-EF15B1119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137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9" name="Oval 669">
              <a:extLst>
                <a:ext uri="{FF2B5EF4-FFF2-40B4-BE49-F238E27FC236}">
                  <a16:creationId xmlns:a16="http://schemas.microsoft.com/office/drawing/2014/main" id="{05A1D4EF-5819-48C7-BE0B-061735842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248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0" name="Oval 670">
              <a:extLst>
                <a:ext uri="{FF2B5EF4-FFF2-40B4-BE49-F238E27FC236}">
                  <a16:creationId xmlns:a16="http://schemas.microsoft.com/office/drawing/2014/main" id="{CE820E37-6B34-495B-A43B-98918FB6A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1760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1" name="Oval 671">
              <a:extLst>
                <a:ext uri="{FF2B5EF4-FFF2-40B4-BE49-F238E27FC236}">
                  <a16:creationId xmlns:a16="http://schemas.microsoft.com/office/drawing/2014/main" id="{EC11AF61-2CA4-4C27-B0F8-1F93E68F8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33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2" name="Oval 672">
              <a:extLst>
                <a:ext uri="{FF2B5EF4-FFF2-40B4-BE49-F238E27FC236}">
                  <a16:creationId xmlns:a16="http://schemas.microsoft.com/office/drawing/2014/main" id="{AC410AA5-0ACC-4665-B5CA-B924DD11C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6" y="1868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3" name="Oval 673">
              <a:extLst>
                <a:ext uri="{FF2B5EF4-FFF2-40B4-BE49-F238E27FC236}">
                  <a16:creationId xmlns:a16="http://schemas.microsoft.com/office/drawing/2014/main" id="{DBDD8B32-117D-4414-BD27-B96E6E18B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1800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4" name="Oval 674">
              <a:extLst>
                <a:ext uri="{FF2B5EF4-FFF2-40B4-BE49-F238E27FC236}">
                  <a16:creationId xmlns:a16="http://schemas.microsoft.com/office/drawing/2014/main" id="{2C25D73D-8575-41CD-9380-0E80B25DB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53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5" name="Oval 675">
              <a:extLst>
                <a:ext uri="{FF2B5EF4-FFF2-40B4-BE49-F238E27FC236}">
                  <a16:creationId xmlns:a16="http://schemas.microsoft.com/office/drawing/2014/main" id="{A9BC2BA2-8DAE-4173-B801-C6AF9147D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" y="107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6" name="Oval 676">
              <a:extLst>
                <a:ext uri="{FF2B5EF4-FFF2-40B4-BE49-F238E27FC236}">
                  <a16:creationId xmlns:a16="http://schemas.microsoft.com/office/drawing/2014/main" id="{81CC9242-6B6C-4B56-8AE9-5D25DFC85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" y="1540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7" name="Oval 677">
              <a:extLst>
                <a:ext uri="{FF2B5EF4-FFF2-40B4-BE49-F238E27FC236}">
                  <a16:creationId xmlns:a16="http://schemas.microsoft.com/office/drawing/2014/main" id="{3BEBD1B1-5206-4A4D-8C2E-C68411B54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2065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8" name="Oval 678">
              <a:extLst>
                <a:ext uri="{FF2B5EF4-FFF2-40B4-BE49-F238E27FC236}">
                  <a16:creationId xmlns:a16="http://schemas.microsoft.com/office/drawing/2014/main" id="{922E0D28-9EA1-4FAA-AB62-A878719B0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186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9" name="Oval 679">
              <a:extLst>
                <a:ext uri="{FF2B5EF4-FFF2-40B4-BE49-F238E27FC236}">
                  <a16:creationId xmlns:a16="http://schemas.microsoft.com/office/drawing/2014/main" id="{089D4ECC-4647-441F-B8BB-00A529064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11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0" name="Oval 680">
              <a:extLst>
                <a:ext uri="{FF2B5EF4-FFF2-40B4-BE49-F238E27FC236}">
                  <a16:creationId xmlns:a16="http://schemas.microsoft.com/office/drawing/2014/main" id="{D9694605-8E97-4E7A-B8E8-1EFCEE41C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186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1" name="Oval 681">
              <a:extLst>
                <a:ext uri="{FF2B5EF4-FFF2-40B4-BE49-F238E27FC236}">
                  <a16:creationId xmlns:a16="http://schemas.microsoft.com/office/drawing/2014/main" id="{48D78FF4-1A2B-4AD0-AB80-519768E1C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" y="272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2" name="Oval 682">
              <a:extLst>
                <a:ext uri="{FF2B5EF4-FFF2-40B4-BE49-F238E27FC236}">
                  <a16:creationId xmlns:a16="http://schemas.microsoft.com/office/drawing/2014/main" id="{36F1FFA7-F108-4726-8C38-3D7030858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2218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3" name="Oval 683">
              <a:extLst>
                <a:ext uri="{FF2B5EF4-FFF2-40B4-BE49-F238E27FC236}">
                  <a16:creationId xmlns:a16="http://schemas.microsoft.com/office/drawing/2014/main" id="{49A21FAF-2A8B-46A6-B43C-BDED5D35E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676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4" name="Oval 684">
              <a:extLst>
                <a:ext uri="{FF2B5EF4-FFF2-40B4-BE49-F238E27FC236}">
                  <a16:creationId xmlns:a16="http://schemas.microsoft.com/office/drawing/2014/main" id="{5C16F13C-472F-487C-9932-98E7EA84F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170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5" name="Oval 685">
              <a:extLst>
                <a:ext uri="{FF2B5EF4-FFF2-40B4-BE49-F238E27FC236}">
                  <a16:creationId xmlns:a16="http://schemas.microsoft.com/office/drawing/2014/main" id="{642919D6-30BA-426F-AA04-94D0B5519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33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6" name="Oval 686">
              <a:extLst>
                <a:ext uri="{FF2B5EF4-FFF2-40B4-BE49-F238E27FC236}">
                  <a16:creationId xmlns:a16="http://schemas.microsoft.com/office/drawing/2014/main" id="{BECAEDE8-D116-4F53-A754-0071FA3BC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169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7" name="Oval 687">
              <a:extLst>
                <a:ext uri="{FF2B5EF4-FFF2-40B4-BE49-F238E27FC236}">
                  <a16:creationId xmlns:a16="http://schemas.microsoft.com/office/drawing/2014/main" id="{ED62C3E8-BC14-4798-85B3-AEFF2B9AC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1800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8" name="Oval 688">
              <a:extLst>
                <a:ext uri="{FF2B5EF4-FFF2-40B4-BE49-F238E27FC236}">
                  <a16:creationId xmlns:a16="http://schemas.microsoft.com/office/drawing/2014/main" id="{0F14D24C-0B57-4829-B6D7-5439BC92C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1506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9" name="Oval 689">
              <a:extLst>
                <a:ext uri="{FF2B5EF4-FFF2-40B4-BE49-F238E27FC236}">
                  <a16:creationId xmlns:a16="http://schemas.microsoft.com/office/drawing/2014/main" id="{6034B532-0E51-42E5-B0BD-364BC1364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1800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0" name="Oval 690">
              <a:extLst>
                <a:ext uri="{FF2B5EF4-FFF2-40B4-BE49-F238E27FC236}">
                  <a16:creationId xmlns:a16="http://schemas.microsoft.com/office/drawing/2014/main" id="{451D6BCE-D687-48BF-992E-DE6B62C01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7" y="2195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1" name="Oval 691">
              <a:extLst>
                <a:ext uri="{FF2B5EF4-FFF2-40B4-BE49-F238E27FC236}">
                  <a16:creationId xmlns:a16="http://schemas.microsoft.com/office/drawing/2014/main" id="{AC6CE36D-CF35-435E-94E6-80D2C67AC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2" name="Oval 692">
              <a:extLst>
                <a:ext uri="{FF2B5EF4-FFF2-40B4-BE49-F238E27FC236}">
                  <a16:creationId xmlns:a16="http://schemas.microsoft.com/office/drawing/2014/main" id="{401E5746-74D7-4E47-8939-86592D891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303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3" name="Oval 693">
              <a:extLst>
                <a:ext uri="{FF2B5EF4-FFF2-40B4-BE49-F238E27FC236}">
                  <a16:creationId xmlns:a16="http://schemas.microsoft.com/office/drawing/2014/main" id="{A440436B-2524-42BE-BA49-EB97380DA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178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4" name="Oval 694">
              <a:extLst>
                <a:ext uri="{FF2B5EF4-FFF2-40B4-BE49-F238E27FC236}">
                  <a16:creationId xmlns:a16="http://schemas.microsoft.com/office/drawing/2014/main" id="{AC53C5E0-FEED-4B4D-9C2E-33499A895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1574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5" name="Oval 695">
              <a:extLst>
                <a:ext uri="{FF2B5EF4-FFF2-40B4-BE49-F238E27FC236}">
                  <a16:creationId xmlns:a16="http://schemas.microsoft.com/office/drawing/2014/main" id="{6E2FCDCE-AF15-44F5-9978-3AEFC91AE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020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6" name="Oval 696">
              <a:extLst>
                <a:ext uri="{FF2B5EF4-FFF2-40B4-BE49-F238E27FC236}">
                  <a16:creationId xmlns:a16="http://schemas.microsoft.com/office/drawing/2014/main" id="{D8631C4D-8449-4BEC-8612-5B61FE3F9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98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7" name="Oval 697">
              <a:extLst>
                <a:ext uri="{FF2B5EF4-FFF2-40B4-BE49-F238E27FC236}">
                  <a16:creationId xmlns:a16="http://schemas.microsoft.com/office/drawing/2014/main" id="{759BB1F3-0F9B-4879-B373-BD887B66F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206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8" name="Oval 698">
              <a:extLst>
                <a:ext uri="{FF2B5EF4-FFF2-40B4-BE49-F238E27FC236}">
                  <a16:creationId xmlns:a16="http://schemas.microsoft.com/office/drawing/2014/main" id="{4827EA82-316F-4DFD-91CC-EB9704278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263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9" name="Oval 699">
              <a:extLst>
                <a:ext uri="{FF2B5EF4-FFF2-40B4-BE49-F238E27FC236}">
                  <a16:creationId xmlns:a16="http://schemas.microsoft.com/office/drawing/2014/main" id="{FC62C143-56D3-49BC-AE31-59D1EBAB9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" y="2308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0" name="Oval 700">
              <a:extLst>
                <a:ext uri="{FF2B5EF4-FFF2-40B4-BE49-F238E27FC236}">
                  <a16:creationId xmlns:a16="http://schemas.microsoft.com/office/drawing/2014/main" id="{C933336F-50E6-41E9-8FE0-1D8DBFB3A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201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1" name="Oval 701">
              <a:extLst>
                <a:ext uri="{FF2B5EF4-FFF2-40B4-BE49-F238E27FC236}">
                  <a16:creationId xmlns:a16="http://schemas.microsoft.com/office/drawing/2014/main" id="{25C4B50E-2F30-4813-9F0D-5E0D182D2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175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2" name="Oval 702">
              <a:extLst>
                <a:ext uri="{FF2B5EF4-FFF2-40B4-BE49-F238E27FC236}">
                  <a16:creationId xmlns:a16="http://schemas.microsoft.com/office/drawing/2014/main" id="{DB66015F-17CE-4D96-B76E-0918C44C2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" y="216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3" name="Oval 703">
              <a:extLst>
                <a:ext uri="{FF2B5EF4-FFF2-40B4-BE49-F238E27FC236}">
                  <a16:creationId xmlns:a16="http://schemas.microsoft.com/office/drawing/2014/main" id="{6542AD2B-F402-4E06-944E-5C47B19DB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292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4" name="Oval 704">
              <a:extLst>
                <a:ext uri="{FF2B5EF4-FFF2-40B4-BE49-F238E27FC236}">
                  <a16:creationId xmlns:a16="http://schemas.microsoft.com/office/drawing/2014/main" id="{FF8D4EEA-C4C1-4643-902F-5C51329A0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" y="225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5" name="Oval 705">
              <a:extLst>
                <a:ext uri="{FF2B5EF4-FFF2-40B4-BE49-F238E27FC236}">
                  <a16:creationId xmlns:a16="http://schemas.microsoft.com/office/drawing/2014/main" id="{721DED66-9AC8-4875-9FC5-559B03D68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59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6" name="Oval 706">
              <a:extLst>
                <a:ext uri="{FF2B5EF4-FFF2-40B4-BE49-F238E27FC236}">
                  <a16:creationId xmlns:a16="http://schemas.microsoft.com/office/drawing/2014/main" id="{F18E634C-CAF3-40E6-B5BB-99C797BEA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77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7" name="Oval 707">
              <a:extLst>
                <a:ext uri="{FF2B5EF4-FFF2-40B4-BE49-F238E27FC236}">
                  <a16:creationId xmlns:a16="http://schemas.microsoft.com/office/drawing/2014/main" id="{E6B07783-3C56-4BAF-A4EF-3382763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182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8" name="Oval 708">
              <a:extLst>
                <a:ext uri="{FF2B5EF4-FFF2-40B4-BE49-F238E27FC236}">
                  <a16:creationId xmlns:a16="http://schemas.microsoft.com/office/drawing/2014/main" id="{7366E5CF-01B3-4D3B-9F0A-FF8A416E3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160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9" name="Oval 709">
              <a:extLst>
                <a:ext uri="{FF2B5EF4-FFF2-40B4-BE49-F238E27FC236}">
                  <a16:creationId xmlns:a16="http://schemas.microsoft.com/office/drawing/2014/main" id="{979F6336-E103-46C5-B0A7-90CCAF988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5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0" name="Oval 710">
              <a:extLst>
                <a:ext uri="{FF2B5EF4-FFF2-40B4-BE49-F238E27FC236}">
                  <a16:creationId xmlns:a16="http://schemas.microsoft.com/office/drawing/2014/main" id="{56400D86-D1A6-4287-B014-C3E786FBD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08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1" name="Oval 711">
              <a:extLst>
                <a:ext uri="{FF2B5EF4-FFF2-40B4-BE49-F238E27FC236}">
                  <a16:creationId xmlns:a16="http://schemas.microsoft.com/office/drawing/2014/main" id="{0C4ABA63-3F5B-4AE3-9FE0-CF32FC292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246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2" name="Oval 712">
              <a:extLst>
                <a:ext uri="{FF2B5EF4-FFF2-40B4-BE49-F238E27FC236}">
                  <a16:creationId xmlns:a16="http://schemas.microsoft.com/office/drawing/2014/main" id="{B7095DEA-4A2C-4553-ADB5-B39060B03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3" y="237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3" name="Oval 713">
              <a:extLst>
                <a:ext uri="{FF2B5EF4-FFF2-40B4-BE49-F238E27FC236}">
                  <a16:creationId xmlns:a16="http://schemas.microsoft.com/office/drawing/2014/main" id="{1D0287F3-707B-48DF-8C0A-C2D877982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7" y="155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4" name="Oval 714">
              <a:extLst>
                <a:ext uri="{FF2B5EF4-FFF2-40B4-BE49-F238E27FC236}">
                  <a16:creationId xmlns:a16="http://schemas.microsoft.com/office/drawing/2014/main" id="{A04580C1-3CDC-4331-945C-6F799FE4E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170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5" name="Oval 715">
              <a:extLst>
                <a:ext uri="{FF2B5EF4-FFF2-40B4-BE49-F238E27FC236}">
                  <a16:creationId xmlns:a16="http://schemas.microsoft.com/office/drawing/2014/main" id="{B9F987E2-0696-453C-B899-692889F46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35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6" name="Oval 716">
              <a:extLst>
                <a:ext uri="{FF2B5EF4-FFF2-40B4-BE49-F238E27FC236}">
                  <a16:creationId xmlns:a16="http://schemas.microsoft.com/office/drawing/2014/main" id="{2A9D2556-306F-45DB-80F7-EFF32CC74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8" y="201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7" name="Oval 717">
              <a:extLst>
                <a:ext uri="{FF2B5EF4-FFF2-40B4-BE49-F238E27FC236}">
                  <a16:creationId xmlns:a16="http://schemas.microsoft.com/office/drawing/2014/main" id="{65F3A5FE-63B0-4B3D-B149-93D495637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3" y="1890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8" name="Oval 718">
              <a:extLst>
                <a:ext uri="{FF2B5EF4-FFF2-40B4-BE49-F238E27FC236}">
                  <a16:creationId xmlns:a16="http://schemas.microsoft.com/office/drawing/2014/main" id="{0DE659A2-77B2-495E-B280-1C41BF727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182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9" name="Oval 719">
              <a:extLst>
                <a:ext uri="{FF2B5EF4-FFF2-40B4-BE49-F238E27FC236}">
                  <a16:creationId xmlns:a16="http://schemas.microsoft.com/office/drawing/2014/main" id="{33B31FA6-341F-4378-85EF-9C5D99B5B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890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0" name="Oval 720">
              <a:extLst>
                <a:ext uri="{FF2B5EF4-FFF2-40B4-BE49-F238E27FC236}">
                  <a16:creationId xmlns:a16="http://schemas.microsoft.com/office/drawing/2014/main" id="{38899C08-E573-4AF7-A9BC-5A9AC6DB7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" y="216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1" name="Oval 721">
              <a:extLst>
                <a:ext uri="{FF2B5EF4-FFF2-40B4-BE49-F238E27FC236}">
                  <a16:creationId xmlns:a16="http://schemas.microsoft.com/office/drawing/2014/main" id="{12A600D3-3CAE-4E05-A37C-DEF2D5B11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148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2" name="Oval 722">
              <a:extLst>
                <a:ext uri="{FF2B5EF4-FFF2-40B4-BE49-F238E27FC236}">
                  <a16:creationId xmlns:a16="http://schemas.microsoft.com/office/drawing/2014/main" id="{2A15314E-0332-4E56-B87F-BC4A3E6E3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2" y="204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3" name="Oval 723">
              <a:extLst>
                <a:ext uri="{FF2B5EF4-FFF2-40B4-BE49-F238E27FC236}">
                  <a16:creationId xmlns:a16="http://schemas.microsoft.com/office/drawing/2014/main" id="{0974B180-CA39-41A3-B6CB-00A144CBD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201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4" name="Oval 724">
              <a:extLst>
                <a:ext uri="{FF2B5EF4-FFF2-40B4-BE49-F238E27FC236}">
                  <a16:creationId xmlns:a16="http://schemas.microsoft.com/office/drawing/2014/main" id="{5E6E42C6-E62C-429F-86A6-50683E810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5" y="2552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5" name="Oval 725">
              <a:extLst>
                <a:ext uri="{FF2B5EF4-FFF2-40B4-BE49-F238E27FC236}">
                  <a16:creationId xmlns:a16="http://schemas.microsoft.com/office/drawing/2014/main" id="{48389047-6788-4964-86A8-16E93DC28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231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6" name="Oval 726">
              <a:extLst>
                <a:ext uri="{FF2B5EF4-FFF2-40B4-BE49-F238E27FC236}">
                  <a16:creationId xmlns:a16="http://schemas.microsoft.com/office/drawing/2014/main" id="{EF76A0A8-178C-49AF-B82C-34BF31170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8" y="91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7" name="Oval 727">
              <a:extLst>
                <a:ext uri="{FF2B5EF4-FFF2-40B4-BE49-F238E27FC236}">
                  <a16:creationId xmlns:a16="http://schemas.microsoft.com/office/drawing/2014/main" id="{F34ECC42-5D93-4FFA-9854-14BED4B9B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207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8" name="Oval 728">
              <a:extLst>
                <a:ext uri="{FF2B5EF4-FFF2-40B4-BE49-F238E27FC236}">
                  <a16:creationId xmlns:a16="http://schemas.microsoft.com/office/drawing/2014/main" id="{1DD25AD9-F2C3-4E77-97A8-86D110CBC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1353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9" name="Oval 729">
              <a:extLst>
                <a:ext uri="{FF2B5EF4-FFF2-40B4-BE49-F238E27FC236}">
                  <a16:creationId xmlns:a16="http://schemas.microsoft.com/office/drawing/2014/main" id="{3EF0636C-D8D1-47F2-9BBC-F057853D6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05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0" name="Oval 730">
              <a:extLst>
                <a:ext uri="{FF2B5EF4-FFF2-40B4-BE49-F238E27FC236}">
                  <a16:creationId xmlns:a16="http://schemas.microsoft.com/office/drawing/2014/main" id="{3FD8AF7A-36D5-4B69-9A7D-2E607AE9E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1517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1" name="Oval 731">
              <a:extLst>
                <a:ext uri="{FF2B5EF4-FFF2-40B4-BE49-F238E27FC236}">
                  <a16:creationId xmlns:a16="http://schemas.microsoft.com/office/drawing/2014/main" id="{8CA44E8C-980A-4BBF-8616-12FE4DCBD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8" y="207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2" name="Oval 732">
              <a:extLst>
                <a:ext uri="{FF2B5EF4-FFF2-40B4-BE49-F238E27FC236}">
                  <a16:creationId xmlns:a16="http://schemas.microsoft.com/office/drawing/2014/main" id="{E9A6B5AE-29A2-40A7-9551-DA8EE4147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11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3" name="Oval 733">
              <a:extLst>
                <a:ext uri="{FF2B5EF4-FFF2-40B4-BE49-F238E27FC236}">
                  <a16:creationId xmlns:a16="http://schemas.microsoft.com/office/drawing/2014/main" id="{B894EF2D-97D1-4218-819A-6AE1B3F28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174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4" name="Oval 734">
              <a:extLst>
                <a:ext uri="{FF2B5EF4-FFF2-40B4-BE49-F238E27FC236}">
                  <a16:creationId xmlns:a16="http://schemas.microsoft.com/office/drawing/2014/main" id="{697D9189-50BC-4637-8E65-EFF043382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181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5" name="Oval 735">
              <a:extLst>
                <a:ext uri="{FF2B5EF4-FFF2-40B4-BE49-F238E27FC236}">
                  <a16:creationId xmlns:a16="http://schemas.microsoft.com/office/drawing/2014/main" id="{FC8714CE-6B96-4EC1-B193-3A473A047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1630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6" name="Oval 736">
              <a:extLst>
                <a:ext uri="{FF2B5EF4-FFF2-40B4-BE49-F238E27FC236}">
                  <a16:creationId xmlns:a16="http://schemas.microsoft.com/office/drawing/2014/main" id="{2D03B586-1209-4861-B5A0-FE6A95F3E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204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7" name="Oval 737">
              <a:extLst>
                <a:ext uri="{FF2B5EF4-FFF2-40B4-BE49-F238E27FC236}">
                  <a16:creationId xmlns:a16="http://schemas.microsoft.com/office/drawing/2014/main" id="{3AFE7F7A-86C2-4602-8AFC-457CF769D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167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8" name="Oval 738">
              <a:extLst>
                <a:ext uri="{FF2B5EF4-FFF2-40B4-BE49-F238E27FC236}">
                  <a16:creationId xmlns:a16="http://schemas.microsoft.com/office/drawing/2014/main" id="{25D7DBB9-235D-49D0-8550-9BFA169CF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2116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9" name="Oval 739">
              <a:extLst>
                <a:ext uri="{FF2B5EF4-FFF2-40B4-BE49-F238E27FC236}">
                  <a16:creationId xmlns:a16="http://schemas.microsoft.com/office/drawing/2014/main" id="{D5FC1C7A-5694-4069-97F2-32D62165E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158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0" name="Oval 740">
              <a:extLst>
                <a:ext uri="{FF2B5EF4-FFF2-40B4-BE49-F238E27FC236}">
                  <a16:creationId xmlns:a16="http://schemas.microsoft.com/office/drawing/2014/main" id="{111312B0-73BE-4AED-BF84-F680CCB08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164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1" name="Oval 741">
              <a:extLst>
                <a:ext uri="{FF2B5EF4-FFF2-40B4-BE49-F238E27FC236}">
                  <a16:creationId xmlns:a16="http://schemas.microsoft.com/office/drawing/2014/main" id="{08146318-E78A-47D0-A46D-D81E2EB7D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2" y="1766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2" name="Oval 742">
              <a:extLst>
                <a:ext uri="{FF2B5EF4-FFF2-40B4-BE49-F238E27FC236}">
                  <a16:creationId xmlns:a16="http://schemas.microsoft.com/office/drawing/2014/main" id="{F585A68C-598B-45BB-AD86-89A30EE0B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224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3" name="Oval 743">
              <a:extLst>
                <a:ext uri="{FF2B5EF4-FFF2-40B4-BE49-F238E27FC236}">
                  <a16:creationId xmlns:a16="http://schemas.microsoft.com/office/drawing/2014/main" id="{8D2E2A31-AC8E-49DD-8592-3648E8701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244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4" name="Oval 744">
              <a:extLst>
                <a:ext uri="{FF2B5EF4-FFF2-40B4-BE49-F238E27FC236}">
                  <a16:creationId xmlns:a16="http://schemas.microsoft.com/office/drawing/2014/main" id="{43134168-EE9D-433C-9F70-F4BA9FE9A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207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5" name="Oval 745">
              <a:extLst>
                <a:ext uri="{FF2B5EF4-FFF2-40B4-BE49-F238E27FC236}">
                  <a16:creationId xmlns:a16="http://schemas.microsoft.com/office/drawing/2014/main" id="{7D829EA3-1069-4ABB-954E-D952317AC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182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6" name="Oval 746">
              <a:extLst>
                <a:ext uri="{FF2B5EF4-FFF2-40B4-BE49-F238E27FC236}">
                  <a16:creationId xmlns:a16="http://schemas.microsoft.com/office/drawing/2014/main" id="{8B8860AC-4AF3-4C17-97C8-0D4DAA8FD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240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7" name="Oval 747">
              <a:extLst>
                <a:ext uri="{FF2B5EF4-FFF2-40B4-BE49-F238E27FC236}">
                  <a16:creationId xmlns:a16="http://schemas.microsoft.com/office/drawing/2014/main" id="{C1041061-D535-4F56-BBD6-DA73C2DA0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69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8" name="Oval 748">
              <a:extLst>
                <a:ext uri="{FF2B5EF4-FFF2-40B4-BE49-F238E27FC236}">
                  <a16:creationId xmlns:a16="http://schemas.microsoft.com/office/drawing/2014/main" id="{1BEACCDB-399C-43FB-81DF-57FBC99E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308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9" name="Oval 749">
              <a:extLst>
                <a:ext uri="{FF2B5EF4-FFF2-40B4-BE49-F238E27FC236}">
                  <a16:creationId xmlns:a16="http://schemas.microsoft.com/office/drawing/2014/main" id="{723B0DBD-CBD0-421F-9A04-6AFAE91CC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" y="203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0" name="Oval 750">
              <a:extLst>
                <a:ext uri="{FF2B5EF4-FFF2-40B4-BE49-F238E27FC236}">
                  <a16:creationId xmlns:a16="http://schemas.microsoft.com/office/drawing/2014/main" id="{7A62FEFD-5340-423F-B4B6-BADCBF6D6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91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1" name="Oval 751">
              <a:extLst>
                <a:ext uri="{FF2B5EF4-FFF2-40B4-BE49-F238E27FC236}">
                  <a16:creationId xmlns:a16="http://schemas.microsoft.com/office/drawing/2014/main" id="{C14BF3AF-2CFC-43BF-8DA5-49021E581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2229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2" name="Oval 752">
              <a:extLst>
                <a:ext uri="{FF2B5EF4-FFF2-40B4-BE49-F238E27FC236}">
                  <a16:creationId xmlns:a16="http://schemas.microsoft.com/office/drawing/2014/main" id="{B1C15822-D9DE-4F0D-9796-1C89C37F2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" y="1890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3" name="Oval 753">
              <a:extLst>
                <a:ext uri="{FF2B5EF4-FFF2-40B4-BE49-F238E27FC236}">
                  <a16:creationId xmlns:a16="http://schemas.microsoft.com/office/drawing/2014/main" id="{088B327D-A88C-4AB3-8D2E-919553F54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217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4" name="Oval 754">
              <a:extLst>
                <a:ext uri="{FF2B5EF4-FFF2-40B4-BE49-F238E27FC236}">
                  <a16:creationId xmlns:a16="http://schemas.microsoft.com/office/drawing/2014/main" id="{71C10BCC-33C3-48C8-8887-76617686E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" y="151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5" name="Oval 755">
              <a:extLst>
                <a:ext uri="{FF2B5EF4-FFF2-40B4-BE49-F238E27FC236}">
                  <a16:creationId xmlns:a16="http://schemas.microsoft.com/office/drawing/2014/main" id="{62EA4246-28A8-4E7D-92D1-E11F3A5F5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160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6" name="Oval 756">
              <a:extLst>
                <a:ext uri="{FF2B5EF4-FFF2-40B4-BE49-F238E27FC236}">
                  <a16:creationId xmlns:a16="http://schemas.microsoft.com/office/drawing/2014/main" id="{FFBABFF4-FB5A-4978-9427-921584F0C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178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7" name="Oval 757">
              <a:extLst>
                <a:ext uri="{FF2B5EF4-FFF2-40B4-BE49-F238E27FC236}">
                  <a16:creationId xmlns:a16="http://schemas.microsoft.com/office/drawing/2014/main" id="{8EE2048C-4B5C-4C1A-B585-DB87E74DD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" y="1969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8" name="Oval 758">
              <a:extLst>
                <a:ext uri="{FF2B5EF4-FFF2-40B4-BE49-F238E27FC236}">
                  <a16:creationId xmlns:a16="http://schemas.microsoft.com/office/drawing/2014/main" id="{B8DCDED4-4D4C-4F85-91AB-78767EF21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1303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9" name="Oval 759">
              <a:extLst>
                <a:ext uri="{FF2B5EF4-FFF2-40B4-BE49-F238E27FC236}">
                  <a16:creationId xmlns:a16="http://schemas.microsoft.com/office/drawing/2014/main" id="{8F7D4068-C2B8-4BE2-BAD7-A3A456B65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261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0" name="Oval 760">
              <a:extLst>
                <a:ext uri="{FF2B5EF4-FFF2-40B4-BE49-F238E27FC236}">
                  <a16:creationId xmlns:a16="http://schemas.microsoft.com/office/drawing/2014/main" id="{D575CEBA-60DC-469F-8DCD-184E91F74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74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1" name="Oval 761">
              <a:extLst>
                <a:ext uri="{FF2B5EF4-FFF2-40B4-BE49-F238E27FC236}">
                  <a16:creationId xmlns:a16="http://schemas.microsoft.com/office/drawing/2014/main" id="{7D219979-52F3-4502-B5CC-9FC6738F8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63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2" name="Oval 762">
              <a:extLst>
                <a:ext uri="{FF2B5EF4-FFF2-40B4-BE49-F238E27FC236}">
                  <a16:creationId xmlns:a16="http://schemas.microsoft.com/office/drawing/2014/main" id="{4F2331E9-0155-4A33-9093-FBDEFB546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1856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3" name="Oval 763">
              <a:extLst>
                <a:ext uri="{FF2B5EF4-FFF2-40B4-BE49-F238E27FC236}">
                  <a16:creationId xmlns:a16="http://schemas.microsoft.com/office/drawing/2014/main" id="{DD9E1B32-8E4A-490E-B5A8-FAECF3BA5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41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4" name="Oval 764">
              <a:extLst>
                <a:ext uri="{FF2B5EF4-FFF2-40B4-BE49-F238E27FC236}">
                  <a16:creationId xmlns:a16="http://schemas.microsoft.com/office/drawing/2014/main" id="{A56FE546-0166-454F-9FBF-0CF20E2D5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" y="2145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5" name="Oval 765">
              <a:extLst>
                <a:ext uri="{FF2B5EF4-FFF2-40B4-BE49-F238E27FC236}">
                  <a16:creationId xmlns:a16="http://schemas.microsoft.com/office/drawing/2014/main" id="{E2D069CC-1671-4518-9F83-7458BD12D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" y="185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6" name="Oval 766">
              <a:extLst>
                <a:ext uri="{FF2B5EF4-FFF2-40B4-BE49-F238E27FC236}">
                  <a16:creationId xmlns:a16="http://schemas.microsoft.com/office/drawing/2014/main" id="{9D600A57-557B-471B-A8A1-94B01F549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1399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7" name="Oval 767">
              <a:extLst>
                <a:ext uri="{FF2B5EF4-FFF2-40B4-BE49-F238E27FC236}">
                  <a16:creationId xmlns:a16="http://schemas.microsoft.com/office/drawing/2014/main" id="{E3D3829F-5935-41E6-B8D2-36BC51C6B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218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8" name="Oval 768">
              <a:extLst>
                <a:ext uri="{FF2B5EF4-FFF2-40B4-BE49-F238E27FC236}">
                  <a16:creationId xmlns:a16="http://schemas.microsoft.com/office/drawing/2014/main" id="{8D23B438-CE4D-442B-9043-A59312F54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143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9" name="Oval 769">
              <a:extLst>
                <a:ext uri="{FF2B5EF4-FFF2-40B4-BE49-F238E27FC236}">
                  <a16:creationId xmlns:a16="http://schemas.microsoft.com/office/drawing/2014/main" id="{D385D4D5-32F0-4E3C-A604-4C0D721CA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48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0" name="Oval 770">
              <a:extLst>
                <a:ext uri="{FF2B5EF4-FFF2-40B4-BE49-F238E27FC236}">
                  <a16:creationId xmlns:a16="http://schemas.microsoft.com/office/drawing/2014/main" id="{92999C9F-D626-4D88-ADF3-F1ED0065C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1952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1" name="Oval 771">
              <a:extLst>
                <a:ext uri="{FF2B5EF4-FFF2-40B4-BE49-F238E27FC236}">
                  <a16:creationId xmlns:a16="http://schemas.microsoft.com/office/drawing/2014/main" id="{8214896F-D358-45CC-AF54-761994B01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37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2" name="Oval 772">
              <a:extLst>
                <a:ext uri="{FF2B5EF4-FFF2-40B4-BE49-F238E27FC236}">
                  <a16:creationId xmlns:a16="http://schemas.microsoft.com/office/drawing/2014/main" id="{E0F10E08-9EA4-4FF5-9133-E14466FE4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68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3" name="Oval 773">
              <a:extLst>
                <a:ext uri="{FF2B5EF4-FFF2-40B4-BE49-F238E27FC236}">
                  <a16:creationId xmlns:a16="http://schemas.microsoft.com/office/drawing/2014/main" id="{0972900F-5767-4B81-8414-C8AE84B71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9" y="1873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4" name="Oval 774">
              <a:extLst>
                <a:ext uri="{FF2B5EF4-FFF2-40B4-BE49-F238E27FC236}">
                  <a16:creationId xmlns:a16="http://schemas.microsoft.com/office/drawing/2014/main" id="{1270B990-1E80-4C79-AD9A-8CADD95FF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5" y="1783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5" name="Oval 775">
              <a:extLst>
                <a:ext uri="{FF2B5EF4-FFF2-40B4-BE49-F238E27FC236}">
                  <a16:creationId xmlns:a16="http://schemas.microsoft.com/office/drawing/2014/main" id="{9F6F49A8-2FC4-42E6-95CD-CC2457DCA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218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6" name="Oval 776">
              <a:extLst>
                <a:ext uri="{FF2B5EF4-FFF2-40B4-BE49-F238E27FC236}">
                  <a16:creationId xmlns:a16="http://schemas.microsoft.com/office/drawing/2014/main" id="{DCB0BBFE-02CA-424A-92FE-E9885A69F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" y="2393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7" name="Oval 777">
              <a:extLst>
                <a:ext uri="{FF2B5EF4-FFF2-40B4-BE49-F238E27FC236}">
                  <a16:creationId xmlns:a16="http://schemas.microsoft.com/office/drawing/2014/main" id="{25978EE6-BEE6-4555-980A-234CDF1C9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259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8" name="Oval 778">
              <a:extLst>
                <a:ext uri="{FF2B5EF4-FFF2-40B4-BE49-F238E27FC236}">
                  <a16:creationId xmlns:a16="http://schemas.microsoft.com/office/drawing/2014/main" id="{FA5F33D8-392C-4BDA-8360-C6F9ECCB9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1659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9" name="Oval 779">
              <a:extLst>
                <a:ext uri="{FF2B5EF4-FFF2-40B4-BE49-F238E27FC236}">
                  <a16:creationId xmlns:a16="http://schemas.microsoft.com/office/drawing/2014/main" id="{B906128A-A3BF-4979-A076-D78B5ADDF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2540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0" name="Oval 780">
              <a:extLst>
                <a:ext uri="{FF2B5EF4-FFF2-40B4-BE49-F238E27FC236}">
                  <a16:creationId xmlns:a16="http://schemas.microsoft.com/office/drawing/2014/main" id="{649CFC9B-6CE7-45D9-B616-E72928874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" y="173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1" name="Oval 781">
              <a:extLst>
                <a:ext uri="{FF2B5EF4-FFF2-40B4-BE49-F238E27FC236}">
                  <a16:creationId xmlns:a16="http://schemas.microsoft.com/office/drawing/2014/main" id="{A4D36711-A0EC-4901-9434-7DF1485A7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250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2" name="Oval 782">
              <a:extLst>
                <a:ext uri="{FF2B5EF4-FFF2-40B4-BE49-F238E27FC236}">
                  <a16:creationId xmlns:a16="http://schemas.microsoft.com/office/drawing/2014/main" id="{B09DC572-D4C3-4358-B4F2-45C55BFCD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" y="169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3" name="Oval 783">
              <a:extLst>
                <a:ext uri="{FF2B5EF4-FFF2-40B4-BE49-F238E27FC236}">
                  <a16:creationId xmlns:a16="http://schemas.microsoft.com/office/drawing/2014/main" id="{6E3A5826-1ED6-4C64-8C3E-BFB60C6E3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177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4" name="Oval 784">
              <a:extLst>
                <a:ext uri="{FF2B5EF4-FFF2-40B4-BE49-F238E27FC236}">
                  <a16:creationId xmlns:a16="http://schemas.microsoft.com/office/drawing/2014/main" id="{C6471C50-12FD-4592-AAFC-D85C53633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181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5" name="Oval 785">
              <a:extLst>
                <a:ext uri="{FF2B5EF4-FFF2-40B4-BE49-F238E27FC236}">
                  <a16:creationId xmlns:a16="http://schemas.microsoft.com/office/drawing/2014/main" id="{F4D7DD6E-8ED0-458E-AD7A-8D7090275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2003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6" name="Oval 786">
              <a:extLst>
                <a:ext uri="{FF2B5EF4-FFF2-40B4-BE49-F238E27FC236}">
                  <a16:creationId xmlns:a16="http://schemas.microsoft.com/office/drawing/2014/main" id="{79F5EA7C-C2B1-42CB-B1A5-2704D355A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" y="143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7" name="Oval 787">
              <a:extLst>
                <a:ext uri="{FF2B5EF4-FFF2-40B4-BE49-F238E27FC236}">
                  <a16:creationId xmlns:a16="http://schemas.microsoft.com/office/drawing/2014/main" id="{017D2901-AC58-42BC-A03F-A2CC94F7F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2" y="1579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8" name="Oval 788">
              <a:extLst>
                <a:ext uri="{FF2B5EF4-FFF2-40B4-BE49-F238E27FC236}">
                  <a16:creationId xmlns:a16="http://schemas.microsoft.com/office/drawing/2014/main" id="{E7298B97-DD1A-48B1-A45F-9B4CB7BEB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230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9" name="Oval 789">
              <a:extLst>
                <a:ext uri="{FF2B5EF4-FFF2-40B4-BE49-F238E27FC236}">
                  <a16:creationId xmlns:a16="http://schemas.microsoft.com/office/drawing/2014/main" id="{DD858EAD-C073-4D29-8F2E-09A7D77EA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205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0" name="Oval 790">
              <a:extLst>
                <a:ext uri="{FF2B5EF4-FFF2-40B4-BE49-F238E27FC236}">
                  <a16:creationId xmlns:a16="http://schemas.microsoft.com/office/drawing/2014/main" id="{C28EB7DF-A466-4EA6-A890-B259E870E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172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1" name="Oval 791">
              <a:extLst>
                <a:ext uri="{FF2B5EF4-FFF2-40B4-BE49-F238E27FC236}">
                  <a16:creationId xmlns:a16="http://schemas.microsoft.com/office/drawing/2014/main" id="{36D48DF6-26EA-43F2-A47D-FBB5AF0F5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2003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2" name="Oval 792">
              <a:extLst>
                <a:ext uri="{FF2B5EF4-FFF2-40B4-BE49-F238E27FC236}">
                  <a16:creationId xmlns:a16="http://schemas.microsoft.com/office/drawing/2014/main" id="{854BF51D-39CD-489D-8C97-B2E5BD5BC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" y="1495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3" name="Oval 793">
              <a:extLst>
                <a:ext uri="{FF2B5EF4-FFF2-40B4-BE49-F238E27FC236}">
                  <a16:creationId xmlns:a16="http://schemas.microsoft.com/office/drawing/2014/main" id="{8D865501-E8B6-43ED-9088-33589B1E6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2308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4" name="Oval 794">
              <a:extLst>
                <a:ext uri="{FF2B5EF4-FFF2-40B4-BE49-F238E27FC236}">
                  <a16:creationId xmlns:a16="http://schemas.microsoft.com/office/drawing/2014/main" id="{F865C653-FC92-41D1-9AD2-0530D2BEF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1687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5" name="Oval 795">
              <a:extLst>
                <a:ext uri="{FF2B5EF4-FFF2-40B4-BE49-F238E27FC236}">
                  <a16:creationId xmlns:a16="http://schemas.microsoft.com/office/drawing/2014/main" id="{9EF4301E-4504-4D2D-8F15-309DE09B0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161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6" name="Oval 796">
              <a:extLst>
                <a:ext uri="{FF2B5EF4-FFF2-40B4-BE49-F238E27FC236}">
                  <a16:creationId xmlns:a16="http://schemas.microsoft.com/office/drawing/2014/main" id="{F96696A6-C4B5-40E3-99CF-6A6092112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" y="174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7" name="Oval 797">
              <a:extLst>
                <a:ext uri="{FF2B5EF4-FFF2-40B4-BE49-F238E27FC236}">
                  <a16:creationId xmlns:a16="http://schemas.microsoft.com/office/drawing/2014/main" id="{BF71F239-9A5D-4609-86A0-174E15F9B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1783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8" name="Oval 798">
              <a:extLst>
                <a:ext uri="{FF2B5EF4-FFF2-40B4-BE49-F238E27FC236}">
                  <a16:creationId xmlns:a16="http://schemas.microsoft.com/office/drawing/2014/main" id="{3B24F2B1-CA35-4CDC-B88F-E246009E0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2342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9" name="Oval 799">
              <a:extLst>
                <a:ext uri="{FF2B5EF4-FFF2-40B4-BE49-F238E27FC236}">
                  <a16:creationId xmlns:a16="http://schemas.microsoft.com/office/drawing/2014/main" id="{47357D3D-0936-4963-A86A-F262CC601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129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0" name="Oval 800">
              <a:extLst>
                <a:ext uri="{FF2B5EF4-FFF2-40B4-BE49-F238E27FC236}">
                  <a16:creationId xmlns:a16="http://schemas.microsoft.com/office/drawing/2014/main" id="{0017E2E0-A07D-402A-B74A-CA409BCFB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191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1" name="Oval 801">
              <a:extLst>
                <a:ext uri="{FF2B5EF4-FFF2-40B4-BE49-F238E27FC236}">
                  <a16:creationId xmlns:a16="http://schemas.microsoft.com/office/drawing/2014/main" id="{294A7340-9D17-4FC5-904C-37E82CA14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2308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2" name="Oval 802">
              <a:extLst>
                <a:ext uri="{FF2B5EF4-FFF2-40B4-BE49-F238E27FC236}">
                  <a16:creationId xmlns:a16="http://schemas.microsoft.com/office/drawing/2014/main" id="{602B6505-12B1-42E3-B457-0B057FA4C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" y="221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3" name="Oval 803">
              <a:extLst>
                <a:ext uri="{FF2B5EF4-FFF2-40B4-BE49-F238E27FC236}">
                  <a16:creationId xmlns:a16="http://schemas.microsoft.com/office/drawing/2014/main" id="{7B6097F0-C6E5-4969-BA0D-C87A1A5E3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237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4" name="Oval 804">
              <a:extLst>
                <a:ext uri="{FF2B5EF4-FFF2-40B4-BE49-F238E27FC236}">
                  <a16:creationId xmlns:a16="http://schemas.microsoft.com/office/drawing/2014/main" id="{923269FE-EE85-43EC-858E-AD0DB9BF5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195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5" name="Oval 805">
              <a:extLst>
                <a:ext uri="{FF2B5EF4-FFF2-40B4-BE49-F238E27FC236}">
                  <a16:creationId xmlns:a16="http://schemas.microsoft.com/office/drawing/2014/main" id="{A48D5D92-A126-48E8-82D2-3FF9C573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1659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6" name="Oval 806">
              <a:extLst>
                <a:ext uri="{FF2B5EF4-FFF2-40B4-BE49-F238E27FC236}">
                  <a16:creationId xmlns:a16="http://schemas.microsoft.com/office/drawing/2014/main" id="{43F2F1DF-91AF-435D-BA18-1B339C0B3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98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7" name="Oval 807">
              <a:extLst>
                <a:ext uri="{FF2B5EF4-FFF2-40B4-BE49-F238E27FC236}">
                  <a16:creationId xmlns:a16="http://schemas.microsoft.com/office/drawing/2014/main" id="{43148CB4-4C87-4FD7-8E0B-A2C59433A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1805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8" name="Oval 808">
              <a:extLst>
                <a:ext uri="{FF2B5EF4-FFF2-40B4-BE49-F238E27FC236}">
                  <a16:creationId xmlns:a16="http://schemas.microsoft.com/office/drawing/2014/main" id="{97D8540D-A84C-491A-A5F1-0646DD029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159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6589" name="Group 1010">
            <a:extLst>
              <a:ext uri="{FF2B5EF4-FFF2-40B4-BE49-F238E27FC236}">
                <a16:creationId xmlns:a16="http://schemas.microsoft.com/office/drawing/2014/main" id="{6968CBC0-03EA-4C26-9466-0B2B5657EEEC}"/>
              </a:ext>
            </a:extLst>
          </p:cNvPr>
          <p:cNvGrpSpPr>
            <a:grpSpLocks/>
          </p:cNvGrpSpPr>
          <p:nvPr/>
        </p:nvGrpSpPr>
        <p:grpSpPr bwMode="auto">
          <a:xfrm>
            <a:off x="3573463" y="1349375"/>
            <a:ext cx="4386262" cy="3006725"/>
            <a:chOff x="2251" y="850"/>
            <a:chExt cx="2763" cy="1894"/>
          </a:xfrm>
        </p:grpSpPr>
        <p:sp>
          <p:nvSpPr>
            <p:cNvPr id="5930" name="Oval 810">
              <a:extLst>
                <a:ext uri="{FF2B5EF4-FFF2-40B4-BE49-F238E27FC236}">
                  <a16:creationId xmlns:a16="http://schemas.microsoft.com/office/drawing/2014/main" id="{E961B672-247B-40DD-AD03-EBF8D0AE4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210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1" name="Oval 811">
              <a:extLst>
                <a:ext uri="{FF2B5EF4-FFF2-40B4-BE49-F238E27FC236}">
                  <a16:creationId xmlns:a16="http://schemas.microsoft.com/office/drawing/2014/main" id="{E69D6594-DC3C-49BA-8D30-AAB113B14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160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2" name="Oval 812">
              <a:extLst>
                <a:ext uri="{FF2B5EF4-FFF2-40B4-BE49-F238E27FC236}">
                  <a16:creationId xmlns:a16="http://schemas.microsoft.com/office/drawing/2014/main" id="{FA59555A-84C6-499B-A44C-5FCAC9AEA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935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3" name="Oval 813">
              <a:extLst>
                <a:ext uri="{FF2B5EF4-FFF2-40B4-BE49-F238E27FC236}">
                  <a16:creationId xmlns:a16="http://schemas.microsoft.com/office/drawing/2014/main" id="{70E60A05-5990-45C7-951A-FCBD8F15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197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4" name="Oval 814">
              <a:extLst>
                <a:ext uri="{FF2B5EF4-FFF2-40B4-BE49-F238E27FC236}">
                  <a16:creationId xmlns:a16="http://schemas.microsoft.com/office/drawing/2014/main" id="{5197BA9E-6D00-45B1-B859-3E225AF6C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175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5" name="Oval 815">
              <a:extLst>
                <a:ext uri="{FF2B5EF4-FFF2-40B4-BE49-F238E27FC236}">
                  <a16:creationId xmlns:a16="http://schemas.microsoft.com/office/drawing/2014/main" id="{7A4D05A8-352A-4E93-96A6-393F61186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930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6" name="Oval 816">
              <a:extLst>
                <a:ext uri="{FF2B5EF4-FFF2-40B4-BE49-F238E27FC236}">
                  <a16:creationId xmlns:a16="http://schemas.microsoft.com/office/drawing/2014/main" id="{C53CC2E5-92F8-4453-9460-C90C3CFB2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2071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7" name="Oval 817">
              <a:extLst>
                <a:ext uri="{FF2B5EF4-FFF2-40B4-BE49-F238E27FC236}">
                  <a16:creationId xmlns:a16="http://schemas.microsoft.com/office/drawing/2014/main" id="{9E0339ED-2B5C-4732-9599-4491385B7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1280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8" name="Oval 818">
              <a:extLst>
                <a:ext uri="{FF2B5EF4-FFF2-40B4-BE49-F238E27FC236}">
                  <a16:creationId xmlns:a16="http://schemas.microsoft.com/office/drawing/2014/main" id="{0526708A-D696-4D56-B721-29129265F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" y="1856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9" name="Oval 819">
              <a:extLst>
                <a:ext uri="{FF2B5EF4-FFF2-40B4-BE49-F238E27FC236}">
                  <a16:creationId xmlns:a16="http://schemas.microsoft.com/office/drawing/2014/main" id="{979A217F-0276-4C29-BC35-C54A4F722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186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0" name="Oval 820">
              <a:extLst>
                <a:ext uri="{FF2B5EF4-FFF2-40B4-BE49-F238E27FC236}">
                  <a16:creationId xmlns:a16="http://schemas.microsoft.com/office/drawing/2014/main" id="{FB3D2CC8-5070-473A-8F5C-DB36CC429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200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1" name="Oval 821">
              <a:extLst>
                <a:ext uri="{FF2B5EF4-FFF2-40B4-BE49-F238E27FC236}">
                  <a16:creationId xmlns:a16="http://schemas.microsoft.com/office/drawing/2014/main" id="{87E236C2-3173-46B4-BAFB-4B0FBA720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38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2" name="Oval 822">
              <a:extLst>
                <a:ext uri="{FF2B5EF4-FFF2-40B4-BE49-F238E27FC236}">
                  <a16:creationId xmlns:a16="http://schemas.microsoft.com/office/drawing/2014/main" id="{E87A2EA3-2363-43A6-8D1A-5D0F06C43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143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3" name="Oval 823">
              <a:extLst>
                <a:ext uri="{FF2B5EF4-FFF2-40B4-BE49-F238E27FC236}">
                  <a16:creationId xmlns:a16="http://schemas.microsoft.com/office/drawing/2014/main" id="{547CFCB4-A168-4103-9F44-DFC4456F8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20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4" name="Oval 824">
              <a:extLst>
                <a:ext uri="{FF2B5EF4-FFF2-40B4-BE49-F238E27FC236}">
                  <a16:creationId xmlns:a16="http://schemas.microsoft.com/office/drawing/2014/main" id="{FBFDA1AE-DEDA-474F-A8B8-FEB480D53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183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5" name="Oval 825">
              <a:extLst>
                <a:ext uri="{FF2B5EF4-FFF2-40B4-BE49-F238E27FC236}">
                  <a16:creationId xmlns:a16="http://schemas.microsoft.com/office/drawing/2014/main" id="{1E0C45F9-584A-4DB8-BC86-765F7CBAC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185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6" name="Oval 826">
              <a:extLst>
                <a:ext uri="{FF2B5EF4-FFF2-40B4-BE49-F238E27FC236}">
                  <a16:creationId xmlns:a16="http://schemas.microsoft.com/office/drawing/2014/main" id="{C5AC98BD-2D65-4AFD-A1A0-DEBBDE40F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1472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7" name="Oval 827">
              <a:extLst>
                <a:ext uri="{FF2B5EF4-FFF2-40B4-BE49-F238E27FC236}">
                  <a16:creationId xmlns:a16="http://schemas.microsoft.com/office/drawing/2014/main" id="{8434EE16-F277-496A-B349-BB3106A46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95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8" name="Oval 828">
              <a:extLst>
                <a:ext uri="{FF2B5EF4-FFF2-40B4-BE49-F238E27FC236}">
                  <a16:creationId xmlns:a16="http://schemas.microsoft.com/office/drawing/2014/main" id="{DCC8C8FF-C520-4C85-98E1-A59B85118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215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9" name="Oval 829">
              <a:extLst>
                <a:ext uri="{FF2B5EF4-FFF2-40B4-BE49-F238E27FC236}">
                  <a16:creationId xmlns:a16="http://schemas.microsoft.com/office/drawing/2014/main" id="{A8928D68-9372-4293-8221-6FDED8CD6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2065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0" name="Oval 830">
              <a:extLst>
                <a:ext uri="{FF2B5EF4-FFF2-40B4-BE49-F238E27FC236}">
                  <a16:creationId xmlns:a16="http://schemas.microsoft.com/office/drawing/2014/main" id="{E1838349-1E52-485C-9B2D-C37BD4A31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1822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1" name="Oval 831">
              <a:extLst>
                <a:ext uri="{FF2B5EF4-FFF2-40B4-BE49-F238E27FC236}">
                  <a16:creationId xmlns:a16="http://schemas.microsoft.com/office/drawing/2014/main" id="{C0C1F351-C69C-4281-97E6-0B500D022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1935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2" name="Oval 832">
              <a:extLst>
                <a:ext uri="{FF2B5EF4-FFF2-40B4-BE49-F238E27FC236}">
                  <a16:creationId xmlns:a16="http://schemas.microsoft.com/office/drawing/2014/main" id="{0848809E-80AE-4ADB-B4F3-DA1E6F312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238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3" name="Oval 833">
              <a:extLst>
                <a:ext uri="{FF2B5EF4-FFF2-40B4-BE49-F238E27FC236}">
                  <a16:creationId xmlns:a16="http://schemas.microsoft.com/office/drawing/2014/main" id="{A7845B70-DABE-4AD2-B5BA-5901040C6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151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4" name="Oval 834">
              <a:extLst>
                <a:ext uri="{FF2B5EF4-FFF2-40B4-BE49-F238E27FC236}">
                  <a16:creationId xmlns:a16="http://schemas.microsoft.com/office/drawing/2014/main" id="{0884279E-ED98-4E94-9301-3678F7C01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03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5" name="Oval 835">
              <a:extLst>
                <a:ext uri="{FF2B5EF4-FFF2-40B4-BE49-F238E27FC236}">
                  <a16:creationId xmlns:a16="http://schemas.microsoft.com/office/drawing/2014/main" id="{5D14EE59-9D82-4DEE-B0CD-AC8C4773A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99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6" name="Oval 836">
              <a:extLst>
                <a:ext uri="{FF2B5EF4-FFF2-40B4-BE49-F238E27FC236}">
                  <a16:creationId xmlns:a16="http://schemas.microsoft.com/office/drawing/2014/main" id="{4B3FF640-FDAD-4467-94B8-F0CB6E61F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1873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7" name="Oval 837">
              <a:extLst>
                <a:ext uri="{FF2B5EF4-FFF2-40B4-BE49-F238E27FC236}">
                  <a16:creationId xmlns:a16="http://schemas.microsoft.com/office/drawing/2014/main" id="{23974E9A-54A7-475B-80CF-C794E127E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95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8" name="Oval 838">
              <a:extLst>
                <a:ext uri="{FF2B5EF4-FFF2-40B4-BE49-F238E27FC236}">
                  <a16:creationId xmlns:a16="http://schemas.microsoft.com/office/drawing/2014/main" id="{7BDDCC8E-9681-4583-BE3D-C728C81A0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1839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9" name="Oval 839">
              <a:extLst>
                <a:ext uri="{FF2B5EF4-FFF2-40B4-BE49-F238E27FC236}">
                  <a16:creationId xmlns:a16="http://schemas.microsoft.com/office/drawing/2014/main" id="{F7D5C214-20DE-4C79-BCE9-0BC34D9D7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179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0" name="Oval 840">
              <a:extLst>
                <a:ext uri="{FF2B5EF4-FFF2-40B4-BE49-F238E27FC236}">
                  <a16:creationId xmlns:a16="http://schemas.microsoft.com/office/drawing/2014/main" id="{B99983D4-1197-4B60-892A-79BBEA618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" y="168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1" name="Oval 841">
              <a:extLst>
                <a:ext uri="{FF2B5EF4-FFF2-40B4-BE49-F238E27FC236}">
                  <a16:creationId xmlns:a16="http://schemas.microsoft.com/office/drawing/2014/main" id="{2C8A3665-6A57-48F8-B568-E83B7D53F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958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2" name="Oval 842">
              <a:extLst>
                <a:ext uri="{FF2B5EF4-FFF2-40B4-BE49-F238E27FC236}">
                  <a16:creationId xmlns:a16="http://schemas.microsoft.com/office/drawing/2014/main" id="{7BB449A6-71D5-4EB9-B59D-B268955B2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54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3" name="Oval 843">
              <a:extLst>
                <a:ext uri="{FF2B5EF4-FFF2-40B4-BE49-F238E27FC236}">
                  <a16:creationId xmlns:a16="http://schemas.microsoft.com/office/drawing/2014/main" id="{5EE54BAE-F2F8-4BD9-A3BB-B9839C4EC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" y="222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4" name="Oval 844">
              <a:extLst>
                <a:ext uri="{FF2B5EF4-FFF2-40B4-BE49-F238E27FC236}">
                  <a16:creationId xmlns:a16="http://schemas.microsoft.com/office/drawing/2014/main" id="{86DEECD5-9195-4023-96AB-99A539D39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11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5" name="Oval 845">
              <a:extLst>
                <a:ext uri="{FF2B5EF4-FFF2-40B4-BE49-F238E27FC236}">
                  <a16:creationId xmlns:a16="http://schemas.microsoft.com/office/drawing/2014/main" id="{22FF0FE6-7C29-4BCD-9A31-7A4A38005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2" y="1766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6" name="Oval 846">
              <a:extLst>
                <a:ext uri="{FF2B5EF4-FFF2-40B4-BE49-F238E27FC236}">
                  <a16:creationId xmlns:a16="http://schemas.microsoft.com/office/drawing/2014/main" id="{6C4A2E44-1924-43C2-AD99-5B5045A75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2003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7" name="Oval 847">
              <a:extLst>
                <a:ext uri="{FF2B5EF4-FFF2-40B4-BE49-F238E27FC236}">
                  <a16:creationId xmlns:a16="http://schemas.microsoft.com/office/drawing/2014/main" id="{0006AEC0-F4AF-4861-B4B5-AD1669E8C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7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8" name="Oval 848">
              <a:extLst>
                <a:ext uri="{FF2B5EF4-FFF2-40B4-BE49-F238E27FC236}">
                  <a16:creationId xmlns:a16="http://schemas.microsoft.com/office/drawing/2014/main" id="{6DAB5341-CED4-46E4-B770-B75F6673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235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9" name="Oval 849">
              <a:extLst>
                <a:ext uri="{FF2B5EF4-FFF2-40B4-BE49-F238E27FC236}">
                  <a16:creationId xmlns:a16="http://schemas.microsoft.com/office/drawing/2014/main" id="{B37E5278-03E9-4B8E-9001-C06592F4F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" y="1466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0" name="Oval 850">
              <a:extLst>
                <a:ext uri="{FF2B5EF4-FFF2-40B4-BE49-F238E27FC236}">
                  <a16:creationId xmlns:a16="http://schemas.microsoft.com/office/drawing/2014/main" id="{4F2B457C-DF3D-4103-99EF-1C48796A1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77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1" name="Oval 851">
              <a:extLst>
                <a:ext uri="{FF2B5EF4-FFF2-40B4-BE49-F238E27FC236}">
                  <a16:creationId xmlns:a16="http://schemas.microsoft.com/office/drawing/2014/main" id="{BA139EDA-9CD1-43DE-A1D6-4EA23C8C2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175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2" name="Oval 852">
              <a:extLst>
                <a:ext uri="{FF2B5EF4-FFF2-40B4-BE49-F238E27FC236}">
                  <a16:creationId xmlns:a16="http://schemas.microsoft.com/office/drawing/2014/main" id="{AD361BBD-8EE9-47B9-93B2-09F6D658A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229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3" name="Oval 853">
              <a:extLst>
                <a:ext uri="{FF2B5EF4-FFF2-40B4-BE49-F238E27FC236}">
                  <a16:creationId xmlns:a16="http://schemas.microsoft.com/office/drawing/2014/main" id="{C31096AD-AB7E-481A-9778-E657C9CC9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207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4" name="Oval 854">
              <a:extLst>
                <a:ext uri="{FF2B5EF4-FFF2-40B4-BE49-F238E27FC236}">
                  <a16:creationId xmlns:a16="http://schemas.microsoft.com/office/drawing/2014/main" id="{8AC99541-9CBE-4404-8007-28A66E7F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181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5" name="Oval 855">
              <a:extLst>
                <a:ext uri="{FF2B5EF4-FFF2-40B4-BE49-F238E27FC236}">
                  <a16:creationId xmlns:a16="http://schemas.microsoft.com/office/drawing/2014/main" id="{799A7902-C610-429C-8BAE-1C98D4C01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213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6" name="Oval 856">
              <a:extLst>
                <a:ext uri="{FF2B5EF4-FFF2-40B4-BE49-F238E27FC236}">
                  <a16:creationId xmlns:a16="http://schemas.microsoft.com/office/drawing/2014/main" id="{F334F17C-B55D-4FE7-803A-00C6FEDE7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9" y="158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7" name="Oval 857">
              <a:extLst>
                <a:ext uri="{FF2B5EF4-FFF2-40B4-BE49-F238E27FC236}">
                  <a16:creationId xmlns:a16="http://schemas.microsoft.com/office/drawing/2014/main" id="{6850F1FC-E732-4C73-8C57-F78DE38E4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6" y="209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8" name="Oval 858">
              <a:extLst>
                <a:ext uri="{FF2B5EF4-FFF2-40B4-BE49-F238E27FC236}">
                  <a16:creationId xmlns:a16="http://schemas.microsoft.com/office/drawing/2014/main" id="{E0D17FEA-E7E9-4FD6-A14B-7906EA37D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214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9" name="Oval 859">
              <a:extLst>
                <a:ext uri="{FF2B5EF4-FFF2-40B4-BE49-F238E27FC236}">
                  <a16:creationId xmlns:a16="http://schemas.microsoft.com/office/drawing/2014/main" id="{6D772CDC-F2F8-4CD8-83C2-C04FA13DA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170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0" name="Oval 860">
              <a:extLst>
                <a:ext uri="{FF2B5EF4-FFF2-40B4-BE49-F238E27FC236}">
                  <a16:creationId xmlns:a16="http://schemas.microsoft.com/office/drawing/2014/main" id="{A15C9101-883C-453F-AAC8-3657980EC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" y="218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1" name="Oval 861">
              <a:extLst>
                <a:ext uri="{FF2B5EF4-FFF2-40B4-BE49-F238E27FC236}">
                  <a16:creationId xmlns:a16="http://schemas.microsoft.com/office/drawing/2014/main" id="{0AEA4183-651A-4DB4-8D22-C0346AB27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" y="153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2" name="Oval 862">
              <a:extLst>
                <a:ext uri="{FF2B5EF4-FFF2-40B4-BE49-F238E27FC236}">
                  <a16:creationId xmlns:a16="http://schemas.microsoft.com/office/drawing/2014/main" id="{B5712291-08D6-4209-9573-8748831F7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2399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3" name="Oval 863">
              <a:extLst>
                <a:ext uri="{FF2B5EF4-FFF2-40B4-BE49-F238E27FC236}">
                  <a16:creationId xmlns:a16="http://schemas.microsoft.com/office/drawing/2014/main" id="{07CE8B7D-76D5-4B61-B684-A1FD38DF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12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4" name="Oval 864">
              <a:extLst>
                <a:ext uri="{FF2B5EF4-FFF2-40B4-BE49-F238E27FC236}">
                  <a16:creationId xmlns:a16="http://schemas.microsoft.com/office/drawing/2014/main" id="{5FD356E2-4339-4857-AE1E-E8ED9F881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16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5" name="Oval 865">
              <a:extLst>
                <a:ext uri="{FF2B5EF4-FFF2-40B4-BE49-F238E27FC236}">
                  <a16:creationId xmlns:a16="http://schemas.microsoft.com/office/drawing/2014/main" id="{F30A24EB-E5BB-449D-B88D-5271F2756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16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6" name="Oval 866">
              <a:extLst>
                <a:ext uri="{FF2B5EF4-FFF2-40B4-BE49-F238E27FC236}">
                  <a16:creationId xmlns:a16="http://schemas.microsoft.com/office/drawing/2014/main" id="{B0521D9E-D7D0-4FA8-B29D-43C467449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" y="203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7" name="Oval 867">
              <a:extLst>
                <a:ext uri="{FF2B5EF4-FFF2-40B4-BE49-F238E27FC236}">
                  <a16:creationId xmlns:a16="http://schemas.microsoft.com/office/drawing/2014/main" id="{BAC0D8B8-0045-4762-A5A2-7A758180F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177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8" name="Oval 868">
              <a:extLst>
                <a:ext uri="{FF2B5EF4-FFF2-40B4-BE49-F238E27FC236}">
                  <a16:creationId xmlns:a16="http://schemas.microsoft.com/office/drawing/2014/main" id="{2DC0FEF7-EE85-49EB-B45D-0C154D8DD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1749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9" name="Oval 869">
              <a:extLst>
                <a:ext uri="{FF2B5EF4-FFF2-40B4-BE49-F238E27FC236}">
                  <a16:creationId xmlns:a16="http://schemas.microsoft.com/office/drawing/2014/main" id="{C2E59185-D79E-447B-AF75-884042CC1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850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0" name="Oval 870">
              <a:extLst>
                <a:ext uri="{FF2B5EF4-FFF2-40B4-BE49-F238E27FC236}">
                  <a16:creationId xmlns:a16="http://schemas.microsoft.com/office/drawing/2014/main" id="{E844B361-6E89-45FB-BFC7-E61AE0AB3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8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1" name="Oval 871">
              <a:extLst>
                <a:ext uri="{FF2B5EF4-FFF2-40B4-BE49-F238E27FC236}">
                  <a16:creationId xmlns:a16="http://schemas.microsoft.com/office/drawing/2014/main" id="{C8F85245-EE94-4D44-B104-7BDFE1081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049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2" name="Oval 872">
              <a:extLst>
                <a:ext uri="{FF2B5EF4-FFF2-40B4-BE49-F238E27FC236}">
                  <a16:creationId xmlns:a16="http://schemas.microsoft.com/office/drawing/2014/main" id="{DE1F129E-14AA-430D-8F91-2CC40F3A4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164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3" name="Oval 873">
              <a:extLst>
                <a:ext uri="{FF2B5EF4-FFF2-40B4-BE49-F238E27FC236}">
                  <a16:creationId xmlns:a16="http://schemas.microsoft.com/office/drawing/2014/main" id="{F94203A5-9E06-45B2-B4A7-958603EE3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37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4" name="Oval 874">
              <a:extLst>
                <a:ext uri="{FF2B5EF4-FFF2-40B4-BE49-F238E27FC236}">
                  <a16:creationId xmlns:a16="http://schemas.microsoft.com/office/drawing/2014/main" id="{F8DE3E32-C832-42B8-8218-5A5D601A1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890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5" name="Oval 875">
              <a:extLst>
                <a:ext uri="{FF2B5EF4-FFF2-40B4-BE49-F238E27FC236}">
                  <a16:creationId xmlns:a16="http://schemas.microsoft.com/office/drawing/2014/main" id="{DBDF9316-5C97-4E4A-B091-BF628C1AA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2715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6" name="Oval 876">
              <a:extLst>
                <a:ext uri="{FF2B5EF4-FFF2-40B4-BE49-F238E27FC236}">
                  <a16:creationId xmlns:a16="http://schemas.microsoft.com/office/drawing/2014/main" id="{2C021354-B0E5-4E02-85E3-B3FD2D13E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" y="197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7" name="Oval 877">
              <a:extLst>
                <a:ext uri="{FF2B5EF4-FFF2-40B4-BE49-F238E27FC236}">
                  <a16:creationId xmlns:a16="http://schemas.microsoft.com/office/drawing/2014/main" id="{14642F14-42AE-45D4-8C5D-21F07FE7D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2320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8" name="Oval 878">
              <a:extLst>
                <a:ext uri="{FF2B5EF4-FFF2-40B4-BE49-F238E27FC236}">
                  <a16:creationId xmlns:a16="http://schemas.microsoft.com/office/drawing/2014/main" id="{7E469065-A803-4ABE-847B-35196B03D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1670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9" name="Oval 879">
              <a:extLst>
                <a:ext uri="{FF2B5EF4-FFF2-40B4-BE49-F238E27FC236}">
                  <a16:creationId xmlns:a16="http://schemas.microsoft.com/office/drawing/2014/main" id="{098EEB76-B6CB-414C-B990-A0F42EB21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90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0" name="Oval 880">
              <a:extLst>
                <a:ext uri="{FF2B5EF4-FFF2-40B4-BE49-F238E27FC236}">
                  <a16:creationId xmlns:a16="http://schemas.microsoft.com/office/drawing/2014/main" id="{67E9F67E-CAC8-4C4A-95EF-F22F99B6F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150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1" name="Oval 881">
              <a:extLst>
                <a:ext uri="{FF2B5EF4-FFF2-40B4-BE49-F238E27FC236}">
                  <a16:creationId xmlns:a16="http://schemas.microsoft.com/office/drawing/2014/main" id="{29890683-6BDB-45A3-8F40-D9AC7048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22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2" name="Oval 882">
              <a:extLst>
                <a:ext uri="{FF2B5EF4-FFF2-40B4-BE49-F238E27FC236}">
                  <a16:creationId xmlns:a16="http://schemas.microsoft.com/office/drawing/2014/main" id="{FDC713E1-923C-4A92-85D3-821117192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147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3" name="Oval 883">
              <a:extLst>
                <a:ext uri="{FF2B5EF4-FFF2-40B4-BE49-F238E27FC236}">
                  <a16:creationId xmlns:a16="http://schemas.microsoft.com/office/drawing/2014/main" id="{FF82B460-19E9-4E11-A7CD-B79D2DD6A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227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4" name="Oval 884">
              <a:extLst>
                <a:ext uri="{FF2B5EF4-FFF2-40B4-BE49-F238E27FC236}">
                  <a16:creationId xmlns:a16="http://schemas.microsoft.com/office/drawing/2014/main" id="{C77349F5-D2E4-4438-8B47-77445B221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34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5" name="Oval 885">
              <a:extLst>
                <a:ext uri="{FF2B5EF4-FFF2-40B4-BE49-F238E27FC236}">
                  <a16:creationId xmlns:a16="http://schemas.microsoft.com/office/drawing/2014/main" id="{646C1CBA-21DF-4E76-8B28-B86BA3B2D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805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6" name="Oval 886">
              <a:extLst>
                <a:ext uri="{FF2B5EF4-FFF2-40B4-BE49-F238E27FC236}">
                  <a16:creationId xmlns:a16="http://schemas.microsoft.com/office/drawing/2014/main" id="{31BA87CD-25D9-430C-AEDF-5A038C6A8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455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7" name="Oval 887">
              <a:extLst>
                <a:ext uri="{FF2B5EF4-FFF2-40B4-BE49-F238E27FC236}">
                  <a16:creationId xmlns:a16="http://schemas.microsoft.com/office/drawing/2014/main" id="{523368A2-BF5A-4167-AA01-CD6F52194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236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8" name="Oval 888">
              <a:extLst>
                <a:ext uri="{FF2B5EF4-FFF2-40B4-BE49-F238E27FC236}">
                  <a16:creationId xmlns:a16="http://schemas.microsoft.com/office/drawing/2014/main" id="{B0855AC8-27F2-48F0-85F1-053A43542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56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9" name="Oval 889">
              <a:extLst>
                <a:ext uri="{FF2B5EF4-FFF2-40B4-BE49-F238E27FC236}">
                  <a16:creationId xmlns:a16="http://schemas.microsoft.com/office/drawing/2014/main" id="{FC8DACCF-20BC-4092-B45E-59D670E79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077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0" name="Oval 890">
              <a:extLst>
                <a:ext uri="{FF2B5EF4-FFF2-40B4-BE49-F238E27FC236}">
                  <a16:creationId xmlns:a16="http://schemas.microsoft.com/office/drawing/2014/main" id="{F8E63455-7AA5-4805-AD64-2313EE18F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240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1" name="Oval 891">
              <a:extLst>
                <a:ext uri="{FF2B5EF4-FFF2-40B4-BE49-F238E27FC236}">
                  <a16:creationId xmlns:a16="http://schemas.microsoft.com/office/drawing/2014/main" id="{DC5B1449-4532-41D3-BC23-DA02AB380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143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2" name="Oval 892">
              <a:extLst>
                <a:ext uri="{FF2B5EF4-FFF2-40B4-BE49-F238E27FC236}">
                  <a16:creationId xmlns:a16="http://schemas.microsoft.com/office/drawing/2014/main" id="{013634A7-A622-46F1-9945-D41062190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172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3" name="Oval 893">
              <a:extLst>
                <a:ext uri="{FF2B5EF4-FFF2-40B4-BE49-F238E27FC236}">
                  <a16:creationId xmlns:a16="http://schemas.microsoft.com/office/drawing/2014/main" id="{6A8C9357-FF16-48DF-91A2-DD9B1DF1D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8" y="192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4" name="Oval 894">
              <a:extLst>
                <a:ext uri="{FF2B5EF4-FFF2-40B4-BE49-F238E27FC236}">
                  <a16:creationId xmlns:a16="http://schemas.microsoft.com/office/drawing/2014/main" id="{1FC420C3-AD19-444C-BE7A-F4C3C7D5D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78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5" name="Oval 895">
              <a:extLst>
                <a:ext uri="{FF2B5EF4-FFF2-40B4-BE49-F238E27FC236}">
                  <a16:creationId xmlns:a16="http://schemas.microsoft.com/office/drawing/2014/main" id="{B997D303-E39E-4B4D-9F2E-C9200C261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203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6" name="Oval 896">
              <a:extLst>
                <a:ext uri="{FF2B5EF4-FFF2-40B4-BE49-F238E27FC236}">
                  <a16:creationId xmlns:a16="http://schemas.microsoft.com/office/drawing/2014/main" id="{7C54ECC0-BA48-478B-A8F2-1A335CB5A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234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7" name="Oval 897">
              <a:extLst>
                <a:ext uri="{FF2B5EF4-FFF2-40B4-BE49-F238E27FC236}">
                  <a16:creationId xmlns:a16="http://schemas.microsoft.com/office/drawing/2014/main" id="{398F2438-4730-4311-9412-D08B11AE2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260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8" name="Oval 898">
              <a:extLst>
                <a:ext uri="{FF2B5EF4-FFF2-40B4-BE49-F238E27FC236}">
                  <a16:creationId xmlns:a16="http://schemas.microsoft.com/office/drawing/2014/main" id="{5BCFC5E3-B087-4428-B505-57AC6B963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2467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9" name="Oval 899">
              <a:extLst>
                <a:ext uri="{FF2B5EF4-FFF2-40B4-BE49-F238E27FC236}">
                  <a16:creationId xmlns:a16="http://schemas.microsoft.com/office/drawing/2014/main" id="{8C31C92B-F8E2-4D7A-9287-C4EA0FC60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203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0" name="Oval 900">
              <a:extLst>
                <a:ext uri="{FF2B5EF4-FFF2-40B4-BE49-F238E27FC236}">
                  <a16:creationId xmlns:a16="http://schemas.microsoft.com/office/drawing/2014/main" id="{36346E84-6F2A-4446-846C-8C7F4545C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163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1" name="Oval 901">
              <a:extLst>
                <a:ext uri="{FF2B5EF4-FFF2-40B4-BE49-F238E27FC236}">
                  <a16:creationId xmlns:a16="http://schemas.microsoft.com/office/drawing/2014/main" id="{114BA13B-D93F-4D00-9D20-C4A730987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90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2" name="Oval 902">
              <a:extLst>
                <a:ext uri="{FF2B5EF4-FFF2-40B4-BE49-F238E27FC236}">
                  <a16:creationId xmlns:a16="http://schemas.microsoft.com/office/drawing/2014/main" id="{8E9D67A1-F533-4084-A0E3-AA8421ABC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1822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3" name="Oval 903">
              <a:extLst>
                <a:ext uri="{FF2B5EF4-FFF2-40B4-BE49-F238E27FC236}">
                  <a16:creationId xmlns:a16="http://schemas.microsoft.com/office/drawing/2014/main" id="{37F312CF-818E-4F6F-9795-AF7A9CCFC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202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4" name="Oval 904">
              <a:extLst>
                <a:ext uri="{FF2B5EF4-FFF2-40B4-BE49-F238E27FC236}">
                  <a16:creationId xmlns:a16="http://schemas.microsoft.com/office/drawing/2014/main" id="{EAAE726F-FEB9-4603-82B8-49DC83F0A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1760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5" name="Oval 905">
              <a:extLst>
                <a:ext uri="{FF2B5EF4-FFF2-40B4-BE49-F238E27FC236}">
                  <a16:creationId xmlns:a16="http://schemas.microsoft.com/office/drawing/2014/main" id="{A13FDC40-5144-47A6-8FD1-7991A5211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" y="1585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6" name="Oval 906">
              <a:extLst>
                <a:ext uri="{FF2B5EF4-FFF2-40B4-BE49-F238E27FC236}">
                  <a16:creationId xmlns:a16="http://schemas.microsoft.com/office/drawing/2014/main" id="{D633AF0D-336B-46E8-963D-A65D6266D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2128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7" name="Oval 907">
              <a:extLst>
                <a:ext uri="{FF2B5EF4-FFF2-40B4-BE49-F238E27FC236}">
                  <a16:creationId xmlns:a16="http://schemas.microsoft.com/office/drawing/2014/main" id="{CA67B9A6-6A1E-468F-B6DC-439BA25DF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308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8" name="Oval 908">
              <a:extLst>
                <a:ext uri="{FF2B5EF4-FFF2-40B4-BE49-F238E27FC236}">
                  <a16:creationId xmlns:a16="http://schemas.microsoft.com/office/drawing/2014/main" id="{501DEA7F-6E7A-4C3C-BFBA-4B099D9F6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168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9" name="Oval 909">
              <a:extLst>
                <a:ext uri="{FF2B5EF4-FFF2-40B4-BE49-F238E27FC236}">
                  <a16:creationId xmlns:a16="http://schemas.microsoft.com/office/drawing/2014/main" id="{D037BB36-31CD-49B4-83BD-FB48C5FEA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209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0" name="Oval 910">
              <a:extLst>
                <a:ext uri="{FF2B5EF4-FFF2-40B4-BE49-F238E27FC236}">
                  <a16:creationId xmlns:a16="http://schemas.microsoft.com/office/drawing/2014/main" id="{5009FF00-37AD-406E-A7BD-BF8D40D81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264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1" name="Oval 911">
              <a:extLst>
                <a:ext uri="{FF2B5EF4-FFF2-40B4-BE49-F238E27FC236}">
                  <a16:creationId xmlns:a16="http://schemas.microsoft.com/office/drawing/2014/main" id="{EDA113C4-2880-4F01-8B13-E4BEB9AA6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178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2" name="Oval 912">
              <a:extLst>
                <a:ext uri="{FF2B5EF4-FFF2-40B4-BE49-F238E27FC236}">
                  <a16:creationId xmlns:a16="http://schemas.microsoft.com/office/drawing/2014/main" id="{D797917D-7B88-4A73-92D7-8B27E9870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664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3" name="Oval 913">
              <a:extLst>
                <a:ext uri="{FF2B5EF4-FFF2-40B4-BE49-F238E27FC236}">
                  <a16:creationId xmlns:a16="http://schemas.microsoft.com/office/drawing/2014/main" id="{B0B9965D-8328-4A5A-9F5E-3B68BB9DE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62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4" name="Oval 914">
              <a:extLst>
                <a:ext uri="{FF2B5EF4-FFF2-40B4-BE49-F238E27FC236}">
                  <a16:creationId xmlns:a16="http://schemas.microsoft.com/office/drawing/2014/main" id="{83858076-3A13-4141-A01B-CA108C101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1743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5" name="Oval 915">
              <a:extLst>
                <a:ext uri="{FF2B5EF4-FFF2-40B4-BE49-F238E27FC236}">
                  <a16:creationId xmlns:a16="http://schemas.microsoft.com/office/drawing/2014/main" id="{AC021C8E-85B4-4D4B-AFBB-4A268E32A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189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6" name="Oval 916">
              <a:extLst>
                <a:ext uri="{FF2B5EF4-FFF2-40B4-BE49-F238E27FC236}">
                  <a16:creationId xmlns:a16="http://schemas.microsoft.com/office/drawing/2014/main" id="{3281D5C6-DD96-4FC3-8AEC-D6EBA0B4E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82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7" name="Oval 917">
              <a:extLst>
                <a:ext uri="{FF2B5EF4-FFF2-40B4-BE49-F238E27FC236}">
                  <a16:creationId xmlns:a16="http://schemas.microsoft.com/office/drawing/2014/main" id="{1805B31C-F3F2-4042-A3E2-F1EEB78E0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119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8" name="Oval 918">
              <a:extLst>
                <a:ext uri="{FF2B5EF4-FFF2-40B4-BE49-F238E27FC236}">
                  <a16:creationId xmlns:a16="http://schemas.microsoft.com/office/drawing/2014/main" id="{A3BB42C1-7FFF-4559-A005-3EA3A3D57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185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9" name="Oval 919">
              <a:extLst>
                <a:ext uri="{FF2B5EF4-FFF2-40B4-BE49-F238E27FC236}">
                  <a16:creationId xmlns:a16="http://schemas.microsoft.com/office/drawing/2014/main" id="{5D740358-9B69-42E9-9A6F-5AD94A887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" y="199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0" name="Oval 920">
              <a:extLst>
                <a:ext uri="{FF2B5EF4-FFF2-40B4-BE49-F238E27FC236}">
                  <a16:creationId xmlns:a16="http://schemas.microsoft.com/office/drawing/2014/main" id="{07D7B25E-351C-4438-9809-94B9D687C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0" y="1387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1" name="Oval 921">
              <a:extLst>
                <a:ext uri="{FF2B5EF4-FFF2-40B4-BE49-F238E27FC236}">
                  <a16:creationId xmlns:a16="http://schemas.microsoft.com/office/drawing/2014/main" id="{0A4EC580-99DA-49CA-8A1D-43FC55DE6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146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2" name="Oval 922">
              <a:extLst>
                <a:ext uri="{FF2B5EF4-FFF2-40B4-BE49-F238E27FC236}">
                  <a16:creationId xmlns:a16="http://schemas.microsoft.com/office/drawing/2014/main" id="{B46C7618-E042-44F8-8719-64D6BE0E9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8" y="1274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3" name="Oval 923">
              <a:extLst>
                <a:ext uri="{FF2B5EF4-FFF2-40B4-BE49-F238E27FC236}">
                  <a16:creationId xmlns:a16="http://schemas.microsoft.com/office/drawing/2014/main" id="{62696387-2E5B-4A79-9DAF-66C7EB471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534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4" name="Oval 924">
              <a:extLst>
                <a:ext uri="{FF2B5EF4-FFF2-40B4-BE49-F238E27FC236}">
                  <a16:creationId xmlns:a16="http://schemas.microsoft.com/office/drawing/2014/main" id="{FA895B26-FD41-459E-AB05-E3B6A5C1D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167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5" name="Oval 925">
              <a:extLst>
                <a:ext uri="{FF2B5EF4-FFF2-40B4-BE49-F238E27FC236}">
                  <a16:creationId xmlns:a16="http://schemas.microsoft.com/office/drawing/2014/main" id="{FD16B25A-5F12-437F-A3FC-CBB07984A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387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6" name="Oval 926">
              <a:extLst>
                <a:ext uri="{FF2B5EF4-FFF2-40B4-BE49-F238E27FC236}">
                  <a16:creationId xmlns:a16="http://schemas.microsoft.com/office/drawing/2014/main" id="{82DD1553-34B2-4B6E-B07F-DB9080B81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193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7" name="Oval 927">
              <a:extLst>
                <a:ext uri="{FF2B5EF4-FFF2-40B4-BE49-F238E27FC236}">
                  <a16:creationId xmlns:a16="http://schemas.microsoft.com/office/drawing/2014/main" id="{FC812C73-CD69-437A-A69A-64B6786B4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1969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8" name="Oval 928">
              <a:extLst>
                <a:ext uri="{FF2B5EF4-FFF2-40B4-BE49-F238E27FC236}">
                  <a16:creationId xmlns:a16="http://schemas.microsoft.com/office/drawing/2014/main" id="{EE07C304-8629-45AE-AA0D-AF1838043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5" y="2150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9" name="Oval 929">
              <a:extLst>
                <a:ext uri="{FF2B5EF4-FFF2-40B4-BE49-F238E27FC236}">
                  <a16:creationId xmlns:a16="http://schemas.microsoft.com/office/drawing/2014/main" id="{AEF1BD13-5B6F-4453-B2FF-766A6B5C1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126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0" name="Oval 930">
              <a:extLst>
                <a:ext uri="{FF2B5EF4-FFF2-40B4-BE49-F238E27FC236}">
                  <a16:creationId xmlns:a16="http://schemas.microsoft.com/office/drawing/2014/main" id="{4868DFE0-2AAD-4D8A-B1E1-4585A1CF8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105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1" name="Oval 931">
              <a:extLst>
                <a:ext uri="{FF2B5EF4-FFF2-40B4-BE49-F238E27FC236}">
                  <a16:creationId xmlns:a16="http://schemas.microsoft.com/office/drawing/2014/main" id="{4FC2764D-E178-4F68-B1B7-2C0602A62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1517"/>
              <a:ext cx="29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2" name="Oval 932">
              <a:extLst>
                <a:ext uri="{FF2B5EF4-FFF2-40B4-BE49-F238E27FC236}">
                  <a16:creationId xmlns:a16="http://schemas.microsoft.com/office/drawing/2014/main" id="{1230F352-90C0-4B00-9D82-B295C9300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207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3" name="Oval 933">
              <a:extLst>
                <a:ext uri="{FF2B5EF4-FFF2-40B4-BE49-F238E27FC236}">
                  <a16:creationId xmlns:a16="http://schemas.microsoft.com/office/drawing/2014/main" id="{B0E7B564-4638-4F78-8963-0F75BD228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228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4" name="Oval 934">
              <a:extLst>
                <a:ext uri="{FF2B5EF4-FFF2-40B4-BE49-F238E27FC236}">
                  <a16:creationId xmlns:a16="http://schemas.microsoft.com/office/drawing/2014/main" id="{3A0AFC19-1004-4E42-90A7-366425C17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" y="218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5" name="Oval 935">
              <a:extLst>
                <a:ext uri="{FF2B5EF4-FFF2-40B4-BE49-F238E27FC236}">
                  <a16:creationId xmlns:a16="http://schemas.microsoft.com/office/drawing/2014/main" id="{055AA468-4BAA-470E-B3B4-149D48DB7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185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6" name="Oval 936">
              <a:extLst>
                <a:ext uri="{FF2B5EF4-FFF2-40B4-BE49-F238E27FC236}">
                  <a16:creationId xmlns:a16="http://schemas.microsoft.com/office/drawing/2014/main" id="{F4D1669E-2775-4317-BBF0-BE74804AF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232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7" name="Oval 937">
              <a:extLst>
                <a:ext uri="{FF2B5EF4-FFF2-40B4-BE49-F238E27FC236}">
                  <a16:creationId xmlns:a16="http://schemas.microsoft.com/office/drawing/2014/main" id="{402AA4FC-C188-490F-9245-8B2F036F5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410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8" name="Oval 938">
              <a:extLst>
                <a:ext uri="{FF2B5EF4-FFF2-40B4-BE49-F238E27FC236}">
                  <a16:creationId xmlns:a16="http://schemas.microsoft.com/office/drawing/2014/main" id="{B16F05D7-FD9B-4E20-81CF-EA3217EA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8" y="2393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9" name="Oval 939">
              <a:extLst>
                <a:ext uri="{FF2B5EF4-FFF2-40B4-BE49-F238E27FC236}">
                  <a16:creationId xmlns:a16="http://schemas.microsoft.com/office/drawing/2014/main" id="{7E49A0C6-0EEF-497F-8BB4-B26F748C4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" y="171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0" name="Oval 940">
              <a:extLst>
                <a:ext uri="{FF2B5EF4-FFF2-40B4-BE49-F238E27FC236}">
                  <a16:creationId xmlns:a16="http://schemas.microsoft.com/office/drawing/2014/main" id="{7505EAE7-D218-4C95-AB27-CBA391BE9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58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1" name="Oval 941">
              <a:extLst>
                <a:ext uri="{FF2B5EF4-FFF2-40B4-BE49-F238E27FC236}">
                  <a16:creationId xmlns:a16="http://schemas.microsoft.com/office/drawing/2014/main" id="{A95422DC-238F-43B3-B355-41076E8E4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69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2" name="Oval 942">
              <a:extLst>
                <a:ext uri="{FF2B5EF4-FFF2-40B4-BE49-F238E27FC236}">
                  <a16:creationId xmlns:a16="http://schemas.microsoft.com/office/drawing/2014/main" id="{0FB5C3C1-EFDB-46C4-90CD-2378328AC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1" y="1721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3" name="Oval 943">
              <a:extLst>
                <a:ext uri="{FF2B5EF4-FFF2-40B4-BE49-F238E27FC236}">
                  <a16:creationId xmlns:a16="http://schemas.microsoft.com/office/drawing/2014/main" id="{1FD61F35-53DC-4E36-B114-8C16B0220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2235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4" name="Oval 944">
              <a:extLst>
                <a:ext uri="{FF2B5EF4-FFF2-40B4-BE49-F238E27FC236}">
                  <a16:creationId xmlns:a16="http://schemas.microsoft.com/office/drawing/2014/main" id="{1AAE45B2-C7CC-4942-A88E-16F0AA30A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220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5" name="Oval 945">
              <a:extLst>
                <a:ext uri="{FF2B5EF4-FFF2-40B4-BE49-F238E27FC236}">
                  <a16:creationId xmlns:a16="http://schemas.microsoft.com/office/drawing/2014/main" id="{97698394-E825-4DD5-8326-2B51869FA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207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6" name="Oval 946">
              <a:extLst>
                <a:ext uri="{FF2B5EF4-FFF2-40B4-BE49-F238E27FC236}">
                  <a16:creationId xmlns:a16="http://schemas.microsoft.com/office/drawing/2014/main" id="{EC3107AF-DF1E-4A82-9BCE-4CD4DA30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209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7" name="Oval 947">
              <a:extLst>
                <a:ext uri="{FF2B5EF4-FFF2-40B4-BE49-F238E27FC236}">
                  <a16:creationId xmlns:a16="http://schemas.microsoft.com/office/drawing/2014/main" id="{E3673322-654B-44F1-9D59-19F7745B5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157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8" name="Oval 948">
              <a:extLst>
                <a:ext uri="{FF2B5EF4-FFF2-40B4-BE49-F238E27FC236}">
                  <a16:creationId xmlns:a16="http://schemas.microsoft.com/office/drawing/2014/main" id="{8C03A93C-5DBB-44B6-A2BC-2345BEDDA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4" y="191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9" name="Oval 949">
              <a:extLst>
                <a:ext uri="{FF2B5EF4-FFF2-40B4-BE49-F238E27FC236}">
                  <a16:creationId xmlns:a16="http://schemas.microsoft.com/office/drawing/2014/main" id="{68F91675-FD1F-4BC5-9265-A6E0D01A3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16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0" name="Oval 950">
              <a:extLst>
                <a:ext uri="{FF2B5EF4-FFF2-40B4-BE49-F238E27FC236}">
                  <a16:creationId xmlns:a16="http://schemas.microsoft.com/office/drawing/2014/main" id="{0A97CD37-6084-4807-9AE5-111EE6E54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69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1" name="Oval 951">
              <a:extLst>
                <a:ext uri="{FF2B5EF4-FFF2-40B4-BE49-F238E27FC236}">
                  <a16:creationId xmlns:a16="http://schemas.microsoft.com/office/drawing/2014/main" id="{07149A22-EF07-4D4C-9BC6-114DBC72F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152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2" name="Oval 952">
              <a:extLst>
                <a:ext uri="{FF2B5EF4-FFF2-40B4-BE49-F238E27FC236}">
                  <a16:creationId xmlns:a16="http://schemas.microsoft.com/office/drawing/2014/main" id="{6144B56C-5965-426E-B83B-C117F7AFD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" y="2472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3" name="Oval 953">
              <a:extLst>
                <a:ext uri="{FF2B5EF4-FFF2-40B4-BE49-F238E27FC236}">
                  <a16:creationId xmlns:a16="http://schemas.microsoft.com/office/drawing/2014/main" id="{10D9EFD8-18D5-45F7-842D-BBAE3DCDD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" y="1449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4" name="Oval 954">
              <a:extLst>
                <a:ext uri="{FF2B5EF4-FFF2-40B4-BE49-F238E27FC236}">
                  <a16:creationId xmlns:a16="http://schemas.microsoft.com/office/drawing/2014/main" id="{4CDDEDC8-D0AE-48A8-A281-4589E276C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" y="2229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5" name="Oval 955">
              <a:extLst>
                <a:ext uri="{FF2B5EF4-FFF2-40B4-BE49-F238E27FC236}">
                  <a16:creationId xmlns:a16="http://schemas.microsoft.com/office/drawing/2014/main" id="{E83EF1C5-5DA3-411F-B988-C4A0FC634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4" y="254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6" name="Oval 956">
              <a:extLst>
                <a:ext uri="{FF2B5EF4-FFF2-40B4-BE49-F238E27FC236}">
                  <a16:creationId xmlns:a16="http://schemas.microsoft.com/office/drawing/2014/main" id="{5064C44D-E8DF-42EC-9A36-1B1C1D067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1845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7" name="Oval 957">
              <a:extLst>
                <a:ext uri="{FF2B5EF4-FFF2-40B4-BE49-F238E27FC236}">
                  <a16:creationId xmlns:a16="http://schemas.microsoft.com/office/drawing/2014/main" id="{4A44CA3A-E613-4E8C-8058-F57590A66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147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8" name="Oval 958">
              <a:extLst>
                <a:ext uri="{FF2B5EF4-FFF2-40B4-BE49-F238E27FC236}">
                  <a16:creationId xmlns:a16="http://schemas.microsoft.com/office/drawing/2014/main" id="{8F790D55-713D-4AA2-B371-CFE5E4423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1444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9" name="Oval 959">
              <a:extLst>
                <a:ext uri="{FF2B5EF4-FFF2-40B4-BE49-F238E27FC236}">
                  <a16:creationId xmlns:a16="http://schemas.microsoft.com/office/drawing/2014/main" id="{EBA0EDFE-3A68-4461-A8F2-1BE1F0C2B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2009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0" name="Oval 960">
              <a:extLst>
                <a:ext uri="{FF2B5EF4-FFF2-40B4-BE49-F238E27FC236}">
                  <a16:creationId xmlns:a16="http://schemas.microsoft.com/office/drawing/2014/main" id="{F5490B76-F2EB-4A18-A526-D82488B1C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1630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1" name="Oval 961">
              <a:extLst>
                <a:ext uri="{FF2B5EF4-FFF2-40B4-BE49-F238E27FC236}">
                  <a16:creationId xmlns:a16="http://schemas.microsoft.com/office/drawing/2014/main" id="{2FC113EB-BAE6-49F6-8578-97FC56901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1913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2" name="Oval 962">
              <a:extLst>
                <a:ext uri="{FF2B5EF4-FFF2-40B4-BE49-F238E27FC236}">
                  <a16:creationId xmlns:a16="http://schemas.microsoft.com/office/drawing/2014/main" id="{E5D254F3-432F-4DBE-B614-449E3DFEE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1935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3" name="Oval 963">
              <a:extLst>
                <a:ext uri="{FF2B5EF4-FFF2-40B4-BE49-F238E27FC236}">
                  <a16:creationId xmlns:a16="http://schemas.microsoft.com/office/drawing/2014/main" id="{E42D418D-B91E-4DE6-A40A-0A17D866D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147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4" name="Oval 964">
              <a:extLst>
                <a:ext uri="{FF2B5EF4-FFF2-40B4-BE49-F238E27FC236}">
                  <a16:creationId xmlns:a16="http://schemas.microsoft.com/office/drawing/2014/main" id="{3B9874F7-BA44-4956-BD0A-2DB223C53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178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5" name="Oval 965">
              <a:extLst>
                <a:ext uri="{FF2B5EF4-FFF2-40B4-BE49-F238E27FC236}">
                  <a16:creationId xmlns:a16="http://schemas.microsoft.com/office/drawing/2014/main" id="{89E17FDC-F1E0-457A-982F-51069FC5D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8" y="153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6" name="Oval 966">
              <a:extLst>
                <a:ext uri="{FF2B5EF4-FFF2-40B4-BE49-F238E27FC236}">
                  <a16:creationId xmlns:a16="http://schemas.microsoft.com/office/drawing/2014/main" id="{3C0F64BD-6DCA-4FAF-8B27-093EAA8E3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8" y="169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7" name="Oval 967">
              <a:extLst>
                <a:ext uri="{FF2B5EF4-FFF2-40B4-BE49-F238E27FC236}">
                  <a16:creationId xmlns:a16="http://schemas.microsoft.com/office/drawing/2014/main" id="{DA38F5A5-40BF-488B-B339-996BC6C36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09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8" name="Oval 968">
              <a:extLst>
                <a:ext uri="{FF2B5EF4-FFF2-40B4-BE49-F238E27FC236}">
                  <a16:creationId xmlns:a16="http://schemas.microsoft.com/office/drawing/2014/main" id="{665C757C-A5BE-4568-ACF9-EF9D12477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681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9" name="Oval 969">
              <a:extLst>
                <a:ext uri="{FF2B5EF4-FFF2-40B4-BE49-F238E27FC236}">
                  <a16:creationId xmlns:a16="http://schemas.microsoft.com/office/drawing/2014/main" id="{BDAC370D-6CB5-4DDE-9CCD-2C543E476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924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0" name="Oval 970">
              <a:extLst>
                <a:ext uri="{FF2B5EF4-FFF2-40B4-BE49-F238E27FC236}">
                  <a16:creationId xmlns:a16="http://schemas.microsoft.com/office/drawing/2014/main" id="{3A185193-1739-4E4A-B023-B54E14F3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229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1" name="Oval 971">
              <a:extLst>
                <a:ext uri="{FF2B5EF4-FFF2-40B4-BE49-F238E27FC236}">
                  <a16:creationId xmlns:a16="http://schemas.microsoft.com/office/drawing/2014/main" id="{18387BCF-5D77-4D5E-87E7-2F71FEBB7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1800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2" name="Oval 972">
              <a:extLst>
                <a:ext uri="{FF2B5EF4-FFF2-40B4-BE49-F238E27FC236}">
                  <a16:creationId xmlns:a16="http://schemas.microsoft.com/office/drawing/2014/main" id="{0C8EECE2-152C-4130-974E-B84143C96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1873"/>
              <a:ext cx="29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3" name="Oval 973">
              <a:extLst>
                <a:ext uri="{FF2B5EF4-FFF2-40B4-BE49-F238E27FC236}">
                  <a16:creationId xmlns:a16="http://schemas.microsoft.com/office/drawing/2014/main" id="{F08867DE-140C-471E-B702-CBC6C36FF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205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4" name="Oval 974">
              <a:extLst>
                <a:ext uri="{FF2B5EF4-FFF2-40B4-BE49-F238E27FC236}">
                  <a16:creationId xmlns:a16="http://schemas.microsoft.com/office/drawing/2014/main" id="{077B4B98-240B-40CF-BE0C-E209C0C58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82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5" name="Oval 975">
              <a:extLst>
                <a:ext uri="{FF2B5EF4-FFF2-40B4-BE49-F238E27FC236}">
                  <a16:creationId xmlns:a16="http://schemas.microsoft.com/office/drawing/2014/main" id="{6D98AD98-BC20-4BAE-BA82-CE3A42E9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216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6" name="Oval 976">
              <a:extLst>
                <a:ext uri="{FF2B5EF4-FFF2-40B4-BE49-F238E27FC236}">
                  <a16:creationId xmlns:a16="http://schemas.microsoft.com/office/drawing/2014/main" id="{BB2961F1-BA79-427A-B0DE-92ACB5C33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1206"/>
              <a:ext cx="28" cy="29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7" name="Oval 977">
              <a:extLst>
                <a:ext uri="{FF2B5EF4-FFF2-40B4-BE49-F238E27FC236}">
                  <a16:creationId xmlns:a16="http://schemas.microsoft.com/office/drawing/2014/main" id="{98BB97A7-E7E9-49E6-A086-A1B0A925E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427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8" name="Oval 978">
              <a:extLst>
                <a:ext uri="{FF2B5EF4-FFF2-40B4-BE49-F238E27FC236}">
                  <a16:creationId xmlns:a16="http://schemas.microsoft.com/office/drawing/2014/main" id="{B6037BDE-3503-40C5-BB20-20277E70E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240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9" name="Oval 979">
              <a:extLst>
                <a:ext uri="{FF2B5EF4-FFF2-40B4-BE49-F238E27FC236}">
                  <a16:creationId xmlns:a16="http://schemas.microsoft.com/office/drawing/2014/main" id="{2FECAF52-52F7-4290-8DBA-59AE1F775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" y="1506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0" name="Oval 980">
              <a:extLst>
                <a:ext uri="{FF2B5EF4-FFF2-40B4-BE49-F238E27FC236}">
                  <a16:creationId xmlns:a16="http://schemas.microsoft.com/office/drawing/2014/main" id="{1B2608D2-6C4D-412D-B75E-B4C0D0FC8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2139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1" name="Oval 981">
              <a:extLst>
                <a:ext uri="{FF2B5EF4-FFF2-40B4-BE49-F238E27FC236}">
                  <a16:creationId xmlns:a16="http://schemas.microsoft.com/office/drawing/2014/main" id="{90094FCF-957F-4B7F-A930-B532F8EB8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209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2" name="Oval 982">
              <a:extLst>
                <a:ext uri="{FF2B5EF4-FFF2-40B4-BE49-F238E27FC236}">
                  <a16:creationId xmlns:a16="http://schemas.microsoft.com/office/drawing/2014/main" id="{F2FD458D-C7D5-406B-83A9-53D86747B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2094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3" name="Oval 983">
              <a:extLst>
                <a:ext uri="{FF2B5EF4-FFF2-40B4-BE49-F238E27FC236}">
                  <a16:creationId xmlns:a16="http://schemas.microsoft.com/office/drawing/2014/main" id="{B1813115-0DCE-4E57-9D6D-C9915E8B0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1557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4" name="Oval 984">
              <a:extLst>
                <a:ext uri="{FF2B5EF4-FFF2-40B4-BE49-F238E27FC236}">
                  <a16:creationId xmlns:a16="http://schemas.microsoft.com/office/drawing/2014/main" id="{5146D429-21E9-4BC7-B707-2F96B7BC5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" y="1828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5" name="Oval 985">
              <a:extLst>
                <a:ext uri="{FF2B5EF4-FFF2-40B4-BE49-F238E27FC236}">
                  <a16:creationId xmlns:a16="http://schemas.microsoft.com/office/drawing/2014/main" id="{A7CB3648-5081-4E32-91F6-CDBF81600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169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6" name="Oval 986">
              <a:extLst>
                <a:ext uri="{FF2B5EF4-FFF2-40B4-BE49-F238E27FC236}">
                  <a16:creationId xmlns:a16="http://schemas.microsoft.com/office/drawing/2014/main" id="{7ADA962E-40B6-41CD-827B-26C90F27D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518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7" name="Oval 987">
              <a:extLst>
                <a:ext uri="{FF2B5EF4-FFF2-40B4-BE49-F238E27FC236}">
                  <a16:creationId xmlns:a16="http://schemas.microsoft.com/office/drawing/2014/main" id="{F49D1147-3BE5-464F-A5EE-0A116E6D7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2489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8" name="Oval 988">
              <a:extLst>
                <a:ext uri="{FF2B5EF4-FFF2-40B4-BE49-F238E27FC236}">
                  <a16:creationId xmlns:a16="http://schemas.microsoft.com/office/drawing/2014/main" id="{3D0BED42-1C44-4FFE-9D7C-C2A9B38FD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" y="1794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9" name="Oval 989">
              <a:extLst>
                <a:ext uri="{FF2B5EF4-FFF2-40B4-BE49-F238E27FC236}">
                  <a16:creationId xmlns:a16="http://schemas.microsoft.com/office/drawing/2014/main" id="{6560D253-C8AA-4758-8055-F971DA5D6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" y="2523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0" name="Oval 990">
              <a:extLst>
                <a:ext uri="{FF2B5EF4-FFF2-40B4-BE49-F238E27FC236}">
                  <a16:creationId xmlns:a16="http://schemas.microsoft.com/office/drawing/2014/main" id="{2EE4A01E-08EB-4214-B52B-A91B6632B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121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1" name="Oval 991">
              <a:extLst>
                <a:ext uri="{FF2B5EF4-FFF2-40B4-BE49-F238E27FC236}">
                  <a16:creationId xmlns:a16="http://schemas.microsoft.com/office/drawing/2014/main" id="{D6E386DA-0A26-4435-9A37-2C5B5A14A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760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2" name="Oval 992">
              <a:extLst>
                <a:ext uri="{FF2B5EF4-FFF2-40B4-BE49-F238E27FC236}">
                  <a16:creationId xmlns:a16="http://schemas.microsoft.com/office/drawing/2014/main" id="{4747EB13-AE50-49A1-ACAB-A28BA32A3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416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3" name="Oval 993">
              <a:extLst>
                <a:ext uri="{FF2B5EF4-FFF2-40B4-BE49-F238E27FC236}">
                  <a16:creationId xmlns:a16="http://schemas.microsoft.com/office/drawing/2014/main" id="{CC41CFC5-A65F-4B19-9773-12E083935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2484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4" name="Oval 994">
              <a:extLst>
                <a:ext uri="{FF2B5EF4-FFF2-40B4-BE49-F238E27FC236}">
                  <a16:creationId xmlns:a16="http://schemas.microsoft.com/office/drawing/2014/main" id="{F0F88BEF-B0E4-4AA2-BFB3-E02E500C3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68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5" name="Oval 995">
              <a:extLst>
                <a:ext uri="{FF2B5EF4-FFF2-40B4-BE49-F238E27FC236}">
                  <a16:creationId xmlns:a16="http://schemas.microsoft.com/office/drawing/2014/main" id="{7D27E817-51D2-46F5-9D99-8E5BD0448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" y="169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6" name="Oval 996">
              <a:extLst>
                <a:ext uri="{FF2B5EF4-FFF2-40B4-BE49-F238E27FC236}">
                  <a16:creationId xmlns:a16="http://schemas.microsoft.com/office/drawing/2014/main" id="{38A3F357-4981-468E-9ADE-FE976D0C5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147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7" name="Oval 997">
              <a:extLst>
                <a:ext uri="{FF2B5EF4-FFF2-40B4-BE49-F238E27FC236}">
                  <a16:creationId xmlns:a16="http://schemas.microsoft.com/office/drawing/2014/main" id="{B57CBD7C-9021-4494-A8D0-50B1A00AA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99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8" name="Oval 998">
              <a:extLst>
                <a:ext uri="{FF2B5EF4-FFF2-40B4-BE49-F238E27FC236}">
                  <a16:creationId xmlns:a16="http://schemas.microsoft.com/office/drawing/2014/main" id="{B8437B77-5DCE-4549-BA36-5C82F32E3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1" y="2348"/>
              <a:ext cx="29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9" name="Oval 999">
              <a:extLst>
                <a:ext uri="{FF2B5EF4-FFF2-40B4-BE49-F238E27FC236}">
                  <a16:creationId xmlns:a16="http://schemas.microsoft.com/office/drawing/2014/main" id="{B3CB11D3-BD8D-456B-90D3-4B0082E6E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212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0" name="Oval 1000">
              <a:extLst>
                <a:ext uri="{FF2B5EF4-FFF2-40B4-BE49-F238E27FC236}">
                  <a16:creationId xmlns:a16="http://schemas.microsoft.com/office/drawing/2014/main" id="{480C9F3E-A4BD-485D-BD01-C9DAA099B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054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1" name="Oval 1001">
              <a:extLst>
                <a:ext uri="{FF2B5EF4-FFF2-40B4-BE49-F238E27FC236}">
                  <a16:creationId xmlns:a16="http://schemas.microsoft.com/office/drawing/2014/main" id="{27231BA3-DE17-4534-9464-FF5A02FF6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98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2" name="Oval 1002">
              <a:extLst>
                <a:ext uri="{FF2B5EF4-FFF2-40B4-BE49-F238E27FC236}">
                  <a16:creationId xmlns:a16="http://schemas.microsoft.com/office/drawing/2014/main" id="{244D199B-4D09-449F-AEBD-D985371CD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1947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3" name="Oval 1003">
              <a:extLst>
                <a:ext uri="{FF2B5EF4-FFF2-40B4-BE49-F238E27FC236}">
                  <a16:creationId xmlns:a16="http://schemas.microsoft.com/office/drawing/2014/main" id="{5E1AAD55-C4A6-4ECF-B4AC-DDF61AE7F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" y="1783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4" name="Oval 1004">
              <a:extLst>
                <a:ext uri="{FF2B5EF4-FFF2-40B4-BE49-F238E27FC236}">
                  <a16:creationId xmlns:a16="http://schemas.microsoft.com/office/drawing/2014/main" id="{52B7A625-BAB6-4917-B056-17478086E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1139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5" name="Oval 1005">
              <a:extLst>
                <a:ext uri="{FF2B5EF4-FFF2-40B4-BE49-F238E27FC236}">
                  <a16:creationId xmlns:a16="http://schemas.microsoft.com/office/drawing/2014/main" id="{7D7D466E-5647-411D-8274-F02E70B4C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216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6" name="Oval 1006">
              <a:extLst>
                <a:ext uri="{FF2B5EF4-FFF2-40B4-BE49-F238E27FC236}">
                  <a16:creationId xmlns:a16="http://schemas.microsoft.com/office/drawing/2014/main" id="{FC050D13-566F-4260-A900-61A7B6E12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10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7" name="Oval 1007">
              <a:extLst>
                <a:ext uri="{FF2B5EF4-FFF2-40B4-BE49-F238E27FC236}">
                  <a16:creationId xmlns:a16="http://schemas.microsoft.com/office/drawing/2014/main" id="{16F07C95-EC33-4EC1-B64B-42597A7BF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1263"/>
              <a:ext cx="29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8" name="Oval 1008">
              <a:extLst>
                <a:ext uri="{FF2B5EF4-FFF2-40B4-BE49-F238E27FC236}">
                  <a16:creationId xmlns:a16="http://schemas.microsoft.com/office/drawing/2014/main" id="{371065A5-F870-4683-904C-60D5C7D70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1014"/>
              <a:ext cx="28" cy="29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9" name="Oval 1009">
              <a:extLst>
                <a:ext uri="{FF2B5EF4-FFF2-40B4-BE49-F238E27FC236}">
                  <a16:creationId xmlns:a16="http://schemas.microsoft.com/office/drawing/2014/main" id="{212D9937-68F1-487C-A097-2C6B94E58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" y="2128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6131" name="Oval 1011">
            <a:extLst>
              <a:ext uri="{FF2B5EF4-FFF2-40B4-BE49-F238E27FC236}">
                <a16:creationId xmlns:a16="http://schemas.microsoft.com/office/drawing/2014/main" id="{040EEE0E-5DB5-48FB-93C5-482E5D0D5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8425" y="40243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32" name="Oval 1012">
            <a:extLst>
              <a:ext uri="{FF2B5EF4-FFF2-40B4-BE49-F238E27FC236}">
                <a16:creationId xmlns:a16="http://schemas.microsoft.com/office/drawing/2014/main" id="{569C1C3E-2F41-4172-A0E8-2917F255C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0438" y="26955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33" name="Oval 1013">
            <a:extLst>
              <a:ext uri="{FF2B5EF4-FFF2-40B4-BE49-F238E27FC236}">
                <a16:creationId xmlns:a16="http://schemas.microsoft.com/office/drawing/2014/main" id="{DAE438F0-452D-490F-90E5-F37CD2D12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4850" y="3359150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34" name="Oval 1014">
            <a:extLst>
              <a:ext uri="{FF2B5EF4-FFF2-40B4-BE49-F238E27FC236}">
                <a16:creationId xmlns:a16="http://schemas.microsoft.com/office/drawing/2014/main" id="{1AE2D977-65F3-4939-8717-4BA6E6498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1450" y="300990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35" name="Oval 1015">
            <a:extLst>
              <a:ext uri="{FF2B5EF4-FFF2-40B4-BE49-F238E27FC236}">
                <a16:creationId xmlns:a16="http://schemas.microsoft.com/office/drawing/2014/main" id="{F1438182-32E4-4FB7-895D-EBF212DDF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2925" y="302736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36" name="Oval 1016">
            <a:extLst>
              <a:ext uri="{FF2B5EF4-FFF2-40B4-BE49-F238E27FC236}">
                <a16:creationId xmlns:a16="http://schemas.microsoft.com/office/drawing/2014/main" id="{E0C85327-5D30-486A-B684-4024D46D9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5688" y="2794000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37" name="Oval 1017">
            <a:extLst>
              <a:ext uri="{FF2B5EF4-FFF2-40B4-BE49-F238E27FC236}">
                <a16:creationId xmlns:a16="http://schemas.microsoft.com/office/drawing/2014/main" id="{EC401CB3-94B0-48AF-9153-C5FCA4C92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4538" y="3690938"/>
            <a:ext cx="46037" cy="46037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38" name="Oval 1018">
            <a:extLst>
              <a:ext uri="{FF2B5EF4-FFF2-40B4-BE49-F238E27FC236}">
                <a16:creationId xmlns:a16="http://schemas.microsoft.com/office/drawing/2014/main" id="{DDECB5DE-001C-4AF6-ADF7-DFECEA2C6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5" y="284003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39" name="Oval 1019">
            <a:extLst>
              <a:ext uri="{FF2B5EF4-FFF2-40B4-BE49-F238E27FC236}">
                <a16:creationId xmlns:a16="http://schemas.microsoft.com/office/drawing/2014/main" id="{63DD3DF1-5075-4AF1-8514-1F033DFDE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3198813"/>
            <a:ext cx="46037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40" name="Oval 1020">
            <a:extLst>
              <a:ext uri="{FF2B5EF4-FFF2-40B4-BE49-F238E27FC236}">
                <a16:creationId xmlns:a16="http://schemas.microsoft.com/office/drawing/2014/main" id="{D97C0967-3C37-4868-AAA2-67ACB1370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8" y="379095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41" name="Oval 1021">
            <a:extLst>
              <a:ext uri="{FF2B5EF4-FFF2-40B4-BE49-F238E27FC236}">
                <a16:creationId xmlns:a16="http://schemas.microsoft.com/office/drawing/2014/main" id="{1CE8B48D-9B2F-4AC1-B9FD-DA94B490A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30464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42" name="Oval 1022">
            <a:extLst>
              <a:ext uri="{FF2B5EF4-FFF2-40B4-BE49-F238E27FC236}">
                <a16:creationId xmlns:a16="http://schemas.microsoft.com/office/drawing/2014/main" id="{7172F25A-98AF-4DA7-9F04-EACBEA648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0013" y="354806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43" name="Oval 1023">
            <a:extLst>
              <a:ext uri="{FF2B5EF4-FFF2-40B4-BE49-F238E27FC236}">
                <a16:creationId xmlns:a16="http://schemas.microsoft.com/office/drawing/2014/main" id="{90A89683-4961-474E-9F34-0EEFD3448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9738" y="1385888"/>
            <a:ext cx="46037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44" name="Oval 1024">
            <a:extLst>
              <a:ext uri="{FF2B5EF4-FFF2-40B4-BE49-F238E27FC236}">
                <a16:creationId xmlns:a16="http://schemas.microsoft.com/office/drawing/2014/main" id="{ACD25F5E-A2D5-4C87-861E-B02831874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2938463"/>
            <a:ext cx="46037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45" name="Oval 1025">
            <a:extLst>
              <a:ext uri="{FF2B5EF4-FFF2-40B4-BE49-F238E27FC236}">
                <a16:creationId xmlns:a16="http://schemas.microsoft.com/office/drawing/2014/main" id="{220EED87-2EBC-4A1D-8D2A-D70D08D43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8163" y="3027363"/>
            <a:ext cx="46037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46" name="Oval 1026">
            <a:extLst>
              <a:ext uri="{FF2B5EF4-FFF2-40B4-BE49-F238E27FC236}">
                <a16:creationId xmlns:a16="http://schemas.microsoft.com/office/drawing/2014/main" id="{2335D846-C236-4693-A96F-BC2DC5028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3098800"/>
            <a:ext cx="44450" cy="46038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47" name="Oval 1027">
            <a:extLst>
              <a:ext uri="{FF2B5EF4-FFF2-40B4-BE49-F238E27FC236}">
                <a16:creationId xmlns:a16="http://schemas.microsoft.com/office/drawing/2014/main" id="{26F80B7A-A1E7-4A4F-8AC8-1F7C589BC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5463" y="3036888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48" name="Oval 1028">
            <a:extLst>
              <a:ext uri="{FF2B5EF4-FFF2-40B4-BE49-F238E27FC236}">
                <a16:creationId xmlns:a16="http://schemas.microsoft.com/office/drawing/2014/main" id="{8B3A66B8-B785-474A-9379-9E3F85BB5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2363" y="2300288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49" name="Oval 1029">
            <a:extLst>
              <a:ext uri="{FF2B5EF4-FFF2-40B4-BE49-F238E27FC236}">
                <a16:creationId xmlns:a16="http://schemas.microsoft.com/office/drawing/2014/main" id="{2FE3A6BE-B29D-4A77-8E0F-A5AA046D3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300" y="3736975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50" name="Oval 1030">
            <a:extLst>
              <a:ext uri="{FF2B5EF4-FFF2-40B4-BE49-F238E27FC236}">
                <a16:creationId xmlns:a16="http://schemas.microsoft.com/office/drawing/2014/main" id="{DD4EA82C-1E9A-4E7F-903A-12614C667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3395663"/>
            <a:ext cx="46038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51" name="Oval 1031">
            <a:extLst>
              <a:ext uri="{FF2B5EF4-FFF2-40B4-BE49-F238E27FC236}">
                <a16:creationId xmlns:a16="http://schemas.microsoft.com/office/drawing/2014/main" id="{774EC291-3DD5-44C7-BAE1-22B86B334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300" y="2408238"/>
            <a:ext cx="46038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52" name="Oval 1032">
            <a:extLst>
              <a:ext uri="{FF2B5EF4-FFF2-40B4-BE49-F238E27FC236}">
                <a16:creationId xmlns:a16="http://schemas.microsoft.com/office/drawing/2014/main" id="{2470441F-F7E2-43ED-848E-E1E1C3730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7288" y="2713038"/>
            <a:ext cx="46037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53" name="Oval 1033">
            <a:extLst>
              <a:ext uri="{FF2B5EF4-FFF2-40B4-BE49-F238E27FC236}">
                <a16:creationId xmlns:a16="http://schemas.microsoft.com/office/drawing/2014/main" id="{5F138542-955F-466B-9FA2-207CFF36B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6863" y="3071813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54" name="Oval 1034">
            <a:extLst>
              <a:ext uri="{FF2B5EF4-FFF2-40B4-BE49-F238E27FC236}">
                <a16:creationId xmlns:a16="http://schemas.microsoft.com/office/drawing/2014/main" id="{5218510D-88E9-4895-94D2-F9F498C18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7475" y="222091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55" name="Oval 1035">
            <a:extLst>
              <a:ext uri="{FF2B5EF4-FFF2-40B4-BE49-F238E27FC236}">
                <a16:creationId xmlns:a16="http://schemas.microsoft.com/office/drawing/2014/main" id="{2A5636AC-9247-4056-A31F-2381E6AD4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6300" y="3027363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56" name="Oval 1036">
            <a:extLst>
              <a:ext uri="{FF2B5EF4-FFF2-40B4-BE49-F238E27FC236}">
                <a16:creationId xmlns:a16="http://schemas.microsoft.com/office/drawing/2014/main" id="{94D1CCCE-54FC-4E02-9387-B448A6705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5113" y="244475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57" name="Oval 1037">
            <a:extLst>
              <a:ext uri="{FF2B5EF4-FFF2-40B4-BE49-F238E27FC236}">
                <a16:creationId xmlns:a16="http://schemas.microsoft.com/office/drawing/2014/main" id="{6EAA1358-12EA-4884-B784-AE668EB0F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2973388"/>
            <a:ext cx="44450" cy="46037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58" name="Oval 1038">
            <a:extLst>
              <a:ext uri="{FF2B5EF4-FFF2-40B4-BE49-F238E27FC236}">
                <a16:creationId xmlns:a16="http://schemas.microsoft.com/office/drawing/2014/main" id="{6074D829-F164-47A7-8937-D9CAF0436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3" y="197802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59" name="Oval 1039">
            <a:extLst>
              <a:ext uri="{FF2B5EF4-FFF2-40B4-BE49-F238E27FC236}">
                <a16:creationId xmlns:a16="http://schemas.microsoft.com/office/drawing/2014/main" id="{F2ACF561-E2FD-49F4-B8C1-4FC5FCB9E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251618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60" name="Oval 1040">
            <a:extLst>
              <a:ext uri="{FF2B5EF4-FFF2-40B4-BE49-F238E27FC236}">
                <a16:creationId xmlns:a16="http://schemas.microsoft.com/office/drawing/2014/main" id="{3269F3E2-5B6E-4439-9631-4897B5B11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2606675"/>
            <a:ext cx="46037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61" name="Oval 1041">
            <a:extLst>
              <a:ext uri="{FF2B5EF4-FFF2-40B4-BE49-F238E27FC236}">
                <a16:creationId xmlns:a16="http://schemas.microsoft.com/office/drawing/2014/main" id="{2291A9B3-91BF-428F-8944-1BFB6C37B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3238" y="3440113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62" name="Oval 1042">
            <a:extLst>
              <a:ext uri="{FF2B5EF4-FFF2-40B4-BE49-F238E27FC236}">
                <a16:creationId xmlns:a16="http://schemas.microsoft.com/office/drawing/2014/main" id="{F6F62DE8-548C-47DE-B1A5-7F30B9CBC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1050" y="32162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63" name="Oval 1043">
            <a:extLst>
              <a:ext uri="{FF2B5EF4-FFF2-40B4-BE49-F238E27FC236}">
                <a16:creationId xmlns:a16="http://schemas.microsoft.com/office/drawing/2014/main" id="{892DEF03-8AE1-4D3D-B5DD-B0E67FE9E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2759075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64" name="Oval 1044">
            <a:extLst>
              <a:ext uri="{FF2B5EF4-FFF2-40B4-BE49-F238E27FC236}">
                <a16:creationId xmlns:a16="http://schemas.microsoft.com/office/drawing/2014/main" id="{9F2D9843-134D-4ED3-8F36-4D30243E4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2813050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65" name="Oval 1045">
            <a:extLst>
              <a:ext uri="{FF2B5EF4-FFF2-40B4-BE49-F238E27FC236}">
                <a16:creationId xmlns:a16="http://schemas.microsoft.com/office/drawing/2014/main" id="{189AEE27-F38B-483D-9D93-C782DBA6A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4463" y="3754438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66" name="Oval 1046">
            <a:extLst>
              <a:ext uri="{FF2B5EF4-FFF2-40B4-BE49-F238E27FC236}">
                <a16:creationId xmlns:a16="http://schemas.microsoft.com/office/drawing/2014/main" id="{69E4CA7B-97AF-4CF2-830A-EFCEF1387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8513" y="2813050"/>
            <a:ext cx="46037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67" name="Oval 1047">
            <a:extLst>
              <a:ext uri="{FF2B5EF4-FFF2-40B4-BE49-F238E27FC236}">
                <a16:creationId xmlns:a16="http://schemas.microsoft.com/office/drawing/2014/main" id="{2696D5A0-E491-4C71-8CDF-DA09E3506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0050" y="2776538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68" name="Oval 1048">
            <a:extLst>
              <a:ext uri="{FF2B5EF4-FFF2-40B4-BE49-F238E27FC236}">
                <a16:creationId xmlns:a16="http://schemas.microsoft.com/office/drawing/2014/main" id="{17C7D799-4906-4385-8C9E-EE13B1B54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0313" y="3943350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69" name="Oval 1049">
            <a:extLst>
              <a:ext uri="{FF2B5EF4-FFF2-40B4-BE49-F238E27FC236}">
                <a16:creationId xmlns:a16="http://schemas.microsoft.com/office/drawing/2014/main" id="{CE0622FB-B872-4EAE-9080-B5C41D558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3602038"/>
            <a:ext cx="44450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6170" name="Oval 1050">
            <a:extLst>
              <a:ext uri="{FF2B5EF4-FFF2-40B4-BE49-F238E27FC236}">
                <a16:creationId xmlns:a16="http://schemas.microsoft.com/office/drawing/2014/main" id="{B9B67E4A-E082-4738-B316-3E187C8D3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1138" y="2166938"/>
            <a:ext cx="44450" cy="44450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47" name="Rectangle 1046">
            <a:extLst>
              <a:ext uri="{FF2B5EF4-FFF2-40B4-BE49-F238E27FC236}">
                <a16:creationId xmlns:a16="http://schemas.microsoft.com/office/drawing/2014/main" id="{A288B4E8-0687-43D0-8B7A-D9C2C6805186}"/>
              </a:ext>
            </a:extLst>
          </p:cNvPr>
          <p:cNvSpPr/>
          <p:nvPr/>
        </p:nvSpPr>
        <p:spPr>
          <a:xfrm>
            <a:off x="5105400" y="5562600"/>
            <a:ext cx="4800600" cy="20320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Class     </a:t>
            </a:r>
            <a:r>
              <a:rPr lang="pt-BR" sz="1800" b="1" kern="0" dirty="0">
                <a:solidFill>
                  <a:sysClr val="windowText" lastClr="000000"/>
                </a:solidFill>
              </a:rPr>
              <a:t>F1            F2            F3          F4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0000FF"/>
                </a:solidFill>
              </a:rPr>
              <a:t>0</a:t>
            </a: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1.4371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0.4416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0.8416</a:t>
            </a:r>
            <a:r>
              <a:rPr lang="pt-BR" sz="1800" kern="0" dirty="0">
                <a:solidFill>
                  <a:sysClr val="windowText" lastClr="000000"/>
                </a:solidFill>
              </a:rPr>
              <a:t>    -0.6591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-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0.0276</a:t>
            </a:r>
            <a:r>
              <a:rPr lang="pt-BR" sz="1800" kern="0" dirty="0">
                <a:solidFill>
                  <a:sysClr val="windowText" lastClr="000000"/>
                </a:solidFill>
              </a:rPr>
              <a:t>   -0.8036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0.2391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 0.7431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0.9239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0.2876   -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0.7893</a:t>
            </a:r>
            <a:r>
              <a:rPr lang="pt-BR" sz="1800" kern="0" dirty="0">
                <a:solidFill>
                  <a:sysClr val="windowText" lastClr="000000"/>
                </a:solidFill>
              </a:rPr>
              <a:t>    -0.1294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-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0.3213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0.4670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1.0125</a:t>
            </a:r>
            <a:r>
              <a:rPr lang="pt-BR" sz="1800" kern="0" dirty="0">
                <a:solidFill>
                  <a:sysClr val="windowText" lastClr="000000"/>
                </a:solidFill>
              </a:rPr>
              <a:t>    -0.7545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0.6611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0.0046 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0.6234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0.2311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</a:t>
            </a:r>
            <a:r>
              <a:rPr lang="pt-BR" sz="1800" kern="0" dirty="0">
                <a:solidFill>
                  <a:srgbClr val="0000FF"/>
                </a:solidFill>
              </a:rPr>
              <a:t> 0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1.9153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0.3261 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0.8232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0.9796</a:t>
            </a:r>
            <a:endParaRPr lang="en-US" sz="1800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985840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TextBox 1057">
            <a:extLst>
              <a:ext uri="{FF2B5EF4-FFF2-40B4-BE49-F238E27FC236}">
                <a16:creationId xmlns:a16="http://schemas.microsoft.com/office/drawing/2014/main" id="{A4B784E0-75E5-4462-80E9-11DD46780942}"/>
              </a:ext>
            </a:extLst>
          </p:cNvPr>
          <p:cNvSpPr txBox="1"/>
          <p:nvPr/>
        </p:nvSpPr>
        <p:spPr>
          <a:xfrm>
            <a:off x="304800" y="4114800"/>
            <a:ext cx="1981200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This plot is F3 </a:t>
            </a:r>
            <a:r>
              <a:rPr lang="en-US" sz="1800" kern="0" dirty="0" err="1">
                <a:solidFill>
                  <a:sysClr val="windowText" lastClr="000000"/>
                </a:solidFill>
              </a:rPr>
              <a:t>vs</a:t>
            </a:r>
            <a:r>
              <a:rPr lang="en-US" sz="1800" kern="0" dirty="0">
                <a:solidFill>
                  <a:sysClr val="windowText" lastClr="000000"/>
                </a:solidFill>
              </a:rPr>
              <a:t> F4</a:t>
            </a:r>
          </a:p>
        </p:txBody>
      </p:sp>
      <p:grpSp>
        <p:nvGrpSpPr>
          <p:cNvPr id="19459" name="Group 206">
            <a:extLst>
              <a:ext uri="{FF2B5EF4-FFF2-40B4-BE49-F238E27FC236}">
                <a16:creationId xmlns:a16="http://schemas.microsoft.com/office/drawing/2014/main" id="{F897ACBA-EEA9-4636-BCDF-D1F63B543789}"/>
              </a:ext>
            </a:extLst>
          </p:cNvPr>
          <p:cNvGrpSpPr>
            <a:grpSpLocks/>
          </p:cNvGrpSpPr>
          <p:nvPr/>
        </p:nvGrpSpPr>
        <p:grpSpPr bwMode="auto">
          <a:xfrm>
            <a:off x="3422650" y="317500"/>
            <a:ext cx="5491163" cy="4476750"/>
            <a:chOff x="2156" y="200"/>
            <a:chExt cx="3459" cy="2820"/>
          </a:xfrm>
        </p:grpSpPr>
        <p:sp>
          <p:nvSpPr>
            <p:cNvPr id="7174" name="Rectangle 6">
              <a:extLst>
                <a:ext uri="{FF2B5EF4-FFF2-40B4-BE49-F238E27FC236}">
                  <a16:creationId xmlns:a16="http://schemas.microsoft.com/office/drawing/2014/main" id="{3D721C03-FBE7-4823-83DC-7AB41821F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" y="244"/>
              <a:ext cx="3323" cy="266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75" name="Rectangle 7">
              <a:extLst>
                <a:ext uri="{FF2B5EF4-FFF2-40B4-BE49-F238E27FC236}">
                  <a16:creationId xmlns:a16="http://schemas.microsoft.com/office/drawing/2014/main" id="{9935C107-6518-43A2-B8B1-2E56ECA5D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" y="244"/>
              <a:ext cx="3323" cy="2663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76" name="Line 8">
              <a:extLst>
                <a:ext uri="{FF2B5EF4-FFF2-40B4-BE49-F238E27FC236}">
                  <a16:creationId xmlns:a16="http://schemas.microsoft.com/office/drawing/2014/main" id="{A21E7458-87AB-4A7B-A4C3-EAF4046191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8" y="2907"/>
              <a:ext cx="33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77" name="Line 9">
              <a:extLst>
                <a:ext uri="{FF2B5EF4-FFF2-40B4-BE49-F238E27FC236}">
                  <a16:creationId xmlns:a16="http://schemas.microsoft.com/office/drawing/2014/main" id="{7F52A746-D407-43E5-A8A6-267A906E38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8" y="244"/>
              <a:ext cx="1" cy="26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78" name="Line 10">
              <a:extLst>
                <a:ext uri="{FF2B5EF4-FFF2-40B4-BE49-F238E27FC236}">
                  <a16:creationId xmlns:a16="http://schemas.microsoft.com/office/drawing/2014/main" id="{9F64A5E7-A74E-440D-917A-EE060C6DC1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8" y="2869"/>
              <a:ext cx="1" cy="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79" name="Rectangle 11">
              <a:extLst>
                <a:ext uri="{FF2B5EF4-FFF2-40B4-BE49-F238E27FC236}">
                  <a16:creationId xmlns:a16="http://schemas.microsoft.com/office/drawing/2014/main" id="{FE8198F5-CCFD-43E4-8782-471595F82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0" y="2923"/>
              <a:ext cx="9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-3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80" name="Line 12">
              <a:extLst>
                <a:ext uri="{FF2B5EF4-FFF2-40B4-BE49-F238E27FC236}">
                  <a16:creationId xmlns:a16="http://schemas.microsoft.com/office/drawing/2014/main" id="{A2EB0317-0748-4D97-A5A5-DC154A89DC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08" y="2869"/>
              <a:ext cx="1" cy="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81" name="Rectangle 13">
              <a:extLst>
                <a:ext uri="{FF2B5EF4-FFF2-40B4-BE49-F238E27FC236}">
                  <a16:creationId xmlns:a16="http://schemas.microsoft.com/office/drawing/2014/main" id="{B9258542-E6CD-4DD1-8FBF-4560B0B2D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2923"/>
              <a:ext cx="9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-2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82" name="Line 14">
              <a:extLst>
                <a:ext uri="{FF2B5EF4-FFF2-40B4-BE49-F238E27FC236}">
                  <a16:creationId xmlns:a16="http://schemas.microsoft.com/office/drawing/2014/main" id="{5395EFC1-8616-4C89-8C8B-520441D780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85" y="2869"/>
              <a:ext cx="1" cy="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83" name="Rectangle 15">
              <a:extLst>
                <a:ext uri="{FF2B5EF4-FFF2-40B4-BE49-F238E27FC236}">
                  <a16:creationId xmlns:a16="http://schemas.microsoft.com/office/drawing/2014/main" id="{67610D91-C9BC-4B67-8975-9A42460D3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2923"/>
              <a:ext cx="9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-1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84" name="Line 16">
              <a:extLst>
                <a:ext uri="{FF2B5EF4-FFF2-40B4-BE49-F238E27FC236}">
                  <a16:creationId xmlns:a16="http://schemas.microsoft.com/office/drawing/2014/main" id="{78D135C8-0C9D-49C4-AABB-1D172AA8DC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1" y="2869"/>
              <a:ext cx="1" cy="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85" name="Rectangle 17">
              <a:extLst>
                <a:ext uri="{FF2B5EF4-FFF2-40B4-BE49-F238E27FC236}">
                  <a16:creationId xmlns:a16="http://schemas.microsoft.com/office/drawing/2014/main" id="{581E4F49-4EE7-4BCC-95BD-1A96533EA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2923"/>
              <a:ext cx="7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86" name="Line 18">
              <a:extLst>
                <a:ext uri="{FF2B5EF4-FFF2-40B4-BE49-F238E27FC236}">
                  <a16:creationId xmlns:a16="http://schemas.microsoft.com/office/drawing/2014/main" id="{6F2017B6-A489-4B90-9CB6-89888FE7BF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2" y="2869"/>
              <a:ext cx="1" cy="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87" name="Rectangle 19">
              <a:extLst>
                <a:ext uri="{FF2B5EF4-FFF2-40B4-BE49-F238E27FC236}">
                  <a16:creationId xmlns:a16="http://schemas.microsoft.com/office/drawing/2014/main" id="{D09800A1-0F79-46D0-BEA6-F5C88A2D7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2923"/>
              <a:ext cx="7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1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88" name="Line 20">
              <a:extLst>
                <a:ext uri="{FF2B5EF4-FFF2-40B4-BE49-F238E27FC236}">
                  <a16:creationId xmlns:a16="http://schemas.microsoft.com/office/drawing/2014/main" id="{DEDF350C-8277-4B07-9EA6-142FE4E823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8" y="2869"/>
              <a:ext cx="1" cy="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89" name="Rectangle 21">
              <a:extLst>
                <a:ext uri="{FF2B5EF4-FFF2-40B4-BE49-F238E27FC236}">
                  <a16:creationId xmlns:a16="http://schemas.microsoft.com/office/drawing/2014/main" id="{4D68312F-1030-47FB-B8DB-041F8ADB4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2" y="2923"/>
              <a:ext cx="7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2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90" name="Line 22">
              <a:extLst>
                <a:ext uri="{FF2B5EF4-FFF2-40B4-BE49-F238E27FC236}">
                  <a16:creationId xmlns:a16="http://schemas.microsoft.com/office/drawing/2014/main" id="{C9CBDEA2-7C5F-4F9A-B60E-D2341995AB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5" y="2869"/>
              <a:ext cx="1" cy="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91" name="Rectangle 23">
              <a:extLst>
                <a:ext uri="{FF2B5EF4-FFF2-40B4-BE49-F238E27FC236}">
                  <a16:creationId xmlns:a16="http://schemas.microsoft.com/office/drawing/2014/main" id="{C5BBEC74-0516-44F0-90B7-4DFFF1AC4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" y="2923"/>
              <a:ext cx="7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3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92" name="Line 24">
              <a:extLst>
                <a:ext uri="{FF2B5EF4-FFF2-40B4-BE49-F238E27FC236}">
                  <a16:creationId xmlns:a16="http://schemas.microsoft.com/office/drawing/2014/main" id="{238E7F69-50E9-4966-99E8-27E25A7FAD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61" y="2869"/>
              <a:ext cx="1" cy="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93" name="Rectangle 25">
              <a:extLst>
                <a:ext uri="{FF2B5EF4-FFF2-40B4-BE49-F238E27FC236}">
                  <a16:creationId xmlns:a16="http://schemas.microsoft.com/office/drawing/2014/main" id="{E64EBA3E-957A-434C-BC65-D6F02A2FD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2923"/>
              <a:ext cx="7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4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94" name="Line 26">
              <a:extLst>
                <a:ext uri="{FF2B5EF4-FFF2-40B4-BE49-F238E27FC236}">
                  <a16:creationId xmlns:a16="http://schemas.microsoft.com/office/drawing/2014/main" id="{3FC724C9-A864-4CDF-8724-70CF24BFEF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8" y="2907"/>
              <a:ext cx="3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95" name="Rectangle 27">
              <a:extLst>
                <a:ext uri="{FF2B5EF4-FFF2-40B4-BE49-F238E27FC236}">
                  <a16:creationId xmlns:a16="http://schemas.microsoft.com/office/drawing/2014/main" id="{0F9A9B31-D682-4AB6-BCB3-3BAD2660F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863"/>
              <a:ext cx="9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-4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96" name="Line 28">
              <a:extLst>
                <a:ext uri="{FF2B5EF4-FFF2-40B4-BE49-F238E27FC236}">
                  <a16:creationId xmlns:a16="http://schemas.microsoft.com/office/drawing/2014/main" id="{802EB6FF-171A-4D99-A4A8-AC15C4C643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8" y="2571"/>
              <a:ext cx="3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97" name="Rectangle 29">
              <a:extLst>
                <a:ext uri="{FF2B5EF4-FFF2-40B4-BE49-F238E27FC236}">
                  <a16:creationId xmlns:a16="http://schemas.microsoft.com/office/drawing/2014/main" id="{E16D38A0-DCF0-4FD5-A174-7B01BA9C3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528"/>
              <a:ext cx="9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-3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98" name="Line 30">
              <a:extLst>
                <a:ext uri="{FF2B5EF4-FFF2-40B4-BE49-F238E27FC236}">
                  <a16:creationId xmlns:a16="http://schemas.microsoft.com/office/drawing/2014/main" id="{F3AEC2FE-D417-416A-8D6D-BE7C474E42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8" y="2241"/>
              <a:ext cx="3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99" name="Rectangle 31">
              <a:extLst>
                <a:ext uri="{FF2B5EF4-FFF2-40B4-BE49-F238E27FC236}">
                  <a16:creationId xmlns:a16="http://schemas.microsoft.com/office/drawing/2014/main" id="{F6A2B980-D4CC-422B-8B47-CE4526AF6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198"/>
              <a:ext cx="9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-2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0" name="Line 32">
              <a:extLst>
                <a:ext uri="{FF2B5EF4-FFF2-40B4-BE49-F238E27FC236}">
                  <a16:creationId xmlns:a16="http://schemas.microsoft.com/office/drawing/2014/main" id="{39E34246-D972-477F-9AB9-F7E3E85619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8" y="1905"/>
              <a:ext cx="3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01" name="Rectangle 33">
              <a:extLst>
                <a:ext uri="{FF2B5EF4-FFF2-40B4-BE49-F238E27FC236}">
                  <a16:creationId xmlns:a16="http://schemas.microsoft.com/office/drawing/2014/main" id="{74D6510F-53CC-4C3F-B36F-9C4D937C5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1862"/>
              <a:ext cx="9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-1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2" name="Line 34">
              <a:extLst>
                <a:ext uri="{FF2B5EF4-FFF2-40B4-BE49-F238E27FC236}">
                  <a16:creationId xmlns:a16="http://schemas.microsoft.com/office/drawing/2014/main" id="{1D7A8176-C227-449A-A3FC-1E267ADF3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8" y="1575"/>
              <a:ext cx="3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03" name="Rectangle 35">
              <a:extLst>
                <a:ext uri="{FF2B5EF4-FFF2-40B4-BE49-F238E27FC236}">
                  <a16:creationId xmlns:a16="http://schemas.microsoft.com/office/drawing/2014/main" id="{937E3DF7-54DF-4803-94B6-68E9FE5DC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1532"/>
              <a:ext cx="7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4" name="Line 36">
              <a:extLst>
                <a:ext uri="{FF2B5EF4-FFF2-40B4-BE49-F238E27FC236}">
                  <a16:creationId xmlns:a16="http://schemas.microsoft.com/office/drawing/2014/main" id="{903D100C-85EE-4478-ACA9-7D116E6236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8" y="1240"/>
              <a:ext cx="3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05" name="Rectangle 37">
              <a:extLst>
                <a:ext uri="{FF2B5EF4-FFF2-40B4-BE49-F238E27FC236}">
                  <a16:creationId xmlns:a16="http://schemas.microsoft.com/office/drawing/2014/main" id="{BFA4781F-4151-4332-ABFD-038243F9A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1196"/>
              <a:ext cx="7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1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6" name="Line 38">
              <a:extLst>
                <a:ext uri="{FF2B5EF4-FFF2-40B4-BE49-F238E27FC236}">
                  <a16:creationId xmlns:a16="http://schemas.microsoft.com/office/drawing/2014/main" id="{88407B89-38AA-401D-8AC2-2FD104FB6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8" y="909"/>
              <a:ext cx="3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07" name="Rectangle 39">
              <a:extLst>
                <a:ext uri="{FF2B5EF4-FFF2-40B4-BE49-F238E27FC236}">
                  <a16:creationId xmlns:a16="http://schemas.microsoft.com/office/drawing/2014/main" id="{30B528E9-5D10-4679-AFC4-194ED3F57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866"/>
              <a:ext cx="7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2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08" name="Line 40">
              <a:extLst>
                <a:ext uri="{FF2B5EF4-FFF2-40B4-BE49-F238E27FC236}">
                  <a16:creationId xmlns:a16="http://schemas.microsoft.com/office/drawing/2014/main" id="{6B7D375B-4160-4E24-8DC5-1F8D9029AF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8" y="574"/>
              <a:ext cx="3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09" name="Rectangle 41">
              <a:extLst>
                <a:ext uri="{FF2B5EF4-FFF2-40B4-BE49-F238E27FC236}">
                  <a16:creationId xmlns:a16="http://schemas.microsoft.com/office/drawing/2014/main" id="{AFC579A4-FE74-4F5D-8F14-0F9844D45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530"/>
              <a:ext cx="7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3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0" name="Line 42">
              <a:extLst>
                <a:ext uri="{FF2B5EF4-FFF2-40B4-BE49-F238E27FC236}">
                  <a16:creationId xmlns:a16="http://schemas.microsoft.com/office/drawing/2014/main" id="{ADC6C165-B052-417F-8AB7-5DB0D48464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8" y="244"/>
              <a:ext cx="3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11" name="Rectangle 43">
              <a:extLst>
                <a:ext uri="{FF2B5EF4-FFF2-40B4-BE49-F238E27FC236}">
                  <a16:creationId xmlns:a16="http://schemas.microsoft.com/office/drawing/2014/main" id="{EC7F27DA-BA42-4663-9C56-F46DB7E4E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200"/>
              <a:ext cx="70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9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4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12" name="Oval 44">
              <a:extLst>
                <a:ext uri="{FF2B5EF4-FFF2-40B4-BE49-F238E27FC236}">
                  <a16:creationId xmlns:a16="http://schemas.microsoft.com/office/drawing/2014/main" id="{5A2FA675-27BC-4381-8067-3124122AF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218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13" name="Oval 45">
              <a:extLst>
                <a:ext uri="{FF2B5EF4-FFF2-40B4-BE49-F238E27FC236}">
                  <a16:creationId xmlns:a16="http://schemas.microsoft.com/office/drawing/2014/main" id="{ECFDE77C-F1D1-4DB1-95D5-7B26FB452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69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14" name="Oval 46">
              <a:extLst>
                <a:ext uri="{FF2B5EF4-FFF2-40B4-BE49-F238E27FC236}">
                  <a16:creationId xmlns:a16="http://schemas.microsoft.com/office/drawing/2014/main" id="{88D2FDBB-8B38-4B38-B619-B8FE9B36B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151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15" name="Oval 47">
              <a:extLst>
                <a:ext uri="{FF2B5EF4-FFF2-40B4-BE49-F238E27FC236}">
                  <a16:creationId xmlns:a16="http://schemas.microsoft.com/office/drawing/2014/main" id="{F0C98672-A16D-4A4B-AD25-93F695FD3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22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16" name="Oval 48">
              <a:extLst>
                <a:ext uri="{FF2B5EF4-FFF2-40B4-BE49-F238E27FC236}">
                  <a16:creationId xmlns:a16="http://schemas.microsoft.com/office/drawing/2014/main" id="{7E1B6919-397F-4254-B9D8-0322A8F46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12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17" name="Oval 49">
              <a:extLst>
                <a:ext uri="{FF2B5EF4-FFF2-40B4-BE49-F238E27FC236}">
                  <a16:creationId xmlns:a16="http://schemas.microsoft.com/office/drawing/2014/main" id="{E0DC0AAC-1505-490F-8588-17F74B47F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9" y="108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18" name="Oval 50">
              <a:extLst>
                <a:ext uri="{FF2B5EF4-FFF2-40B4-BE49-F238E27FC236}">
                  <a16:creationId xmlns:a16="http://schemas.microsoft.com/office/drawing/2014/main" id="{D62F5D9F-A232-44D9-9DFC-941ECAA2D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156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19" name="Oval 51">
              <a:extLst>
                <a:ext uri="{FF2B5EF4-FFF2-40B4-BE49-F238E27FC236}">
                  <a16:creationId xmlns:a16="http://schemas.microsoft.com/office/drawing/2014/main" id="{5A1E54FA-78DF-4E80-AF5B-30AD1F14C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694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0" name="Oval 52">
              <a:extLst>
                <a:ext uri="{FF2B5EF4-FFF2-40B4-BE49-F238E27FC236}">
                  <a16:creationId xmlns:a16="http://schemas.microsoft.com/office/drawing/2014/main" id="{BEBA34B6-2CC3-4B0B-ADDD-BD210CA99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8" y="131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1" name="Oval 53">
              <a:extLst>
                <a:ext uri="{FF2B5EF4-FFF2-40B4-BE49-F238E27FC236}">
                  <a16:creationId xmlns:a16="http://schemas.microsoft.com/office/drawing/2014/main" id="{E21BA523-1BAB-474F-8CEF-D41EDB01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132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2" name="Oval 54">
              <a:extLst>
                <a:ext uri="{FF2B5EF4-FFF2-40B4-BE49-F238E27FC236}">
                  <a16:creationId xmlns:a16="http://schemas.microsoft.com/office/drawing/2014/main" id="{9255DE55-52FF-46FC-9EAD-864B73883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4" y="160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3" name="Oval 55">
              <a:extLst>
                <a:ext uri="{FF2B5EF4-FFF2-40B4-BE49-F238E27FC236}">
                  <a16:creationId xmlns:a16="http://schemas.microsoft.com/office/drawing/2014/main" id="{37961E45-0553-4AF4-B814-29228B110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17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4" name="Oval 56">
              <a:extLst>
                <a:ext uri="{FF2B5EF4-FFF2-40B4-BE49-F238E27FC236}">
                  <a16:creationId xmlns:a16="http://schemas.microsoft.com/office/drawing/2014/main" id="{58D8430C-1749-4878-98A0-E17069BB6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" y="147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5" name="Oval 57">
              <a:extLst>
                <a:ext uri="{FF2B5EF4-FFF2-40B4-BE49-F238E27FC236}">
                  <a16:creationId xmlns:a16="http://schemas.microsoft.com/office/drawing/2014/main" id="{86BEC6E6-0DE3-402B-BEB3-09293EBAA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1" y="94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6" name="Oval 58">
              <a:extLst>
                <a:ext uri="{FF2B5EF4-FFF2-40B4-BE49-F238E27FC236}">
                  <a16:creationId xmlns:a16="http://schemas.microsoft.com/office/drawing/2014/main" id="{1DCF8DAA-B5CA-4A0E-B499-D2FFA7CA7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04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7" name="Oval 59">
              <a:extLst>
                <a:ext uri="{FF2B5EF4-FFF2-40B4-BE49-F238E27FC236}">
                  <a16:creationId xmlns:a16="http://schemas.microsoft.com/office/drawing/2014/main" id="{CCF0C312-D1DD-4AE4-9522-306F87C9C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9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8" name="Oval 60">
              <a:extLst>
                <a:ext uri="{FF2B5EF4-FFF2-40B4-BE49-F238E27FC236}">
                  <a16:creationId xmlns:a16="http://schemas.microsoft.com/office/drawing/2014/main" id="{63226F80-01D1-4FAB-99D0-19C3E2AD6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217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9" name="Oval 61">
              <a:extLst>
                <a:ext uri="{FF2B5EF4-FFF2-40B4-BE49-F238E27FC236}">
                  <a16:creationId xmlns:a16="http://schemas.microsoft.com/office/drawing/2014/main" id="{F08B76AC-AB69-4075-9216-CCD1C18F5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84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0" name="Oval 62">
              <a:extLst>
                <a:ext uri="{FF2B5EF4-FFF2-40B4-BE49-F238E27FC236}">
                  <a16:creationId xmlns:a16="http://schemas.microsoft.com/office/drawing/2014/main" id="{3521F9FD-265B-4033-95FE-E8403D38F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1369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1" name="Oval 63">
              <a:extLst>
                <a:ext uri="{FF2B5EF4-FFF2-40B4-BE49-F238E27FC236}">
                  <a16:creationId xmlns:a16="http://schemas.microsoft.com/office/drawing/2014/main" id="{2B0E7B61-170E-473F-AAB4-1E1D30041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1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2" name="Oval 64">
              <a:extLst>
                <a:ext uri="{FF2B5EF4-FFF2-40B4-BE49-F238E27FC236}">
                  <a16:creationId xmlns:a16="http://schemas.microsoft.com/office/drawing/2014/main" id="{0EE3CD1B-55B6-4C1D-BCF5-5A6035B38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85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3" name="Oval 65">
              <a:extLst>
                <a:ext uri="{FF2B5EF4-FFF2-40B4-BE49-F238E27FC236}">
                  <a16:creationId xmlns:a16="http://schemas.microsoft.com/office/drawing/2014/main" id="{4B45ACF3-5AC1-4507-A1C5-71BE21A69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62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4" name="Oval 66">
              <a:extLst>
                <a:ext uri="{FF2B5EF4-FFF2-40B4-BE49-F238E27FC236}">
                  <a16:creationId xmlns:a16="http://schemas.microsoft.com/office/drawing/2014/main" id="{8025667B-A201-4D58-98B1-6517F6DA3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83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5" name="Oval 67">
              <a:extLst>
                <a:ext uri="{FF2B5EF4-FFF2-40B4-BE49-F238E27FC236}">
                  <a16:creationId xmlns:a16="http://schemas.microsoft.com/office/drawing/2014/main" id="{F1A01BCB-743E-4AAC-9EDF-E42850842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207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6" name="Oval 68">
              <a:extLst>
                <a:ext uri="{FF2B5EF4-FFF2-40B4-BE49-F238E27FC236}">
                  <a16:creationId xmlns:a16="http://schemas.microsoft.com/office/drawing/2014/main" id="{A1345D3D-E7B6-4BF9-A96A-ACF7DC803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1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7" name="Oval 69">
              <a:extLst>
                <a:ext uri="{FF2B5EF4-FFF2-40B4-BE49-F238E27FC236}">
                  <a16:creationId xmlns:a16="http://schemas.microsoft.com/office/drawing/2014/main" id="{091D1F2A-48B1-4B91-A4F3-1E70F2237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72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8" name="Oval 70">
              <a:extLst>
                <a:ext uri="{FF2B5EF4-FFF2-40B4-BE49-F238E27FC236}">
                  <a16:creationId xmlns:a16="http://schemas.microsoft.com/office/drawing/2014/main" id="{41A91DA9-4491-4E5D-A99D-72A86EDF9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55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9" name="Oval 71">
              <a:extLst>
                <a:ext uri="{FF2B5EF4-FFF2-40B4-BE49-F238E27FC236}">
                  <a16:creationId xmlns:a16="http://schemas.microsoft.com/office/drawing/2014/main" id="{965CEF91-DB81-4891-8977-220A74F8E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86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0" name="Oval 72">
              <a:extLst>
                <a:ext uri="{FF2B5EF4-FFF2-40B4-BE49-F238E27FC236}">
                  <a16:creationId xmlns:a16="http://schemas.microsoft.com/office/drawing/2014/main" id="{70465AEE-DF2E-475F-9A8F-AD314DED3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" y="144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1" name="Oval 73">
              <a:extLst>
                <a:ext uri="{FF2B5EF4-FFF2-40B4-BE49-F238E27FC236}">
                  <a16:creationId xmlns:a16="http://schemas.microsoft.com/office/drawing/2014/main" id="{81074790-56D5-4C42-A8F4-D934F896E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57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2" name="Oval 74">
              <a:extLst>
                <a:ext uri="{FF2B5EF4-FFF2-40B4-BE49-F238E27FC236}">
                  <a16:creationId xmlns:a16="http://schemas.microsoft.com/office/drawing/2014/main" id="{0886F4B6-A46B-4D8F-9F74-A52AFF691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132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3" name="Oval 75">
              <a:extLst>
                <a:ext uri="{FF2B5EF4-FFF2-40B4-BE49-F238E27FC236}">
                  <a16:creationId xmlns:a16="http://schemas.microsoft.com/office/drawing/2014/main" id="{F9BE346E-EFE0-4739-8D0D-BAA446BFC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148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4" name="Oval 76">
              <a:extLst>
                <a:ext uri="{FF2B5EF4-FFF2-40B4-BE49-F238E27FC236}">
                  <a16:creationId xmlns:a16="http://schemas.microsoft.com/office/drawing/2014/main" id="{C0AF0F59-8EAF-4FC9-B9E3-BE3061A38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96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5" name="Oval 77">
              <a:extLst>
                <a:ext uri="{FF2B5EF4-FFF2-40B4-BE49-F238E27FC236}">
                  <a16:creationId xmlns:a16="http://schemas.microsoft.com/office/drawing/2014/main" id="{D42A968E-942F-44B3-B4D0-07949B9DF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31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6" name="Oval 78">
              <a:extLst>
                <a:ext uri="{FF2B5EF4-FFF2-40B4-BE49-F238E27FC236}">
                  <a16:creationId xmlns:a16="http://schemas.microsoft.com/office/drawing/2014/main" id="{E37043F1-228E-473C-BE02-C9FEFD9F4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55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7" name="Oval 79">
              <a:extLst>
                <a:ext uri="{FF2B5EF4-FFF2-40B4-BE49-F238E27FC236}">
                  <a16:creationId xmlns:a16="http://schemas.microsoft.com/office/drawing/2014/main" id="{A40BFA5C-8E9B-40BF-8DA9-C2FEBF7D0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" y="15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8" name="Oval 80">
              <a:extLst>
                <a:ext uri="{FF2B5EF4-FFF2-40B4-BE49-F238E27FC236}">
                  <a16:creationId xmlns:a16="http://schemas.microsoft.com/office/drawing/2014/main" id="{6ADDF05C-ABBA-4A75-A4F8-52F44C777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131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9" name="Oval 81">
              <a:extLst>
                <a:ext uri="{FF2B5EF4-FFF2-40B4-BE49-F238E27FC236}">
                  <a16:creationId xmlns:a16="http://schemas.microsoft.com/office/drawing/2014/main" id="{D21A0CE0-75D8-4A08-AF8D-3145ADC6D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49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0" name="Oval 82">
              <a:extLst>
                <a:ext uri="{FF2B5EF4-FFF2-40B4-BE49-F238E27FC236}">
                  <a16:creationId xmlns:a16="http://schemas.microsoft.com/office/drawing/2014/main" id="{086B6024-DF0D-413B-BE13-C4F974A57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174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1" name="Oval 83">
              <a:extLst>
                <a:ext uri="{FF2B5EF4-FFF2-40B4-BE49-F238E27FC236}">
                  <a16:creationId xmlns:a16="http://schemas.microsoft.com/office/drawing/2014/main" id="{18971973-1A92-4077-8C5B-10331E557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196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2" name="Oval 84">
              <a:extLst>
                <a:ext uri="{FF2B5EF4-FFF2-40B4-BE49-F238E27FC236}">
                  <a16:creationId xmlns:a16="http://schemas.microsoft.com/office/drawing/2014/main" id="{2B60FC8B-82E7-483D-A28C-AE6A68DD8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134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3" name="Oval 85">
              <a:extLst>
                <a:ext uri="{FF2B5EF4-FFF2-40B4-BE49-F238E27FC236}">
                  <a16:creationId xmlns:a16="http://schemas.microsoft.com/office/drawing/2014/main" id="{6C08FEDD-A7A3-4932-BED9-13459886A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" y="129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4" name="Oval 86">
              <a:extLst>
                <a:ext uri="{FF2B5EF4-FFF2-40B4-BE49-F238E27FC236}">
                  <a16:creationId xmlns:a16="http://schemas.microsoft.com/office/drawing/2014/main" id="{E57F57DC-E3EE-4980-80D7-168028B46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49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5" name="Oval 87">
              <a:extLst>
                <a:ext uri="{FF2B5EF4-FFF2-40B4-BE49-F238E27FC236}">
                  <a16:creationId xmlns:a16="http://schemas.microsoft.com/office/drawing/2014/main" id="{3B92618F-FC85-49C9-8BF0-D973629CB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153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6" name="Oval 88">
              <a:extLst>
                <a:ext uri="{FF2B5EF4-FFF2-40B4-BE49-F238E27FC236}">
                  <a16:creationId xmlns:a16="http://schemas.microsoft.com/office/drawing/2014/main" id="{7FD6FDAE-22C2-4E71-A48B-9AA2190E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15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7" name="Oval 89">
              <a:extLst>
                <a:ext uri="{FF2B5EF4-FFF2-40B4-BE49-F238E27FC236}">
                  <a16:creationId xmlns:a16="http://schemas.microsoft.com/office/drawing/2014/main" id="{AE127A56-0803-4BAA-BDA2-15806ACC3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60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8" name="Oval 90">
              <a:extLst>
                <a:ext uri="{FF2B5EF4-FFF2-40B4-BE49-F238E27FC236}">
                  <a16:creationId xmlns:a16="http://schemas.microsoft.com/office/drawing/2014/main" id="{311A6014-59CB-45FE-9A63-DF1AB1B79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162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9" name="Oval 91">
              <a:extLst>
                <a:ext uri="{FF2B5EF4-FFF2-40B4-BE49-F238E27FC236}">
                  <a16:creationId xmlns:a16="http://schemas.microsoft.com/office/drawing/2014/main" id="{43C7A468-E8BE-4BFF-80CF-9CE7B937F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10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0" name="Oval 92">
              <a:extLst>
                <a:ext uri="{FF2B5EF4-FFF2-40B4-BE49-F238E27FC236}">
                  <a16:creationId xmlns:a16="http://schemas.microsoft.com/office/drawing/2014/main" id="{DA92A8ED-68E6-4CB9-B038-2CE075AE3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11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1" name="Oval 93">
              <a:extLst>
                <a:ext uri="{FF2B5EF4-FFF2-40B4-BE49-F238E27FC236}">
                  <a16:creationId xmlns:a16="http://schemas.microsoft.com/office/drawing/2014/main" id="{EDE163DF-78D4-43F9-A5F9-2C2249C34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16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2" name="Oval 94">
              <a:extLst>
                <a:ext uri="{FF2B5EF4-FFF2-40B4-BE49-F238E27FC236}">
                  <a16:creationId xmlns:a16="http://schemas.microsoft.com/office/drawing/2014/main" id="{17D47C2D-7FC2-4594-8902-F3FDDB4CB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131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3" name="Oval 95">
              <a:extLst>
                <a:ext uri="{FF2B5EF4-FFF2-40B4-BE49-F238E27FC236}">
                  <a16:creationId xmlns:a16="http://schemas.microsoft.com/office/drawing/2014/main" id="{D9212B1C-CAE2-433B-BD9C-8865F7FE0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175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4" name="Oval 96">
              <a:extLst>
                <a:ext uri="{FF2B5EF4-FFF2-40B4-BE49-F238E27FC236}">
                  <a16:creationId xmlns:a16="http://schemas.microsoft.com/office/drawing/2014/main" id="{D4FAD3DF-DC82-4FC3-9F67-7F82349D0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802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5" name="Oval 97">
              <a:extLst>
                <a:ext uri="{FF2B5EF4-FFF2-40B4-BE49-F238E27FC236}">
                  <a16:creationId xmlns:a16="http://schemas.microsoft.com/office/drawing/2014/main" id="{4F8A050E-3B54-4E49-A0B2-0DD096D33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160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6" name="Oval 98">
              <a:extLst>
                <a:ext uri="{FF2B5EF4-FFF2-40B4-BE49-F238E27FC236}">
                  <a16:creationId xmlns:a16="http://schemas.microsoft.com/office/drawing/2014/main" id="{74BFAE75-9208-483E-9D97-F7630F80F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8" y="149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7" name="Oval 99">
              <a:extLst>
                <a:ext uri="{FF2B5EF4-FFF2-40B4-BE49-F238E27FC236}">
                  <a16:creationId xmlns:a16="http://schemas.microsoft.com/office/drawing/2014/main" id="{BF9EFE5B-20B8-42B1-AE98-FFAE1A571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" y="17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8" name="Oval 100">
              <a:extLst>
                <a:ext uri="{FF2B5EF4-FFF2-40B4-BE49-F238E27FC236}">
                  <a16:creationId xmlns:a16="http://schemas.microsoft.com/office/drawing/2014/main" id="{53138B8A-2CDC-4134-8751-35B1D6B8F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" y="204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9" name="Oval 101">
              <a:extLst>
                <a:ext uri="{FF2B5EF4-FFF2-40B4-BE49-F238E27FC236}">
                  <a16:creationId xmlns:a16="http://schemas.microsoft.com/office/drawing/2014/main" id="{E51012FA-CA22-4796-B3A8-7EB448D49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29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0" name="Oval 102">
              <a:extLst>
                <a:ext uri="{FF2B5EF4-FFF2-40B4-BE49-F238E27FC236}">
                  <a16:creationId xmlns:a16="http://schemas.microsoft.com/office/drawing/2014/main" id="{7319A494-86BF-4B1C-8D2F-101B91C00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710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1" name="Oval 103">
              <a:extLst>
                <a:ext uri="{FF2B5EF4-FFF2-40B4-BE49-F238E27FC236}">
                  <a16:creationId xmlns:a16="http://schemas.microsoft.com/office/drawing/2014/main" id="{884ED5DF-7C11-4D90-9464-EC47EEDC5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1553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2" name="Oval 104">
              <a:extLst>
                <a:ext uri="{FF2B5EF4-FFF2-40B4-BE49-F238E27FC236}">
                  <a16:creationId xmlns:a16="http://schemas.microsoft.com/office/drawing/2014/main" id="{7D790CE1-8625-4DB7-A5DD-3173F6E4E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7" y="1369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3" name="Oval 105">
              <a:extLst>
                <a:ext uri="{FF2B5EF4-FFF2-40B4-BE49-F238E27FC236}">
                  <a16:creationId xmlns:a16="http://schemas.microsoft.com/office/drawing/2014/main" id="{89D805BA-D7D7-46FA-9FDA-FE304970B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153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4" name="Oval 106">
              <a:extLst>
                <a:ext uri="{FF2B5EF4-FFF2-40B4-BE49-F238E27FC236}">
                  <a16:creationId xmlns:a16="http://schemas.microsoft.com/office/drawing/2014/main" id="{A7A54D3C-145E-4823-B340-7A6E96136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1553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5" name="Oval 107">
              <a:extLst>
                <a:ext uri="{FF2B5EF4-FFF2-40B4-BE49-F238E27FC236}">
                  <a16:creationId xmlns:a16="http://schemas.microsoft.com/office/drawing/2014/main" id="{EB639344-8727-48BA-8AB4-0A1C365CB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4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6" name="Oval 108">
              <a:extLst>
                <a:ext uri="{FF2B5EF4-FFF2-40B4-BE49-F238E27FC236}">
                  <a16:creationId xmlns:a16="http://schemas.microsoft.com/office/drawing/2014/main" id="{D12DAC82-EBE9-4096-9443-FE9BD9122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3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7" name="Oval 109">
              <a:extLst>
                <a:ext uri="{FF2B5EF4-FFF2-40B4-BE49-F238E27FC236}">
                  <a16:creationId xmlns:a16="http://schemas.microsoft.com/office/drawing/2014/main" id="{03878D98-8CFA-43E2-AF41-D45D4FC57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75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8" name="Oval 110">
              <a:extLst>
                <a:ext uri="{FF2B5EF4-FFF2-40B4-BE49-F238E27FC236}">
                  <a16:creationId xmlns:a16="http://schemas.microsoft.com/office/drawing/2014/main" id="{1C1228CD-CCF7-4C5E-BAB6-DF72AB91B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144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9" name="Oval 111">
              <a:extLst>
                <a:ext uri="{FF2B5EF4-FFF2-40B4-BE49-F238E27FC236}">
                  <a16:creationId xmlns:a16="http://schemas.microsoft.com/office/drawing/2014/main" id="{1B2582A3-0FBA-4818-B824-03702E86A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135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0" name="Oval 112">
              <a:extLst>
                <a:ext uri="{FF2B5EF4-FFF2-40B4-BE49-F238E27FC236}">
                  <a16:creationId xmlns:a16="http://schemas.microsoft.com/office/drawing/2014/main" id="{6CB2A7D2-1317-48EA-A087-1788D4341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44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1" name="Oval 113">
              <a:extLst>
                <a:ext uri="{FF2B5EF4-FFF2-40B4-BE49-F238E27FC236}">
                  <a16:creationId xmlns:a16="http://schemas.microsoft.com/office/drawing/2014/main" id="{356CC2C3-BDAE-4446-9BCF-8608D7C49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" y="206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2" name="Oval 114">
              <a:extLst>
                <a:ext uri="{FF2B5EF4-FFF2-40B4-BE49-F238E27FC236}">
                  <a16:creationId xmlns:a16="http://schemas.microsoft.com/office/drawing/2014/main" id="{11835B00-FD09-41F1-B8E3-F6764332D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1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3" name="Oval 115">
              <a:extLst>
                <a:ext uri="{FF2B5EF4-FFF2-40B4-BE49-F238E27FC236}">
                  <a16:creationId xmlns:a16="http://schemas.microsoft.com/office/drawing/2014/main" id="{617B105F-A526-4128-B4A1-4E8D4AC03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90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4" name="Oval 116">
              <a:extLst>
                <a:ext uri="{FF2B5EF4-FFF2-40B4-BE49-F238E27FC236}">
                  <a16:creationId xmlns:a16="http://schemas.microsoft.com/office/drawing/2014/main" id="{403730E7-E585-48E5-993D-D00EFF407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8" y="91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5" name="Oval 117">
              <a:extLst>
                <a:ext uri="{FF2B5EF4-FFF2-40B4-BE49-F238E27FC236}">
                  <a16:creationId xmlns:a16="http://schemas.microsoft.com/office/drawing/2014/main" id="{1EEF9FDB-E758-45D8-B085-FE2D57DDA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" y="178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6" name="Oval 118">
              <a:extLst>
                <a:ext uri="{FF2B5EF4-FFF2-40B4-BE49-F238E27FC236}">
                  <a16:creationId xmlns:a16="http://schemas.microsoft.com/office/drawing/2014/main" id="{D0EA6742-7F1A-4A2A-B5EC-26A2FDE61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4" y="163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7" name="Oval 119">
              <a:extLst>
                <a:ext uri="{FF2B5EF4-FFF2-40B4-BE49-F238E27FC236}">
                  <a16:creationId xmlns:a16="http://schemas.microsoft.com/office/drawing/2014/main" id="{045868A7-6E15-4351-9690-D908E23C4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120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8" name="Oval 120">
              <a:extLst>
                <a:ext uri="{FF2B5EF4-FFF2-40B4-BE49-F238E27FC236}">
                  <a16:creationId xmlns:a16="http://schemas.microsoft.com/office/drawing/2014/main" id="{B7BA6D53-01E6-40B1-8931-51AAD15AD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01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9" name="Oval 121">
              <a:extLst>
                <a:ext uri="{FF2B5EF4-FFF2-40B4-BE49-F238E27FC236}">
                  <a16:creationId xmlns:a16="http://schemas.microsoft.com/office/drawing/2014/main" id="{385C997E-2CC4-47B4-A4D6-C894E0A62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140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0" name="Oval 122">
              <a:extLst>
                <a:ext uri="{FF2B5EF4-FFF2-40B4-BE49-F238E27FC236}">
                  <a16:creationId xmlns:a16="http://schemas.microsoft.com/office/drawing/2014/main" id="{852EE26D-4FFD-4586-94B6-1BF92F5EC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131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1" name="Oval 123">
              <a:extLst>
                <a:ext uri="{FF2B5EF4-FFF2-40B4-BE49-F238E27FC236}">
                  <a16:creationId xmlns:a16="http://schemas.microsoft.com/office/drawing/2014/main" id="{EF26E682-35D5-43FE-AE9D-699CDC98E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3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2" name="Oval 124">
              <a:extLst>
                <a:ext uri="{FF2B5EF4-FFF2-40B4-BE49-F238E27FC236}">
                  <a16:creationId xmlns:a16="http://schemas.microsoft.com/office/drawing/2014/main" id="{8DFF2C4F-5D57-4FD3-AF36-822E7A7FE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802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3" name="Oval 125">
              <a:extLst>
                <a:ext uri="{FF2B5EF4-FFF2-40B4-BE49-F238E27FC236}">
                  <a16:creationId xmlns:a16="http://schemas.microsoft.com/office/drawing/2014/main" id="{6FF83668-0F6D-4A21-9D0E-7BEA3F8CB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41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4" name="Oval 126">
              <a:extLst>
                <a:ext uri="{FF2B5EF4-FFF2-40B4-BE49-F238E27FC236}">
                  <a16:creationId xmlns:a16="http://schemas.microsoft.com/office/drawing/2014/main" id="{546E89A5-1AF7-40BA-B9B4-A787B7B9E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188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5" name="Oval 127">
              <a:extLst>
                <a:ext uri="{FF2B5EF4-FFF2-40B4-BE49-F238E27FC236}">
                  <a16:creationId xmlns:a16="http://schemas.microsoft.com/office/drawing/2014/main" id="{F5A62EA9-9AB5-46B7-B130-D97D10DEA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461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6" name="Oval 128">
              <a:extLst>
                <a:ext uri="{FF2B5EF4-FFF2-40B4-BE49-F238E27FC236}">
                  <a16:creationId xmlns:a16="http://schemas.microsoft.com/office/drawing/2014/main" id="{AF05AF3A-7D8F-4107-B30E-672797F8B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74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7" name="Oval 129">
              <a:extLst>
                <a:ext uri="{FF2B5EF4-FFF2-40B4-BE49-F238E27FC236}">
                  <a16:creationId xmlns:a16="http://schemas.microsoft.com/office/drawing/2014/main" id="{4B3E81FC-3A72-42E9-9BB7-1D41DA067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149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8" name="Oval 130">
              <a:extLst>
                <a:ext uri="{FF2B5EF4-FFF2-40B4-BE49-F238E27FC236}">
                  <a16:creationId xmlns:a16="http://schemas.microsoft.com/office/drawing/2014/main" id="{894E9DD7-E0C0-4E91-8204-D4EB0CD0A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183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9" name="Oval 131">
              <a:extLst>
                <a:ext uri="{FF2B5EF4-FFF2-40B4-BE49-F238E27FC236}">
                  <a16:creationId xmlns:a16="http://schemas.microsoft.com/office/drawing/2014/main" id="{569B7557-6037-4D8E-9C21-E72EFB5F6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142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0" name="Oval 132">
              <a:extLst>
                <a:ext uri="{FF2B5EF4-FFF2-40B4-BE49-F238E27FC236}">
                  <a16:creationId xmlns:a16="http://schemas.microsoft.com/office/drawing/2014/main" id="{E584F7AA-1AFF-4FE9-A32C-2E493369A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172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1" name="Oval 133">
              <a:extLst>
                <a:ext uri="{FF2B5EF4-FFF2-40B4-BE49-F238E27FC236}">
                  <a16:creationId xmlns:a16="http://schemas.microsoft.com/office/drawing/2014/main" id="{3FF1A6BA-17A0-44EE-92FD-7480BFF23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4" y="184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2" name="Oval 134">
              <a:extLst>
                <a:ext uri="{FF2B5EF4-FFF2-40B4-BE49-F238E27FC236}">
                  <a16:creationId xmlns:a16="http://schemas.microsoft.com/office/drawing/2014/main" id="{AC602A3A-EB42-48B8-B69A-0AC05DFA7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229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3" name="Oval 135">
              <a:extLst>
                <a:ext uri="{FF2B5EF4-FFF2-40B4-BE49-F238E27FC236}">
                  <a16:creationId xmlns:a16="http://schemas.microsoft.com/office/drawing/2014/main" id="{58EDBEC8-40DD-4AFC-BA7F-E893348BF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" y="140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4" name="Oval 136">
              <a:extLst>
                <a:ext uri="{FF2B5EF4-FFF2-40B4-BE49-F238E27FC236}">
                  <a16:creationId xmlns:a16="http://schemas.microsoft.com/office/drawing/2014/main" id="{B4158A2A-156A-4695-A37D-A50681DB4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" y="98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5" name="Oval 137">
              <a:extLst>
                <a:ext uri="{FF2B5EF4-FFF2-40B4-BE49-F238E27FC236}">
                  <a16:creationId xmlns:a16="http://schemas.microsoft.com/office/drawing/2014/main" id="{92CAA936-159F-4A20-A764-E6B7EA545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4" y="174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6" name="Oval 138">
              <a:extLst>
                <a:ext uri="{FF2B5EF4-FFF2-40B4-BE49-F238E27FC236}">
                  <a16:creationId xmlns:a16="http://schemas.microsoft.com/office/drawing/2014/main" id="{6D43270D-65A3-4686-A824-2F41C8D6E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" y="10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7" name="Oval 139">
              <a:extLst>
                <a:ext uri="{FF2B5EF4-FFF2-40B4-BE49-F238E27FC236}">
                  <a16:creationId xmlns:a16="http://schemas.microsoft.com/office/drawing/2014/main" id="{AAC34C89-1E22-4CFA-89AF-E4B4468F8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62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8" name="Oval 140">
              <a:extLst>
                <a:ext uri="{FF2B5EF4-FFF2-40B4-BE49-F238E27FC236}">
                  <a16:creationId xmlns:a16="http://schemas.microsoft.com/office/drawing/2014/main" id="{9FFE67CC-AB37-4149-B7D3-819E1AD87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183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9" name="Oval 141">
              <a:extLst>
                <a:ext uri="{FF2B5EF4-FFF2-40B4-BE49-F238E27FC236}">
                  <a16:creationId xmlns:a16="http://schemas.microsoft.com/office/drawing/2014/main" id="{860B88A1-FF73-4AE5-9F03-7545FA137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53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0" name="Oval 142">
              <a:extLst>
                <a:ext uri="{FF2B5EF4-FFF2-40B4-BE49-F238E27FC236}">
                  <a16:creationId xmlns:a16="http://schemas.microsoft.com/office/drawing/2014/main" id="{CA922178-E3A0-46D1-A3EF-57C1C545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170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1" name="Oval 143">
              <a:extLst>
                <a:ext uri="{FF2B5EF4-FFF2-40B4-BE49-F238E27FC236}">
                  <a16:creationId xmlns:a16="http://schemas.microsoft.com/office/drawing/2014/main" id="{E2841354-C86B-4F2B-8D42-336336453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33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2" name="Oval 144">
              <a:extLst>
                <a:ext uri="{FF2B5EF4-FFF2-40B4-BE49-F238E27FC236}">
                  <a16:creationId xmlns:a16="http://schemas.microsoft.com/office/drawing/2014/main" id="{8472FEBA-849D-49C8-9CB5-047DA19AA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" y="184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3" name="Oval 145">
              <a:extLst>
                <a:ext uri="{FF2B5EF4-FFF2-40B4-BE49-F238E27FC236}">
                  <a16:creationId xmlns:a16="http://schemas.microsoft.com/office/drawing/2014/main" id="{093FDC69-4A33-45C0-82D8-B518178ED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152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4" name="Oval 146">
              <a:extLst>
                <a:ext uri="{FF2B5EF4-FFF2-40B4-BE49-F238E27FC236}">
                  <a16:creationId xmlns:a16="http://schemas.microsoft.com/office/drawing/2014/main" id="{343BA417-8182-4E52-A331-98F6207CC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6" y="146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5" name="Oval 147">
              <a:extLst>
                <a:ext uri="{FF2B5EF4-FFF2-40B4-BE49-F238E27FC236}">
                  <a16:creationId xmlns:a16="http://schemas.microsoft.com/office/drawing/2014/main" id="{70A85F46-7890-4FB2-988F-A085C934D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52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6" name="Oval 148">
              <a:extLst>
                <a:ext uri="{FF2B5EF4-FFF2-40B4-BE49-F238E27FC236}">
                  <a16:creationId xmlns:a16="http://schemas.microsoft.com/office/drawing/2014/main" id="{B309E6BD-B225-47C3-BCF1-0F4471895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146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7" name="Oval 149">
              <a:extLst>
                <a:ext uri="{FF2B5EF4-FFF2-40B4-BE49-F238E27FC236}">
                  <a16:creationId xmlns:a16="http://schemas.microsoft.com/office/drawing/2014/main" id="{8C5E7EF6-A714-458A-8DBD-91BBF3805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170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8" name="Oval 150">
              <a:extLst>
                <a:ext uri="{FF2B5EF4-FFF2-40B4-BE49-F238E27FC236}">
                  <a16:creationId xmlns:a16="http://schemas.microsoft.com/office/drawing/2014/main" id="{A7B124D2-8915-4E00-8270-EBDDA4DB5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2051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9" name="Oval 151">
              <a:extLst>
                <a:ext uri="{FF2B5EF4-FFF2-40B4-BE49-F238E27FC236}">
                  <a16:creationId xmlns:a16="http://schemas.microsoft.com/office/drawing/2014/main" id="{CB171F15-DC7D-4A9F-BA96-7303B5016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45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0" name="Oval 152">
              <a:extLst>
                <a:ext uri="{FF2B5EF4-FFF2-40B4-BE49-F238E27FC236}">
                  <a16:creationId xmlns:a16="http://schemas.microsoft.com/office/drawing/2014/main" id="{3BD0FF1D-E422-4026-9709-75267D11C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187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1" name="Oval 153">
              <a:extLst>
                <a:ext uri="{FF2B5EF4-FFF2-40B4-BE49-F238E27FC236}">
                  <a16:creationId xmlns:a16="http://schemas.microsoft.com/office/drawing/2014/main" id="{2692F826-0602-4C49-B12C-6E892DC77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1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2" name="Oval 154">
              <a:extLst>
                <a:ext uri="{FF2B5EF4-FFF2-40B4-BE49-F238E27FC236}">
                  <a16:creationId xmlns:a16="http://schemas.microsoft.com/office/drawing/2014/main" id="{7C6D6C87-422D-4C83-A8A8-F9A215CD6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66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3" name="Oval 155">
              <a:extLst>
                <a:ext uri="{FF2B5EF4-FFF2-40B4-BE49-F238E27FC236}">
                  <a16:creationId xmlns:a16="http://schemas.microsoft.com/office/drawing/2014/main" id="{83328BB4-026C-4A1F-8EDC-62536A3D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27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4" name="Oval 156">
              <a:extLst>
                <a:ext uri="{FF2B5EF4-FFF2-40B4-BE49-F238E27FC236}">
                  <a16:creationId xmlns:a16="http://schemas.microsoft.com/office/drawing/2014/main" id="{84142ABE-F425-4325-A804-B8F0AB220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98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5" name="Oval 157">
              <a:extLst>
                <a:ext uri="{FF2B5EF4-FFF2-40B4-BE49-F238E27FC236}">
                  <a16:creationId xmlns:a16="http://schemas.microsoft.com/office/drawing/2014/main" id="{7DDABED7-49CA-447A-A042-E0506D98F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4" y="167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6" name="Oval 158">
              <a:extLst>
                <a:ext uri="{FF2B5EF4-FFF2-40B4-BE49-F238E27FC236}">
                  <a16:creationId xmlns:a16="http://schemas.microsoft.com/office/drawing/2014/main" id="{46AEF79B-02A8-4E9B-ABC7-AE403D6B2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7" y="176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7" name="Oval 159">
              <a:extLst>
                <a:ext uri="{FF2B5EF4-FFF2-40B4-BE49-F238E27FC236}">
                  <a16:creationId xmlns:a16="http://schemas.microsoft.com/office/drawing/2014/main" id="{D157DBBB-A543-408E-855B-FF0E19456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4" y="11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8" name="Oval 160">
              <a:extLst>
                <a:ext uri="{FF2B5EF4-FFF2-40B4-BE49-F238E27FC236}">
                  <a16:creationId xmlns:a16="http://schemas.microsoft.com/office/drawing/2014/main" id="{E47C623F-54C8-4D91-8934-B544F2510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145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9" name="Oval 161">
              <a:extLst>
                <a:ext uri="{FF2B5EF4-FFF2-40B4-BE49-F238E27FC236}">
                  <a16:creationId xmlns:a16="http://schemas.microsoft.com/office/drawing/2014/main" id="{E7683539-E365-4967-92DF-25BAEB7EC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5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0" name="Oval 162">
              <a:extLst>
                <a:ext uri="{FF2B5EF4-FFF2-40B4-BE49-F238E27FC236}">
                  <a16:creationId xmlns:a16="http://schemas.microsoft.com/office/drawing/2014/main" id="{122F2F1E-2B68-42D9-8303-A7625E979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151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1" name="Oval 163">
              <a:extLst>
                <a:ext uri="{FF2B5EF4-FFF2-40B4-BE49-F238E27FC236}">
                  <a16:creationId xmlns:a16="http://schemas.microsoft.com/office/drawing/2014/main" id="{8C70D4FD-867E-4FF7-95E0-E01BD7AE9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180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2" name="Oval 164">
              <a:extLst>
                <a:ext uri="{FF2B5EF4-FFF2-40B4-BE49-F238E27FC236}">
                  <a16:creationId xmlns:a16="http://schemas.microsoft.com/office/drawing/2014/main" id="{4B30C5FA-C764-4D1D-9B99-B28552BE3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1212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3" name="Oval 165">
              <a:extLst>
                <a:ext uri="{FF2B5EF4-FFF2-40B4-BE49-F238E27FC236}">
                  <a16:creationId xmlns:a16="http://schemas.microsoft.com/office/drawing/2014/main" id="{F331729C-0E67-4425-B581-765FCE248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" y="171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4" name="Oval 166">
              <a:extLst>
                <a:ext uri="{FF2B5EF4-FFF2-40B4-BE49-F238E27FC236}">
                  <a16:creationId xmlns:a16="http://schemas.microsoft.com/office/drawing/2014/main" id="{127C34AB-9EFA-4B10-8158-0C211153B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11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5" name="Oval 167">
              <a:extLst>
                <a:ext uri="{FF2B5EF4-FFF2-40B4-BE49-F238E27FC236}">
                  <a16:creationId xmlns:a16="http://schemas.microsoft.com/office/drawing/2014/main" id="{4FB1B6FE-5595-482F-B3CF-B64F8D48B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172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6" name="Oval 168">
              <a:extLst>
                <a:ext uri="{FF2B5EF4-FFF2-40B4-BE49-F238E27FC236}">
                  <a16:creationId xmlns:a16="http://schemas.microsoft.com/office/drawing/2014/main" id="{34CAA7DC-AA93-4041-B168-38B75C539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107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7" name="Oval 169">
              <a:extLst>
                <a:ext uri="{FF2B5EF4-FFF2-40B4-BE49-F238E27FC236}">
                  <a16:creationId xmlns:a16="http://schemas.microsoft.com/office/drawing/2014/main" id="{09D5C22E-4E88-4F45-80F8-69C184704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1461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8" name="Oval 170">
              <a:extLst>
                <a:ext uri="{FF2B5EF4-FFF2-40B4-BE49-F238E27FC236}">
                  <a16:creationId xmlns:a16="http://schemas.microsoft.com/office/drawing/2014/main" id="{49A87B3F-1828-406A-A6B0-65857284B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259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9" name="Oval 171">
              <a:extLst>
                <a:ext uri="{FF2B5EF4-FFF2-40B4-BE49-F238E27FC236}">
                  <a16:creationId xmlns:a16="http://schemas.microsoft.com/office/drawing/2014/main" id="{8FCCE646-9AAE-4AF7-BC51-0B315B2D4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162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0" name="Oval 172">
              <a:extLst>
                <a:ext uri="{FF2B5EF4-FFF2-40B4-BE49-F238E27FC236}">
                  <a16:creationId xmlns:a16="http://schemas.microsoft.com/office/drawing/2014/main" id="{7C8969DF-0D5F-4B29-AF66-CDCA0C3E3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114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1" name="Oval 173">
              <a:extLst>
                <a:ext uri="{FF2B5EF4-FFF2-40B4-BE49-F238E27FC236}">
                  <a16:creationId xmlns:a16="http://schemas.microsoft.com/office/drawing/2014/main" id="{1A01DEC9-885E-4014-8EB2-FBBA0E20C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166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2" name="Oval 174">
              <a:extLst>
                <a:ext uri="{FF2B5EF4-FFF2-40B4-BE49-F238E27FC236}">
                  <a16:creationId xmlns:a16="http://schemas.microsoft.com/office/drawing/2014/main" id="{8A5C5494-7858-4BA1-9FFE-D9FFE7209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78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3" name="Oval 175">
              <a:extLst>
                <a:ext uri="{FF2B5EF4-FFF2-40B4-BE49-F238E27FC236}">
                  <a16:creationId xmlns:a16="http://schemas.microsoft.com/office/drawing/2014/main" id="{D48F7259-1BAD-415E-B55D-D7861D517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141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4" name="Oval 176">
              <a:extLst>
                <a:ext uri="{FF2B5EF4-FFF2-40B4-BE49-F238E27FC236}">
                  <a16:creationId xmlns:a16="http://schemas.microsoft.com/office/drawing/2014/main" id="{3CD148E0-160C-4E4F-AF57-2132682A9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07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5" name="Oval 177">
              <a:extLst>
                <a:ext uri="{FF2B5EF4-FFF2-40B4-BE49-F238E27FC236}">
                  <a16:creationId xmlns:a16="http://schemas.microsoft.com/office/drawing/2014/main" id="{17D3CD09-14D3-4EE3-A0A1-6A41389D7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31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6" name="Oval 178">
              <a:extLst>
                <a:ext uri="{FF2B5EF4-FFF2-40B4-BE49-F238E27FC236}">
                  <a16:creationId xmlns:a16="http://schemas.microsoft.com/office/drawing/2014/main" id="{75446185-0BDE-4240-B4C8-4DE6B9218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152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7" name="Oval 179">
              <a:extLst>
                <a:ext uri="{FF2B5EF4-FFF2-40B4-BE49-F238E27FC236}">
                  <a16:creationId xmlns:a16="http://schemas.microsoft.com/office/drawing/2014/main" id="{35B3972D-B896-4D3C-A476-7A0AE0DAA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3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8" name="Oval 180">
              <a:extLst>
                <a:ext uri="{FF2B5EF4-FFF2-40B4-BE49-F238E27FC236}">
                  <a16:creationId xmlns:a16="http://schemas.microsoft.com/office/drawing/2014/main" id="{967B9632-7620-46F3-AC5B-75664694A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3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9" name="Oval 181">
              <a:extLst>
                <a:ext uri="{FF2B5EF4-FFF2-40B4-BE49-F238E27FC236}">
                  <a16:creationId xmlns:a16="http://schemas.microsoft.com/office/drawing/2014/main" id="{0EEA83ED-DAFD-48AD-8631-433EF2E61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162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0" name="Oval 182">
              <a:extLst>
                <a:ext uri="{FF2B5EF4-FFF2-40B4-BE49-F238E27FC236}">
                  <a16:creationId xmlns:a16="http://schemas.microsoft.com/office/drawing/2014/main" id="{7A2659E2-7C41-4B82-ABF4-6C6272E6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142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1" name="Oval 183">
              <a:extLst>
                <a:ext uri="{FF2B5EF4-FFF2-40B4-BE49-F238E27FC236}">
                  <a16:creationId xmlns:a16="http://schemas.microsoft.com/office/drawing/2014/main" id="{497E62CC-EAD7-43BB-93A5-63A49B7F9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" y="156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2" name="Oval 184">
              <a:extLst>
                <a:ext uri="{FF2B5EF4-FFF2-40B4-BE49-F238E27FC236}">
                  <a16:creationId xmlns:a16="http://schemas.microsoft.com/office/drawing/2014/main" id="{E55B6C2A-EA73-41A8-A4D3-4C6E0FD56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132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3" name="Oval 185">
              <a:extLst>
                <a:ext uri="{FF2B5EF4-FFF2-40B4-BE49-F238E27FC236}">
                  <a16:creationId xmlns:a16="http://schemas.microsoft.com/office/drawing/2014/main" id="{B161A9B7-26DC-41BF-AE15-EE7847BA8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" y="135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4" name="Oval 186">
              <a:extLst>
                <a:ext uri="{FF2B5EF4-FFF2-40B4-BE49-F238E27FC236}">
                  <a16:creationId xmlns:a16="http://schemas.microsoft.com/office/drawing/2014/main" id="{FBFC3576-3676-4166-B95A-70957AD6A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203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5" name="Oval 187">
              <a:extLst>
                <a:ext uri="{FF2B5EF4-FFF2-40B4-BE49-F238E27FC236}">
                  <a16:creationId xmlns:a16="http://schemas.microsoft.com/office/drawing/2014/main" id="{B37556FC-B3E5-4898-89EC-918224F48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174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6" name="Oval 188">
              <a:extLst>
                <a:ext uri="{FF2B5EF4-FFF2-40B4-BE49-F238E27FC236}">
                  <a16:creationId xmlns:a16="http://schemas.microsoft.com/office/drawing/2014/main" id="{E10C785F-D05F-4C99-B1A4-95CFFC4BE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197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7" name="Oval 189">
              <a:extLst>
                <a:ext uri="{FF2B5EF4-FFF2-40B4-BE49-F238E27FC236}">
                  <a16:creationId xmlns:a16="http://schemas.microsoft.com/office/drawing/2014/main" id="{D4B62C08-323C-4CEF-B206-3435DA865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4" y="153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8" name="Oval 190">
              <a:extLst>
                <a:ext uri="{FF2B5EF4-FFF2-40B4-BE49-F238E27FC236}">
                  <a16:creationId xmlns:a16="http://schemas.microsoft.com/office/drawing/2014/main" id="{181F6ED8-D2F8-4A70-A37F-DDDBC1293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232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9" name="Oval 191">
              <a:extLst>
                <a:ext uri="{FF2B5EF4-FFF2-40B4-BE49-F238E27FC236}">
                  <a16:creationId xmlns:a16="http://schemas.microsoft.com/office/drawing/2014/main" id="{8B8ECC07-616F-423E-A60C-8C539D115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60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0" name="Oval 192">
              <a:extLst>
                <a:ext uri="{FF2B5EF4-FFF2-40B4-BE49-F238E27FC236}">
                  <a16:creationId xmlns:a16="http://schemas.microsoft.com/office/drawing/2014/main" id="{67FDC5EE-C308-4017-88D5-FAD0082C9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20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1" name="Oval 193">
              <a:extLst>
                <a:ext uri="{FF2B5EF4-FFF2-40B4-BE49-F238E27FC236}">
                  <a16:creationId xmlns:a16="http://schemas.microsoft.com/office/drawing/2014/main" id="{347D60DE-268C-4B5A-BED5-052862B1C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" y="141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2" name="Oval 194">
              <a:extLst>
                <a:ext uri="{FF2B5EF4-FFF2-40B4-BE49-F238E27FC236}">
                  <a16:creationId xmlns:a16="http://schemas.microsoft.com/office/drawing/2014/main" id="{CE5B0EE0-C510-4073-AA3E-9141C04B8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109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3" name="Oval 195">
              <a:extLst>
                <a:ext uri="{FF2B5EF4-FFF2-40B4-BE49-F238E27FC236}">
                  <a16:creationId xmlns:a16="http://schemas.microsoft.com/office/drawing/2014/main" id="{8E424C47-BA29-40A3-81F0-B2A822CEF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56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4" name="Oval 196">
              <a:extLst>
                <a:ext uri="{FF2B5EF4-FFF2-40B4-BE49-F238E27FC236}">
                  <a16:creationId xmlns:a16="http://schemas.microsoft.com/office/drawing/2014/main" id="{524F5902-A985-45EA-B119-78E42F63B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174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5" name="Oval 197">
              <a:extLst>
                <a:ext uri="{FF2B5EF4-FFF2-40B4-BE49-F238E27FC236}">
                  <a16:creationId xmlns:a16="http://schemas.microsoft.com/office/drawing/2014/main" id="{F2CE333B-47FF-4483-A5F5-0BF2CCB61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1" y="217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6" name="Oval 198">
              <a:extLst>
                <a:ext uri="{FF2B5EF4-FFF2-40B4-BE49-F238E27FC236}">
                  <a16:creationId xmlns:a16="http://schemas.microsoft.com/office/drawing/2014/main" id="{7AFED21F-A330-41EA-B1E1-4A8EED206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68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7" name="Oval 199">
              <a:extLst>
                <a:ext uri="{FF2B5EF4-FFF2-40B4-BE49-F238E27FC236}">
                  <a16:creationId xmlns:a16="http://schemas.microsoft.com/office/drawing/2014/main" id="{6E02AE61-EE2C-4DB6-926F-3FFDB7E9F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146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8" name="Oval 200">
              <a:extLst>
                <a:ext uri="{FF2B5EF4-FFF2-40B4-BE49-F238E27FC236}">
                  <a16:creationId xmlns:a16="http://schemas.microsoft.com/office/drawing/2014/main" id="{09BC5C97-E91A-466F-9FB9-1CE9EBE4D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120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9" name="Oval 201">
              <a:extLst>
                <a:ext uri="{FF2B5EF4-FFF2-40B4-BE49-F238E27FC236}">
                  <a16:creationId xmlns:a16="http://schemas.microsoft.com/office/drawing/2014/main" id="{0537EC3C-84E1-42DB-A471-4BCADF870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38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70" name="Oval 202">
              <a:extLst>
                <a:ext uri="{FF2B5EF4-FFF2-40B4-BE49-F238E27FC236}">
                  <a16:creationId xmlns:a16="http://schemas.microsoft.com/office/drawing/2014/main" id="{B3AB20E9-71B8-4430-922C-8A79A909C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168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71" name="Oval 203">
              <a:extLst>
                <a:ext uri="{FF2B5EF4-FFF2-40B4-BE49-F238E27FC236}">
                  <a16:creationId xmlns:a16="http://schemas.microsoft.com/office/drawing/2014/main" id="{C586A038-1BC0-4A15-AC79-F6AA1A889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166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72" name="Oval 204">
              <a:extLst>
                <a:ext uri="{FF2B5EF4-FFF2-40B4-BE49-F238E27FC236}">
                  <a16:creationId xmlns:a16="http://schemas.microsoft.com/office/drawing/2014/main" id="{D8A5DC18-AEE1-4E10-9AAE-76407B736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40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73" name="Oval 205">
              <a:extLst>
                <a:ext uri="{FF2B5EF4-FFF2-40B4-BE49-F238E27FC236}">
                  <a16:creationId xmlns:a16="http://schemas.microsoft.com/office/drawing/2014/main" id="{315A57C7-4639-499C-85D8-B7ACA5B3D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189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460" name="Group 407">
            <a:extLst>
              <a:ext uri="{FF2B5EF4-FFF2-40B4-BE49-F238E27FC236}">
                <a16:creationId xmlns:a16="http://schemas.microsoft.com/office/drawing/2014/main" id="{C63F635D-87BB-4EEA-8775-7CEB65426CFC}"/>
              </a:ext>
            </a:extLst>
          </p:cNvPr>
          <p:cNvGrpSpPr>
            <a:grpSpLocks/>
          </p:cNvGrpSpPr>
          <p:nvPr/>
        </p:nvGrpSpPr>
        <p:grpSpPr bwMode="auto">
          <a:xfrm>
            <a:off x="4316413" y="722313"/>
            <a:ext cx="3187700" cy="3351212"/>
            <a:chOff x="2719" y="455"/>
            <a:chExt cx="2008" cy="2111"/>
          </a:xfrm>
        </p:grpSpPr>
        <p:sp>
          <p:nvSpPr>
            <p:cNvPr id="7375" name="Oval 207">
              <a:extLst>
                <a:ext uri="{FF2B5EF4-FFF2-40B4-BE49-F238E27FC236}">
                  <a16:creationId xmlns:a16="http://schemas.microsoft.com/office/drawing/2014/main" id="{F3F38C3C-CD1B-4F71-A19D-A9FE30ADB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170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76" name="Oval 208">
              <a:extLst>
                <a:ext uri="{FF2B5EF4-FFF2-40B4-BE49-F238E27FC236}">
                  <a16:creationId xmlns:a16="http://schemas.microsoft.com/office/drawing/2014/main" id="{373574D3-A511-44E6-819D-DC5A079C6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7" y="178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77" name="Oval 209">
              <a:extLst>
                <a:ext uri="{FF2B5EF4-FFF2-40B4-BE49-F238E27FC236}">
                  <a16:creationId xmlns:a16="http://schemas.microsoft.com/office/drawing/2014/main" id="{A1389A96-6247-4B30-8543-19899DA51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1321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78" name="Oval 210">
              <a:extLst>
                <a:ext uri="{FF2B5EF4-FFF2-40B4-BE49-F238E27FC236}">
                  <a16:creationId xmlns:a16="http://schemas.microsoft.com/office/drawing/2014/main" id="{20264BC2-925B-49B1-9C6A-887651C00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140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79" name="Oval 211">
              <a:extLst>
                <a:ext uri="{FF2B5EF4-FFF2-40B4-BE49-F238E27FC236}">
                  <a16:creationId xmlns:a16="http://schemas.microsoft.com/office/drawing/2014/main" id="{FDB385F1-9E82-49BF-98F0-63150F073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73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0" name="Oval 212">
              <a:extLst>
                <a:ext uri="{FF2B5EF4-FFF2-40B4-BE49-F238E27FC236}">
                  <a16:creationId xmlns:a16="http://schemas.microsoft.com/office/drawing/2014/main" id="{35AA165B-7B2B-4F7C-9067-4D51BF42D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195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1" name="Oval 213">
              <a:extLst>
                <a:ext uri="{FF2B5EF4-FFF2-40B4-BE49-F238E27FC236}">
                  <a16:creationId xmlns:a16="http://schemas.microsoft.com/office/drawing/2014/main" id="{15D7D15F-328D-43ED-94BC-7E6B85F3B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29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2" name="Oval 214">
              <a:extLst>
                <a:ext uri="{FF2B5EF4-FFF2-40B4-BE49-F238E27FC236}">
                  <a16:creationId xmlns:a16="http://schemas.microsoft.com/office/drawing/2014/main" id="{39CFE333-0E6D-40BB-AF68-3F77087EE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158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3" name="Oval 215">
              <a:extLst>
                <a:ext uri="{FF2B5EF4-FFF2-40B4-BE49-F238E27FC236}">
                  <a16:creationId xmlns:a16="http://schemas.microsoft.com/office/drawing/2014/main" id="{5483BFFA-6F95-4C47-AA02-0E5C341F1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145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4" name="Oval 216">
              <a:extLst>
                <a:ext uri="{FF2B5EF4-FFF2-40B4-BE49-F238E27FC236}">
                  <a16:creationId xmlns:a16="http://schemas.microsoft.com/office/drawing/2014/main" id="{A96417DE-D7A9-4CF1-BE01-1AA49712C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144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5" name="Oval 217">
              <a:extLst>
                <a:ext uri="{FF2B5EF4-FFF2-40B4-BE49-F238E27FC236}">
                  <a16:creationId xmlns:a16="http://schemas.microsoft.com/office/drawing/2014/main" id="{605283B1-CFBE-43A6-A5E9-92AEA1699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7" y="160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6" name="Oval 218">
              <a:extLst>
                <a:ext uri="{FF2B5EF4-FFF2-40B4-BE49-F238E27FC236}">
                  <a16:creationId xmlns:a16="http://schemas.microsoft.com/office/drawing/2014/main" id="{FD2EF76D-9F53-4C52-B778-DCA3C001C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32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7" name="Oval 219">
              <a:extLst>
                <a:ext uri="{FF2B5EF4-FFF2-40B4-BE49-F238E27FC236}">
                  <a16:creationId xmlns:a16="http://schemas.microsoft.com/office/drawing/2014/main" id="{9F22E81B-2799-42C0-BECE-E1E730080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" y="14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8" name="Oval 220">
              <a:extLst>
                <a:ext uri="{FF2B5EF4-FFF2-40B4-BE49-F238E27FC236}">
                  <a16:creationId xmlns:a16="http://schemas.microsoft.com/office/drawing/2014/main" id="{887AC00C-716E-44E8-A334-F8940FD1E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" y="15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9" name="Oval 221">
              <a:extLst>
                <a:ext uri="{FF2B5EF4-FFF2-40B4-BE49-F238E27FC236}">
                  <a16:creationId xmlns:a16="http://schemas.microsoft.com/office/drawing/2014/main" id="{0EFE948B-0C86-4A40-8D3D-70D33FF47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1" y="191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0" name="Oval 222">
              <a:extLst>
                <a:ext uri="{FF2B5EF4-FFF2-40B4-BE49-F238E27FC236}">
                  <a16:creationId xmlns:a16="http://schemas.microsoft.com/office/drawing/2014/main" id="{0C7EDB49-D1BF-43FA-AD00-D83BBDE84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5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1" name="Oval 223">
              <a:extLst>
                <a:ext uri="{FF2B5EF4-FFF2-40B4-BE49-F238E27FC236}">
                  <a16:creationId xmlns:a16="http://schemas.microsoft.com/office/drawing/2014/main" id="{869D40F2-2FA5-4C66-ADE1-C247DCCC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9" y="125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2" name="Oval 224">
              <a:extLst>
                <a:ext uri="{FF2B5EF4-FFF2-40B4-BE49-F238E27FC236}">
                  <a16:creationId xmlns:a16="http://schemas.microsoft.com/office/drawing/2014/main" id="{C96CAB32-A089-4F42-A230-0E9360EF0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70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3" name="Oval 225">
              <a:extLst>
                <a:ext uri="{FF2B5EF4-FFF2-40B4-BE49-F238E27FC236}">
                  <a16:creationId xmlns:a16="http://schemas.microsoft.com/office/drawing/2014/main" id="{EA50E8FD-1EE2-4E8F-99D5-2C8C0D6A9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142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4" name="Oval 226">
              <a:extLst>
                <a:ext uri="{FF2B5EF4-FFF2-40B4-BE49-F238E27FC236}">
                  <a16:creationId xmlns:a16="http://schemas.microsoft.com/office/drawing/2014/main" id="{D67AA99D-3FCA-4319-B8D1-2E7E6DC6F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13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5" name="Oval 227">
              <a:extLst>
                <a:ext uri="{FF2B5EF4-FFF2-40B4-BE49-F238E27FC236}">
                  <a16:creationId xmlns:a16="http://schemas.microsoft.com/office/drawing/2014/main" id="{D812B02E-8D78-43C6-80AE-D10C0D380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45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6" name="Oval 228">
              <a:extLst>
                <a:ext uri="{FF2B5EF4-FFF2-40B4-BE49-F238E27FC236}">
                  <a16:creationId xmlns:a16="http://schemas.microsoft.com/office/drawing/2014/main" id="{5972677A-7292-475A-B47B-AADC1AB33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1802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7" name="Oval 229">
              <a:extLst>
                <a:ext uri="{FF2B5EF4-FFF2-40B4-BE49-F238E27FC236}">
                  <a16:creationId xmlns:a16="http://schemas.microsoft.com/office/drawing/2014/main" id="{D68F795A-7D8F-4B20-B21D-50C47D82F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62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8" name="Oval 230">
              <a:extLst>
                <a:ext uri="{FF2B5EF4-FFF2-40B4-BE49-F238E27FC236}">
                  <a16:creationId xmlns:a16="http://schemas.microsoft.com/office/drawing/2014/main" id="{9F0EBA24-6228-4EC4-BD25-218E52860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170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9" name="Oval 231">
              <a:extLst>
                <a:ext uri="{FF2B5EF4-FFF2-40B4-BE49-F238E27FC236}">
                  <a16:creationId xmlns:a16="http://schemas.microsoft.com/office/drawing/2014/main" id="{FBD71643-AE05-4615-B640-B6F5FB6D9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207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0" name="Oval 232">
              <a:extLst>
                <a:ext uri="{FF2B5EF4-FFF2-40B4-BE49-F238E27FC236}">
                  <a16:creationId xmlns:a16="http://schemas.microsoft.com/office/drawing/2014/main" id="{AE064B0C-160F-4C11-B4BD-67E6C7D21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49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1" name="Oval 233">
              <a:extLst>
                <a:ext uri="{FF2B5EF4-FFF2-40B4-BE49-F238E27FC236}">
                  <a16:creationId xmlns:a16="http://schemas.microsoft.com/office/drawing/2014/main" id="{7B9EA69C-D9FF-4A56-AC1D-EE1D4D2C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45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2" name="Oval 234">
              <a:extLst>
                <a:ext uri="{FF2B5EF4-FFF2-40B4-BE49-F238E27FC236}">
                  <a16:creationId xmlns:a16="http://schemas.microsoft.com/office/drawing/2014/main" id="{72E263AA-FE72-4442-AB9F-C45655B2A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16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3" name="Oval 235">
              <a:extLst>
                <a:ext uri="{FF2B5EF4-FFF2-40B4-BE49-F238E27FC236}">
                  <a16:creationId xmlns:a16="http://schemas.microsoft.com/office/drawing/2014/main" id="{7DB809F8-C675-4D1E-BF59-C79159C79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15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4" name="Oval 236">
              <a:extLst>
                <a:ext uri="{FF2B5EF4-FFF2-40B4-BE49-F238E27FC236}">
                  <a16:creationId xmlns:a16="http://schemas.microsoft.com/office/drawing/2014/main" id="{9A6C9AFB-35E0-41F0-BD29-2ADDD8A12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597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5" name="Oval 237">
              <a:extLst>
                <a:ext uri="{FF2B5EF4-FFF2-40B4-BE49-F238E27FC236}">
                  <a16:creationId xmlns:a16="http://schemas.microsoft.com/office/drawing/2014/main" id="{71B7AB5C-5223-4A36-8C5C-2BA9077A6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166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6" name="Oval 238">
              <a:extLst>
                <a:ext uri="{FF2B5EF4-FFF2-40B4-BE49-F238E27FC236}">
                  <a16:creationId xmlns:a16="http://schemas.microsoft.com/office/drawing/2014/main" id="{515232A4-FF00-43C2-B61D-0FA3B20F5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184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7" name="Oval 239">
              <a:extLst>
                <a:ext uri="{FF2B5EF4-FFF2-40B4-BE49-F238E27FC236}">
                  <a16:creationId xmlns:a16="http://schemas.microsoft.com/office/drawing/2014/main" id="{47C98CA0-AB19-47C6-B9BD-E2B776190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1802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8" name="Oval 240">
              <a:extLst>
                <a:ext uri="{FF2B5EF4-FFF2-40B4-BE49-F238E27FC236}">
                  <a16:creationId xmlns:a16="http://schemas.microsoft.com/office/drawing/2014/main" id="{128EFB3D-B2B3-41D3-9C7B-9A0DCC5DA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" y="186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9" name="Oval 241">
              <a:extLst>
                <a:ext uri="{FF2B5EF4-FFF2-40B4-BE49-F238E27FC236}">
                  <a16:creationId xmlns:a16="http://schemas.microsoft.com/office/drawing/2014/main" id="{D100A986-F6D7-4E9A-8D15-A02EEA6C1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133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0" name="Oval 242">
              <a:extLst>
                <a:ext uri="{FF2B5EF4-FFF2-40B4-BE49-F238E27FC236}">
                  <a16:creationId xmlns:a16="http://schemas.microsoft.com/office/drawing/2014/main" id="{AFEA08A1-C98D-456B-8FCB-5CC7DD240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157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1" name="Oval 243">
              <a:extLst>
                <a:ext uri="{FF2B5EF4-FFF2-40B4-BE49-F238E27FC236}">
                  <a16:creationId xmlns:a16="http://schemas.microsoft.com/office/drawing/2014/main" id="{AE2FAC81-2310-4797-B9BC-88CB5EA47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45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2" name="Oval 244">
              <a:extLst>
                <a:ext uri="{FF2B5EF4-FFF2-40B4-BE49-F238E27FC236}">
                  <a16:creationId xmlns:a16="http://schemas.microsoft.com/office/drawing/2014/main" id="{B049C91E-9005-4EC0-9EB5-D441B04A6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179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3" name="Oval 245">
              <a:extLst>
                <a:ext uri="{FF2B5EF4-FFF2-40B4-BE49-F238E27FC236}">
                  <a16:creationId xmlns:a16="http://schemas.microsoft.com/office/drawing/2014/main" id="{0D49E908-1C4E-4B7A-9811-D21E56D21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228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4" name="Oval 246">
              <a:extLst>
                <a:ext uri="{FF2B5EF4-FFF2-40B4-BE49-F238E27FC236}">
                  <a16:creationId xmlns:a16="http://schemas.microsoft.com/office/drawing/2014/main" id="{25E049A4-4A20-47EF-A389-0DB9980E1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54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5" name="Oval 247">
              <a:extLst>
                <a:ext uri="{FF2B5EF4-FFF2-40B4-BE49-F238E27FC236}">
                  <a16:creationId xmlns:a16="http://schemas.microsoft.com/office/drawing/2014/main" id="{C2F58134-C243-44F6-B72A-B063147AB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35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6" name="Oval 248">
              <a:extLst>
                <a:ext uri="{FF2B5EF4-FFF2-40B4-BE49-F238E27FC236}">
                  <a16:creationId xmlns:a16="http://schemas.microsoft.com/office/drawing/2014/main" id="{AB49B8D2-3A69-49C7-95E3-2956E03C7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1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7" name="Oval 249">
              <a:extLst>
                <a:ext uri="{FF2B5EF4-FFF2-40B4-BE49-F238E27FC236}">
                  <a16:creationId xmlns:a16="http://schemas.microsoft.com/office/drawing/2014/main" id="{885EA219-3F23-406D-8A26-CD6D95DD4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217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8" name="Oval 250">
              <a:extLst>
                <a:ext uri="{FF2B5EF4-FFF2-40B4-BE49-F238E27FC236}">
                  <a16:creationId xmlns:a16="http://schemas.microsoft.com/office/drawing/2014/main" id="{B87F90CA-2B73-4B7A-91FB-F768D1831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461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9" name="Oval 251">
              <a:extLst>
                <a:ext uri="{FF2B5EF4-FFF2-40B4-BE49-F238E27FC236}">
                  <a16:creationId xmlns:a16="http://schemas.microsoft.com/office/drawing/2014/main" id="{E4B2A540-694A-40EF-B684-6D91CD6C3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4" y="151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0" name="Oval 252">
              <a:extLst>
                <a:ext uri="{FF2B5EF4-FFF2-40B4-BE49-F238E27FC236}">
                  <a16:creationId xmlns:a16="http://schemas.microsoft.com/office/drawing/2014/main" id="{6D31A189-D1ED-4D27-9B5D-535383D50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15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1" name="Oval 253">
              <a:extLst>
                <a:ext uri="{FF2B5EF4-FFF2-40B4-BE49-F238E27FC236}">
                  <a16:creationId xmlns:a16="http://schemas.microsoft.com/office/drawing/2014/main" id="{8A1CB281-3C6C-4B05-8B14-DE0151A40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159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2" name="Oval 254">
              <a:extLst>
                <a:ext uri="{FF2B5EF4-FFF2-40B4-BE49-F238E27FC236}">
                  <a16:creationId xmlns:a16="http://schemas.microsoft.com/office/drawing/2014/main" id="{F123EEB2-C352-4A12-8164-547FDA0AD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91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3" name="Oval 255">
              <a:extLst>
                <a:ext uri="{FF2B5EF4-FFF2-40B4-BE49-F238E27FC236}">
                  <a16:creationId xmlns:a16="http://schemas.microsoft.com/office/drawing/2014/main" id="{8B29B97A-6C05-4A09-A033-29615CC08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194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4" name="Oval 256">
              <a:extLst>
                <a:ext uri="{FF2B5EF4-FFF2-40B4-BE49-F238E27FC236}">
                  <a16:creationId xmlns:a16="http://schemas.microsoft.com/office/drawing/2014/main" id="{4C6955DD-5C99-4DBC-ADA4-9B34133C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149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5" name="Oval 257">
              <a:extLst>
                <a:ext uri="{FF2B5EF4-FFF2-40B4-BE49-F238E27FC236}">
                  <a16:creationId xmlns:a16="http://schemas.microsoft.com/office/drawing/2014/main" id="{D9AC9830-248B-4235-B674-60E8A2C98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41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6" name="Oval 258">
              <a:extLst>
                <a:ext uri="{FF2B5EF4-FFF2-40B4-BE49-F238E27FC236}">
                  <a16:creationId xmlns:a16="http://schemas.microsoft.com/office/drawing/2014/main" id="{4897E017-03C5-4191-AD18-19CD57A8B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221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7" name="Oval 259">
              <a:extLst>
                <a:ext uri="{FF2B5EF4-FFF2-40B4-BE49-F238E27FC236}">
                  <a16:creationId xmlns:a16="http://schemas.microsoft.com/office/drawing/2014/main" id="{5C93663A-7734-4257-AD1E-4134BF0F3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41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8" name="Oval 260">
              <a:extLst>
                <a:ext uri="{FF2B5EF4-FFF2-40B4-BE49-F238E27FC236}">
                  <a16:creationId xmlns:a16="http://schemas.microsoft.com/office/drawing/2014/main" id="{9C82647C-92AD-4078-8F77-E9650BB0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07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9" name="Oval 261">
              <a:extLst>
                <a:ext uri="{FF2B5EF4-FFF2-40B4-BE49-F238E27FC236}">
                  <a16:creationId xmlns:a16="http://schemas.microsoft.com/office/drawing/2014/main" id="{EA308C2D-5333-4803-A507-E0145CAA4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165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0" name="Oval 262">
              <a:extLst>
                <a:ext uri="{FF2B5EF4-FFF2-40B4-BE49-F238E27FC236}">
                  <a16:creationId xmlns:a16="http://schemas.microsoft.com/office/drawing/2014/main" id="{29945BE7-A4DC-4E76-8005-BDDF870D9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165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1" name="Oval 263">
              <a:extLst>
                <a:ext uri="{FF2B5EF4-FFF2-40B4-BE49-F238E27FC236}">
                  <a16:creationId xmlns:a16="http://schemas.microsoft.com/office/drawing/2014/main" id="{FC704A5A-4444-470D-A416-925A9AD5F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204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2" name="Oval 264">
              <a:extLst>
                <a:ext uri="{FF2B5EF4-FFF2-40B4-BE49-F238E27FC236}">
                  <a16:creationId xmlns:a16="http://schemas.microsoft.com/office/drawing/2014/main" id="{43A47376-19EA-4C04-9F62-E15E7A11C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461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3" name="Oval 265">
              <a:extLst>
                <a:ext uri="{FF2B5EF4-FFF2-40B4-BE49-F238E27FC236}">
                  <a16:creationId xmlns:a16="http://schemas.microsoft.com/office/drawing/2014/main" id="{D0966F17-3A37-4154-A5BD-B58ACBD60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121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4" name="Oval 266">
              <a:extLst>
                <a:ext uri="{FF2B5EF4-FFF2-40B4-BE49-F238E27FC236}">
                  <a16:creationId xmlns:a16="http://schemas.microsoft.com/office/drawing/2014/main" id="{422FD1A5-546E-4628-AF4F-B26038FB5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198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5" name="Oval 267">
              <a:extLst>
                <a:ext uri="{FF2B5EF4-FFF2-40B4-BE49-F238E27FC236}">
                  <a16:creationId xmlns:a16="http://schemas.microsoft.com/office/drawing/2014/main" id="{EFB73D9E-9B0B-497A-8CBF-E4072B1A4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201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6" name="Oval 268">
              <a:extLst>
                <a:ext uri="{FF2B5EF4-FFF2-40B4-BE49-F238E27FC236}">
                  <a16:creationId xmlns:a16="http://schemas.microsoft.com/office/drawing/2014/main" id="{2EED5A5A-C0BE-4FFB-804D-189B12B30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75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7" name="Oval 269">
              <a:extLst>
                <a:ext uri="{FF2B5EF4-FFF2-40B4-BE49-F238E27FC236}">
                  <a16:creationId xmlns:a16="http://schemas.microsoft.com/office/drawing/2014/main" id="{BD2D2EF9-AB8F-4A5D-B25F-87861EB71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153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8" name="Oval 270">
              <a:extLst>
                <a:ext uri="{FF2B5EF4-FFF2-40B4-BE49-F238E27FC236}">
                  <a16:creationId xmlns:a16="http://schemas.microsoft.com/office/drawing/2014/main" id="{9DD22AAE-E7FC-4D00-B826-BFC74229B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11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9" name="Oval 271">
              <a:extLst>
                <a:ext uri="{FF2B5EF4-FFF2-40B4-BE49-F238E27FC236}">
                  <a16:creationId xmlns:a16="http://schemas.microsoft.com/office/drawing/2014/main" id="{495F42D3-CDCC-4995-803D-ACD4789D6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13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0" name="Oval 272">
              <a:extLst>
                <a:ext uri="{FF2B5EF4-FFF2-40B4-BE49-F238E27FC236}">
                  <a16:creationId xmlns:a16="http://schemas.microsoft.com/office/drawing/2014/main" id="{C1ED3F1A-9E67-4AB7-9AE1-BD8273DD4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1" y="159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1" name="Oval 273">
              <a:extLst>
                <a:ext uri="{FF2B5EF4-FFF2-40B4-BE49-F238E27FC236}">
                  <a16:creationId xmlns:a16="http://schemas.microsoft.com/office/drawing/2014/main" id="{1CDC8B69-5BD9-4D04-B154-6F70192B8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184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2" name="Oval 274">
              <a:extLst>
                <a:ext uri="{FF2B5EF4-FFF2-40B4-BE49-F238E27FC236}">
                  <a16:creationId xmlns:a16="http://schemas.microsoft.com/office/drawing/2014/main" id="{16B7B8CF-B41F-48BC-BBB2-4C82DF2FC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" y="154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3" name="Oval 275">
              <a:extLst>
                <a:ext uri="{FF2B5EF4-FFF2-40B4-BE49-F238E27FC236}">
                  <a16:creationId xmlns:a16="http://schemas.microsoft.com/office/drawing/2014/main" id="{8AC6D22F-D893-4636-A244-35C487D9A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13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4" name="Oval 276">
              <a:extLst>
                <a:ext uri="{FF2B5EF4-FFF2-40B4-BE49-F238E27FC236}">
                  <a16:creationId xmlns:a16="http://schemas.microsoft.com/office/drawing/2014/main" id="{4AC59096-4FDD-4C8A-96C3-A4D5103AE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1802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5" name="Oval 277">
              <a:extLst>
                <a:ext uri="{FF2B5EF4-FFF2-40B4-BE49-F238E27FC236}">
                  <a16:creationId xmlns:a16="http://schemas.microsoft.com/office/drawing/2014/main" id="{0656795E-3A11-462A-B472-827BED3A6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1" y="148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6" name="Oval 278">
              <a:extLst>
                <a:ext uri="{FF2B5EF4-FFF2-40B4-BE49-F238E27FC236}">
                  <a16:creationId xmlns:a16="http://schemas.microsoft.com/office/drawing/2014/main" id="{DBC45B43-E853-4646-97A3-D1341D3C6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7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7" name="Oval 279">
              <a:extLst>
                <a:ext uri="{FF2B5EF4-FFF2-40B4-BE49-F238E27FC236}">
                  <a16:creationId xmlns:a16="http://schemas.microsoft.com/office/drawing/2014/main" id="{A3BACDB2-1AA3-43D3-BDEC-16A9E316D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1120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8" name="Oval 280">
              <a:extLst>
                <a:ext uri="{FF2B5EF4-FFF2-40B4-BE49-F238E27FC236}">
                  <a16:creationId xmlns:a16="http://schemas.microsoft.com/office/drawing/2014/main" id="{1739BA8D-0C1E-4FFD-AD4A-71AE22ADC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04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9" name="Oval 281">
              <a:extLst>
                <a:ext uri="{FF2B5EF4-FFF2-40B4-BE49-F238E27FC236}">
                  <a16:creationId xmlns:a16="http://schemas.microsoft.com/office/drawing/2014/main" id="{D2AFAA46-6AE9-4EA9-A5FF-13133C009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9" y="218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0" name="Oval 282">
              <a:extLst>
                <a:ext uri="{FF2B5EF4-FFF2-40B4-BE49-F238E27FC236}">
                  <a16:creationId xmlns:a16="http://schemas.microsoft.com/office/drawing/2014/main" id="{5CCFD348-94EB-4479-BB31-2F7491431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19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1" name="Oval 283">
              <a:extLst>
                <a:ext uri="{FF2B5EF4-FFF2-40B4-BE49-F238E27FC236}">
                  <a16:creationId xmlns:a16="http://schemas.microsoft.com/office/drawing/2014/main" id="{7D160B0E-256D-417F-8AB7-A330DA372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77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2" name="Oval 284">
              <a:extLst>
                <a:ext uri="{FF2B5EF4-FFF2-40B4-BE49-F238E27FC236}">
                  <a16:creationId xmlns:a16="http://schemas.microsoft.com/office/drawing/2014/main" id="{3326BC2A-2D59-4931-932B-7ED499FB9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99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3" name="Oval 285">
              <a:extLst>
                <a:ext uri="{FF2B5EF4-FFF2-40B4-BE49-F238E27FC236}">
                  <a16:creationId xmlns:a16="http://schemas.microsoft.com/office/drawing/2014/main" id="{149F5C2F-0AB8-437E-BA02-4079AD4F9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76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4" name="Oval 286">
              <a:extLst>
                <a:ext uri="{FF2B5EF4-FFF2-40B4-BE49-F238E27FC236}">
                  <a16:creationId xmlns:a16="http://schemas.microsoft.com/office/drawing/2014/main" id="{DAED3983-C19A-4318-B2BB-09F1D7461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172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5" name="Oval 287">
              <a:extLst>
                <a:ext uri="{FF2B5EF4-FFF2-40B4-BE49-F238E27FC236}">
                  <a16:creationId xmlns:a16="http://schemas.microsoft.com/office/drawing/2014/main" id="{6867CC8F-6C62-4821-B3E1-73218E02F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145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6" name="Oval 288">
              <a:extLst>
                <a:ext uri="{FF2B5EF4-FFF2-40B4-BE49-F238E27FC236}">
                  <a16:creationId xmlns:a16="http://schemas.microsoft.com/office/drawing/2014/main" id="{124FC4D9-5863-45A4-87CE-93ED1CB30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163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7" name="Oval 289">
              <a:extLst>
                <a:ext uri="{FF2B5EF4-FFF2-40B4-BE49-F238E27FC236}">
                  <a16:creationId xmlns:a16="http://schemas.microsoft.com/office/drawing/2014/main" id="{33669245-8956-4D98-B63D-E3F736275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201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8" name="Oval 290">
              <a:extLst>
                <a:ext uri="{FF2B5EF4-FFF2-40B4-BE49-F238E27FC236}">
                  <a16:creationId xmlns:a16="http://schemas.microsoft.com/office/drawing/2014/main" id="{DEEDEEB6-7234-44B7-B023-33AD2E1BC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67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9" name="Oval 291">
              <a:extLst>
                <a:ext uri="{FF2B5EF4-FFF2-40B4-BE49-F238E27FC236}">
                  <a16:creationId xmlns:a16="http://schemas.microsoft.com/office/drawing/2014/main" id="{DEC6EB7C-AD18-4E61-B9B5-76F74C3C9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219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0" name="Oval 292">
              <a:extLst>
                <a:ext uri="{FF2B5EF4-FFF2-40B4-BE49-F238E27FC236}">
                  <a16:creationId xmlns:a16="http://schemas.microsoft.com/office/drawing/2014/main" id="{353518AD-6A0E-4004-ABB0-0973EBF5A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103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1" name="Oval 293">
              <a:extLst>
                <a:ext uri="{FF2B5EF4-FFF2-40B4-BE49-F238E27FC236}">
                  <a16:creationId xmlns:a16="http://schemas.microsoft.com/office/drawing/2014/main" id="{D4EE2274-1DD3-448B-A7E7-C71B5DC89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177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2" name="Oval 294">
              <a:extLst>
                <a:ext uri="{FF2B5EF4-FFF2-40B4-BE49-F238E27FC236}">
                  <a16:creationId xmlns:a16="http://schemas.microsoft.com/office/drawing/2014/main" id="{CF39D16D-173D-4CD2-8B62-ED844CE96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33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3" name="Oval 295">
              <a:extLst>
                <a:ext uri="{FF2B5EF4-FFF2-40B4-BE49-F238E27FC236}">
                  <a16:creationId xmlns:a16="http://schemas.microsoft.com/office/drawing/2014/main" id="{3297092C-3483-415F-98AB-5A5683FC4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33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4" name="Oval 296">
              <a:extLst>
                <a:ext uri="{FF2B5EF4-FFF2-40B4-BE49-F238E27FC236}">
                  <a16:creationId xmlns:a16="http://schemas.microsoft.com/office/drawing/2014/main" id="{88BB0430-BA24-4009-9EAA-B551CAC11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" y="178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5" name="Oval 297">
              <a:extLst>
                <a:ext uri="{FF2B5EF4-FFF2-40B4-BE49-F238E27FC236}">
                  <a16:creationId xmlns:a16="http://schemas.microsoft.com/office/drawing/2014/main" id="{72186C2F-42F7-467F-A8F2-A3D8D3F56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206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6" name="Oval 298">
              <a:extLst>
                <a:ext uri="{FF2B5EF4-FFF2-40B4-BE49-F238E27FC236}">
                  <a16:creationId xmlns:a16="http://schemas.microsoft.com/office/drawing/2014/main" id="{4B53670E-D1D7-411D-9CB2-5A47A7D59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207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7" name="Oval 299">
              <a:extLst>
                <a:ext uri="{FF2B5EF4-FFF2-40B4-BE49-F238E27FC236}">
                  <a16:creationId xmlns:a16="http://schemas.microsoft.com/office/drawing/2014/main" id="{573483F8-4B7A-466B-B805-691AC92F7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" y="129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8" name="Oval 300">
              <a:extLst>
                <a:ext uri="{FF2B5EF4-FFF2-40B4-BE49-F238E27FC236}">
                  <a16:creationId xmlns:a16="http://schemas.microsoft.com/office/drawing/2014/main" id="{3D7F06F2-9BEA-4160-952D-F35130172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160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9" name="Oval 301">
              <a:extLst>
                <a:ext uri="{FF2B5EF4-FFF2-40B4-BE49-F238E27FC236}">
                  <a16:creationId xmlns:a16="http://schemas.microsoft.com/office/drawing/2014/main" id="{0C2122A2-4EA7-4FE5-9C44-B70866321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20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0" name="Oval 302">
              <a:extLst>
                <a:ext uri="{FF2B5EF4-FFF2-40B4-BE49-F238E27FC236}">
                  <a16:creationId xmlns:a16="http://schemas.microsoft.com/office/drawing/2014/main" id="{1AF15045-0728-4FF6-86C9-4602641BB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71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1" name="Oval 303">
              <a:extLst>
                <a:ext uri="{FF2B5EF4-FFF2-40B4-BE49-F238E27FC236}">
                  <a16:creationId xmlns:a16="http://schemas.microsoft.com/office/drawing/2014/main" id="{E77A9B18-F041-4D4F-A8DB-A25D374BA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53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2" name="Oval 304">
              <a:extLst>
                <a:ext uri="{FF2B5EF4-FFF2-40B4-BE49-F238E27FC236}">
                  <a16:creationId xmlns:a16="http://schemas.microsoft.com/office/drawing/2014/main" id="{A39ED634-CE71-48D6-895D-4AC31E849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" y="192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3" name="Oval 305">
              <a:extLst>
                <a:ext uri="{FF2B5EF4-FFF2-40B4-BE49-F238E27FC236}">
                  <a16:creationId xmlns:a16="http://schemas.microsoft.com/office/drawing/2014/main" id="{9A1BDA6E-9BBC-4D5A-80DF-D7B876F14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129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4" name="Oval 306">
              <a:extLst>
                <a:ext uri="{FF2B5EF4-FFF2-40B4-BE49-F238E27FC236}">
                  <a16:creationId xmlns:a16="http://schemas.microsoft.com/office/drawing/2014/main" id="{9D70A9A7-3271-449B-A116-8F049007C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1494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5" name="Oval 307">
              <a:extLst>
                <a:ext uri="{FF2B5EF4-FFF2-40B4-BE49-F238E27FC236}">
                  <a16:creationId xmlns:a16="http://schemas.microsoft.com/office/drawing/2014/main" id="{CF6C3896-CE50-4364-8483-74AC4BE26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93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6" name="Oval 308">
              <a:extLst>
                <a:ext uri="{FF2B5EF4-FFF2-40B4-BE49-F238E27FC236}">
                  <a16:creationId xmlns:a16="http://schemas.microsoft.com/office/drawing/2014/main" id="{0403733A-4B93-4867-9AF3-69B696F9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144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7" name="Oval 309">
              <a:extLst>
                <a:ext uri="{FF2B5EF4-FFF2-40B4-BE49-F238E27FC236}">
                  <a16:creationId xmlns:a16="http://schemas.microsoft.com/office/drawing/2014/main" id="{15C08FC8-7A1B-458C-8DD0-00318CE1F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216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8" name="Oval 310">
              <a:extLst>
                <a:ext uri="{FF2B5EF4-FFF2-40B4-BE49-F238E27FC236}">
                  <a16:creationId xmlns:a16="http://schemas.microsoft.com/office/drawing/2014/main" id="{C5E61DC8-4B2F-4DA4-A7C6-7975DFECE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73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9" name="Oval 311">
              <a:extLst>
                <a:ext uri="{FF2B5EF4-FFF2-40B4-BE49-F238E27FC236}">
                  <a16:creationId xmlns:a16="http://schemas.microsoft.com/office/drawing/2014/main" id="{FC629C6D-AD24-4997-8041-26F97A4B7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20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0" name="Oval 312">
              <a:extLst>
                <a:ext uri="{FF2B5EF4-FFF2-40B4-BE49-F238E27FC236}">
                  <a16:creationId xmlns:a16="http://schemas.microsoft.com/office/drawing/2014/main" id="{EB16899D-87E8-4047-A793-4DE5A1879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204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1" name="Oval 313">
              <a:extLst>
                <a:ext uri="{FF2B5EF4-FFF2-40B4-BE49-F238E27FC236}">
                  <a16:creationId xmlns:a16="http://schemas.microsoft.com/office/drawing/2014/main" id="{BC869296-0743-4352-B64E-DF5EFA481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148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2" name="Oval 314">
              <a:extLst>
                <a:ext uri="{FF2B5EF4-FFF2-40B4-BE49-F238E27FC236}">
                  <a16:creationId xmlns:a16="http://schemas.microsoft.com/office/drawing/2014/main" id="{9B2F3EEE-809D-4DD0-B770-7B9406143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157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3" name="Oval 315">
              <a:extLst>
                <a:ext uri="{FF2B5EF4-FFF2-40B4-BE49-F238E27FC236}">
                  <a16:creationId xmlns:a16="http://schemas.microsoft.com/office/drawing/2014/main" id="{81A79C95-02CC-46DB-8475-493C05A8A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181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4" name="Oval 316">
              <a:extLst>
                <a:ext uri="{FF2B5EF4-FFF2-40B4-BE49-F238E27FC236}">
                  <a16:creationId xmlns:a16="http://schemas.microsoft.com/office/drawing/2014/main" id="{8BA4E30F-6F31-4352-9BD9-78027CE48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216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5" name="Oval 317">
              <a:extLst>
                <a:ext uri="{FF2B5EF4-FFF2-40B4-BE49-F238E27FC236}">
                  <a16:creationId xmlns:a16="http://schemas.microsoft.com/office/drawing/2014/main" id="{8F4E8C64-2E60-4DE7-BC82-CA30BDB83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87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6" name="Oval 318">
              <a:extLst>
                <a:ext uri="{FF2B5EF4-FFF2-40B4-BE49-F238E27FC236}">
                  <a16:creationId xmlns:a16="http://schemas.microsoft.com/office/drawing/2014/main" id="{5C3169A2-A97C-4595-B7A3-B8719DF85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147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7" name="Oval 319">
              <a:extLst>
                <a:ext uri="{FF2B5EF4-FFF2-40B4-BE49-F238E27FC236}">
                  <a16:creationId xmlns:a16="http://schemas.microsoft.com/office/drawing/2014/main" id="{9108C876-D779-46F1-BC60-7842F74A4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174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8" name="Oval 320">
              <a:extLst>
                <a:ext uri="{FF2B5EF4-FFF2-40B4-BE49-F238E27FC236}">
                  <a16:creationId xmlns:a16="http://schemas.microsoft.com/office/drawing/2014/main" id="{C0B16414-9B0A-4C73-99BD-89D8FF26A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84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9" name="Oval 321">
              <a:extLst>
                <a:ext uri="{FF2B5EF4-FFF2-40B4-BE49-F238E27FC236}">
                  <a16:creationId xmlns:a16="http://schemas.microsoft.com/office/drawing/2014/main" id="{FA6825CF-BA9B-40F6-99C6-54C68801C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154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0" name="Oval 322">
              <a:extLst>
                <a:ext uri="{FF2B5EF4-FFF2-40B4-BE49-F238E27FC236}">
                  <a16:creationId xmlns:a16="http://schemas.microsoft.com/office/drawing/2014/main" id="{05176C7C-3AD7-43C9-8D25-CC1407C6C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69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1" name="Oval 323">
              <a:extLst>
                <a:ext uri="{FF2B5EF4-FFF2-40B4-BE49-F238E27FC236}">
                  <a16:creationId xmlns:a16="http://schemas.microsoft.com/office/drawing/2014/main" id="{782D0221-598A-4720-BFA1-2A9FE826B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147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2" name="Oval 324">
              <a:extLst>
                <a:ext uri="{FF2B5EF4-FFF2-40B4-BE49-F238E27FC236}">
                  <a16:creationId xmlns:a16="http://schemas.microsoft.com/office/drawing/2014/main" id="{5F672158-00DB-42AC-B11E-8BE3FF9EA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130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3" name="Oval 325">
              <a:extLst>
                <a:ext uri="{FF2B5EF4-FFF2-40B4-BE49-F238E27FC236}">
                  <a16:creationId xmlns:a16="http://schemas.microsoft.com/office/drawing/2014/main" id="{302429C7-6AFF-455C-92FD-393CB44A9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174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4" name="Oval 326">
              <a:extLst>
                <a:ext uri="{FF2B5EF4-FFF2-40B4-BE49-F238E27FC236}">
                  <a16:creationId xmlns:a16="http://schemas.microsoft.com/office/drawing/2014/main" id="{729AE796-18B3-44AF-BB5D-940980D52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207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5" name="Oval 327">
              <a:extLst>
                <a:ext uri="{FF2B5EF4-FFF2-40B4-BE49-F238E27FC236}">
                  <a16:creationId xmlns:a16="http://schemas.microsoft.com/office/drawing/2014/main" id="{71AFCE26-FCE7-4846-B475-2D25851AF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193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6" name="Oval 328">
              <a:extLst>
                <a:ext uri="{FF2B5EF4-FFF2-40B4-BE49-F238E27FC236}">
                  <a16:creationId xmlns:a16="http://schemas.microsoft.com/office/drawing/2014/main" id="{02E23581-D15D-4DC0-8AEC-BBD1F18B5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13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7" name="Oval 329">
              <a:extLst>
                <a:ext uri="{FF2B5EF4-FFF2-40B4-BE49-F238E27FC236}">
                  <a16:creationId xmlns:a16="http://schemas.microsoft.com/office/drawing/2014/main" id="{07401790-AB11-484B-9FC3-806AA87C7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8" y="15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8" name="Oval 330">
              <a:extLst>
                <a:ext uri="{FF2B5EF4-FFF2-40B4-BE49-F238E27FC236}">
                  <a16:creationId xmlns:a16="http://schemas.microsoft.com/office/drawing/2014/main" id="{EEF87C0D-56A2-4CE8-A625-7C68EF533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15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9" name="Oval 331">
              <a:extLst>
                <a:ext uri="{FF2B5EF4-FFF2-40B4-BE49-F238E27FC236}">
                  <a16:creationId xmlns:a16="http://schemas.microsoft.com/office/drawing/2014/main" id="{FBDF6581-CE93-421C-A474-BA02F8AA6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127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0" name="Oval 332">
              <a:extLst>
                <a:ext uri="{FF2B5EF4-FFF2-40B4-BE49-F238E27FC236}">
                  <a16:creationId xmlns:a16="http://schemas.microsoft.com/office/drawing/2014/main" id="{ED33D8D6-14A3-4549-AA83-D8D80E7BA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871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1" name="Oval 333">
              <a:extLst>
                <a:ext uri="{FF2B5EF4-FFF2-40B4-BE49-F238E27FC236}">
                  <a16:creationId xmlns:a16="http://schemas.microsoft.com/office/drawing/2014/main" id="{F7B4F2E7-F56A-46DE-8052-C902CAD69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124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2" name="Oval 334">
              <a:extLst>
                <a:ext uri="{FF2B5EF4-FFF2-40B4-BE49-F238E27FC236}">
                  <a16:creationId xmlns:a16="http://schemas.microsoft.com/office/drawing/2014/main" id="{D6882AE8-3C6F-4365-B1E6-714240B4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67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3" name="Oval 335">
              <a:extLst>
                <a:ext uri="{FF2B5EF4-FFF2-40B4-BE49-F238E27FC236}">
                  <a16:creationId xmlns:a16="http://schemas.microsoft.com/office/drawing/2014/main" id="{19A1C562-B1A9-45EC-AFEB-CDCF2A338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461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4" name="Oval 336">
              <a:extLst>
                <a:ext uri="{FF2B5EF4-FFF2-40B4-BE49-F238E27FC236}">
                  <a16:creationId xmlns:a16="http://schemas.microsoft.com/office/drawing/2014/main" id="{AE2B1194-6A1E-40E1-9F2C-A05C6EBC6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125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5" name="Oval 337">
              <a:extLst>
                <a:ext uri="{FF2B5EF4-FFF2-40B4-BE49-F238E27FC236}">
                  <a16:creationId xmlns:a16="http://schemas.microsoft.com/office/drawing/2014/main" id="{89496CA5-5ED8-4A0B-A809-0EA5B4800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53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6" name="Oval 338">
              <a:extLst>
                <a:ext uri="{FF2B5EF4-FFF2-40B4-BE49-F238E27FC236}">
                  <a16:creationId xmlns:a16="http://schemas.microsoft.com/office/drawing/2014/main" id="{11AADDB3-444C-49EE-86C3-FCE5F28C9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07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7" name="Oval 339">
              <a:extLst>
                <a:ext uri="{FF2B5EF4-FFF2-40B4-BE49-F238E27FC236}">
                  <a16:creationId xmlns:a16="http://schemas.microsoft.com/office/drawing/2014/main" id="{85355A5A-DE94-47B6-BA83-969455563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" y="11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8" name="Oval 340">
              <a:extLst>
                <a:ext uri="{FF2B5EF4-FFF2-40B4-BE49-F238E27FC236}">
                  <a16:creationId xmlns:a16="http://schemas.microsoft.com/office/drawing/2014/main" id="{8539C125-6D17-4470-BC73-DC10C9D29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" y="136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9" name="Oval 341">
              <a:extLst>
                <a:ext uri="{FF2B5EF4-FFF2-40B4-BE49-F238E27FC236}">
                  <a16:creationId xmlns:a16="http://schemas.microsoft.com/office/drawing/2014/main" id="{35C7D773-2060-4EE5-8BA4-A3A592FC8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" y="207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0" name="Oval 342">
              <a:extLst>
                <a:ext uri="{FF2B5EF4-FFF2-40B4-BE49-F238E27FC236}">
                  <a16:creationId xmlns:a16="http://schemas.microsoft.com/office/drawing/2014/main" id="{06737A0E-6F0B-489A-BE00-9E8F50C6E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1959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1" name="Oval 343">
              <a:extLst>
                <a:ext uri="{FF2B5EF4-FFF2-40B4-BE49-F238E27FC236}">
                  <a16:creationId xmlns:a16="http://schemas.microsoft.com/office/drawing/2014/main" id="{2272E884-EEAB-46A0-9B39-7FC365F07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190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2" name="Oval 344">
              <a:extLst>
                <a:ext uri="{FF2B5EF4-FFF2-40B4-BE49-F238E27FC236}">
                  <a16:creationId xmlns:a16="http://schemas.microsoft.com/office/drawing/2014/main" id="{865F8036-2DC7-4102-877E-77569993C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1212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3" name="Oval 345">
              <a:extLst>
                <a:ext uri="{FF2B5EF4-FFF2-40B4-BE49-F238E27FC236}">
                  <a16:creationId xmlns:a16="http://schemas.microsoft.com/office/drawing/2014/main" id="{3EACCB84-5661-4D1E-A400-DFFACF5A2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" y="157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4" name="Oval 346">
              <a:extLst>
                <a:ext uri="{FF2B5EF4-FFF2-40B4-BE49-F238E27FC236}">
                  <a16:creationId xmlns:a16="http://schemas.microsoft.com/office/drawing/2014/main" id="{613616B1-9E15-4BAE-9AAA-07D7FD361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931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5" name="Oval 347">
              <a:extLst>
                <a:ext uri="{FF2B5EF4-FFF2-40B4-BE49-F238E27FC236}">
                  <a16:creationId xmlns:a16="http://schemas.microsoft.com/office/drawing/2014/main" id="{B8832FBE-6D51-4C75-8485-A8E1D8810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60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6" name="Oval 348">
              <a:extLst>
                <a:ext uri="{FF2B5EF4-FFF2-40B4-BE49-F238E27FC236}">
                  <a16:creationId xmlns:a16="http://schemas.microsoft.com/office/drawing/2014/main" id="{03BEE49A-260E-44BE-97C9-52766D1C1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" y="156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7" name="Oval 349">
              <a:extLst>
                <a:ext uri="{FF2B5EF4-FFF2-40B4-BE49-F238E27FC236}">
                  <a16:creationId xmlns:a16="http://schemas.microsoft.com/office/drawing/2014/main" id="{18CAF223-C2F8-47FB-9776-5E1A9C6A8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63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8" name="Oval 350">
              <a:extLst>
                <a:ext uri="{FF2B5EF4-FFF2-40B4-BE49-F238E27FC236}">
                  <a16:creationId xmlns:a16="http://schemas.microsoft.com/office/drawing/2014/main" id="{C37EF8BF-653D-4E82-A12A-D9D89E231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1137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9" name="Oval 351">
              <a:extLst>
                <a:ext uri="{FF2B5EF4-FFF2-40B4-BE49-F238E27FC236}">
                  <a16:creationId xmlns:a16="http://schemas.microsoft.com/office/drawing/2014/main" id="{E1EF5E26-79F0-4345-9B5C-D1998A14B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1212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0" name="Oval 352">
              <a:extLst>
                <a:ext uri="{FF2B5EF4-FFF2-40B4-BE49-F238E27FC236}">
                  <a16:creationId xmlns:a16="http://schemas.microsoft.com/office/drawing/2014/main" id="{C7B1CD12-1BFE-46C2-8F37-45D6638E0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149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1" name="Oval 353">
              <a:extLst>
                <a:ext uri="{FF2B5EF4-FFF2-40B4-BE49-F238E27FC236}">
                  <a16:creationId xmlns:a16="http://schemas.microsoft.com/office/drawing/2014/main" id="{9CA28481-B05F-403F-8C67-0A8930368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1727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2" name="Oval 354">
              <a:extLst>
                <a:ext uri="{FF2B5EF4-FFF2-40B4-BE49-F238E27FC236}">
                  <a16:creationId xmlns:a16="http://schemas.microsoft.com/office/drawing/2014/main" id="{9433AEE7-F4C8-4160-AC51-886EE427F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" y="168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3" name="Oval 355">
              <a:extLst>
                <a:ext uri="{FF2B5EF4-FFF2-40B4-BE49-F238E27FC236}">
                  <a16:creationId xmlns:a16="http://schemas.microsoft.com/office/drawing/2014/main" id="{BEA9BEC7-1ABB-4C30-B57B-466BC0258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7" y="168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4" name="Oval 356">
              <a:extLst>
                <a:ext uri="{FF2B5EF4-FFF2-40B4-BE49-F238E27FC236}">
                  <a16:creationId xmlns:a16="http://schemas.microsoft.com/office/drawing/2014/main" id="{0AE819C1-80F3-4FDE-92BB-3893A88AC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133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5" name="Oval 357">
              <a:extLst>
                <a:ext uri="{FF2B5EF4-FFF2-40B4-BE49-F238E27FC236}">
                  <a16:creationId xmlns:a16="http://schemas.microsoft.com/office/drawing/2014/main" id="{87A75C65-7B6D-4018-8390-1A2C34164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122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6" name="Oval 358">
              <a:extLst>
                <a:ext uri="{FF2B5EF4-FFF2-40B4-BE49-F238E27FC236}">
                  <a16:creationId xmlns:a16="http://schemas.microsoft.com/office/drawing/2014/main" id="{44EB9521-9E62-4971-9B4C-038257864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101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7" name="Oval 359">
              <a:extLst>
                <a:ext uri="{FF2B5EF4-FFF2-40B4-BE49-F238E27FC236}">
                  <a16:creationId xmlns:a16="http://schemas.microsoft.com/office/drawing/2014/main" id="{B173DFBF-4DEC-43F4-B93E-269A4E4A6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121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8" name="Oval 360">
              <a:extLst>
                <a:ext uri="{FF2B5EF4-FFF2-40B4-BE49-F238E27FC236}">
                  <a16:creationId xmlns:a16="http://schemas.microsoft.com/office/drawing/2014/main" id="{5E7DDEBD-11DE-4CA8-9D80-C18403C46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192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9" name="Oval 361">
              <a:extLst>
                <a:ext uri="{FF2B5EF4-FFF2-40B4-BE49-F238E27FC236}">
                  <a16:creationId xmlns:a16="http://schemas.microsoft.com/office/drawing/2014/main" id="{AB76AE6A-E8B2-4947-9F3C-510279851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" y="122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0" name="Oval 362">
              <a:extLst>
                <a:ext uri="{FF2B5EF4-FFF2-40B4-BE49-F238E27FC236}">
                  <a16:creationId xmlns:a16="http://schemas.microsoft.com/office/drawing/2014/main" id="{E3C4791D-516D-4082-93C6-44707BEAE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52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1" name="Oval 363">
              <a:extLst>
                <a:ext uri="{FF2B5EF4-FFF2-40B4-BE49-F238E27FC236}">
                  <a16:creationId xmlns:a16="http://schemas.microsoft.com/office/drawing/2014/main" id="{B2F207C7-09D7-45F9-9346-F422A6811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3" y="179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2" name="Oval 364">
              <a:extLst>
                <a:ext uri="{FF2B5EF4-FFF2-40B4-BE49-F238E27FC236}">
                  <a16:creationId xmlns:a16="http://schemas.microsoft.com/office/drawing/2014/main" id="{D0727C80-FF83-4FFA-A8A8-8C8E262C1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2" y="162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3" name="Oval 365">
              <a:extLst>
                <a:ext uri="{FF2B5EF4-FFF2-40B4-BE49-F238E27FC236}">
                  <a16:creationId xmlns:a16="http://schemas.microsoft.com/office/drawing/2014/main" id="{BAC040FE-9E7A-4925-9888-DDA5675FC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" y="1608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4" name="Oval 366">
              <a:extLst>
                <a:ext uri="{FF2B5EF4-FFF2-40B4-BE49-F238E27FC236}">
                  <a16:creationId xmlns:a16="http://schemas.microsoft.com/office/drawing/2014/main" id="{A222C7C9-D11C-4AAF-A689-41E0ADE43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5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5" name="Oval 367">
              <a:extLst>
                <a:ext uri="{FF2B5EF4-FFF2-40B4-BE49-F238E27FC236}">
                  <a16:creationId xmlns:a16="http://schemas.microsoft.com/office/drawing/2014/main" id="{F8C26280-4820-40B2-9C1E-F7A031B11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8" y="151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6" name="Oval 368">
              <a:extLst>
                <a:ext uri="{FF2B5EF4-FFF2-40B4-BE49-F238E27FC236}">
                  <a16:creationId xmlns:a16="http://schemas.microsoft.com/office/drawing/2014/main" id="{6AE97536-3465-4F22-8B44-36F4B45F3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160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7" name="Oval 369">
              <a:extLst>
                <a:ext uri="{FF2B5EF4-FFF2-40B4-BE49-F238E27FC236}">
                  <a16:creationId xmlns:a16="http://schemas.microsoft.com/office/drawing/2014/main" id="{4AF2F16E-335D-43C6-9ED2-64E6F712C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1710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8" name="Oval 370">
              <a:extLst>
                <a:ext uri="{FF2B5EF4-FFF2-40B4-BE49-F238E27FC236}">
                  <a16:creationId xmlns:a16="http://schemas.microsoft.com/office/drawing/2014/main" id="{5F35FB54-59EF-494F-BD74-4501FD34B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115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9" name="Oval 371">
              <a:extLst>
                <a:ext uri="{FF2B5EF4-FFF2-40B4-BE49-F238E27FC236}">
                  <a16:creationId xmlns:a16="http://schemas.microsoft.com/office/drawing/2014/main" id="{E88992B6-04FC-4E99-B18B-90A34277A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08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0" name="Oval 372">
              <a:extLst>
                <a:ext uri="{FF2B5EF4-FFF2-40B4-BE49-F238E27FC236}">
                  <a16:creationId xmlns:a16="http://schemas.microsoft.com/office/drawing/2014/main" id="{7CF55D5F-3C04-424B-8DDB-255A20DD4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1" y="13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1" name="Oval 373">
              <a:extLst>
                <a:ext uri="{FF2B5EF4-FFF2-40B4-BE49-F238E27FC236}">
                  <a16:creationId xmlns:a16="http://schemas.microsoft.com/office/drawing/2014/main" id="{3A4D1A23-3E57-4D16-B798-0657917F8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153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2" name="Oval 374">
              <a:extLst>
                <a:ext uri="{FF2B5EF4-FFF2-40B4-BE49-F238E27FC236}">
                  <a16:creationId xmlns:a16="http://schemas.microsoft.com/office/drawing/2014/main" id="{C28067D6-CCE0-4CCF-97A3-4F777496B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08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3" name="Oval 375">
              <a:extLst>
                <a:ext uri="{FF2B5EF4-FFF2-40B4-BE49-F238E27FC236}">
                  <a16:creationId xmlns:a16="http://schemas.microsoft.com/office/drawing/2014/main" id="{C88DA4BA-7DEA-4439-85FD-E713EC8D6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16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4" name="Oval 376">
              <a:extLst>
                <a:ext uri="{FF2B5EF4-FFF2-40B4-BE49-F238E27FC236}">
                  <a16:creationId xmlns:a16="http://schemas.microsoft.com/office/drawing/2014/main" id="{89B86183-9DBB-4F57-8169-1CFAE9AA3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166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5" name="Oval 377">
              <a:extLst>
                <a:ext uri="{FF2B5EF4-FFF2-40B4-BE49-F238E27FC236}">
                  <a16:creationId xmlns:a16="http://schemas.microsoft.com/office/drawing/2014/main" id="{1FCADC04-776B-4830-9F56-DB7A11217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54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6" name="Oval 378">
              <a:extLst>
                <a:ext uri="{FF2B5EF4-FFF2-40B4-BE49-F238E27FC236}">
                  <a16:creationId xmlns:a16="http://schemas.microsoft.com/office/drawing/2014/main" id="{D442D517-BB72-4997-A4B2-9DCA6FEB8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122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7" name="Oval 379">
              <a:extLst>
                <a:ext uri="{FF2B5EF4-FFF2-40B4-BE49-F238E27FC236}">
                  <a16:creationId xmlns:a16="http://schemas.microsoft.com/office/drawing/2014/main" id="{601F0EC0-A660-4D82-9F27-E7BE90D12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1597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8" name="Oval 380">
              <a:extLst>
                <a:ext uri="{FF2B5EF4-FFF2-40B4-BE49-F238E27FC236}">
                  <a16:creationId xmlns:a16="http://schemas.microsoft.com/office/drawing/2014/main" id="{68A369C9-FFBB-462B-BC89-2D8CC5FB2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13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9" name="Oval 381">
              <a:extLst>
                <a:ext uri="{FF2B5EF4-FFF2-40B4-BE49-F238E27FC236}">
                  <a16:creationId xmlns:a16="http://schemas.microsoft.com/office/drawing/2014/main" id="{A359C125-EC83-4ABC-AB27-A841FA7B7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59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0" name="Oval 382">
              <a:extLst>
                <a:ext uri="{FF2B5EF4-FFF2-40B4-BE49-F238E27FC236}">
                  <a16:creationId xmlns:a16="http://schemas.microsoft.com/office/drawing/2014/main" id="{57D7101E-FF57-45EA-A3C7-DCBDCFF6D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48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1" name="Oval 383">
              <a:extLst>
                <a:ext uri="{FF2B5EF4-FFF2-40B4-BE49-F238E27FC236}">
                  <a16:creationId xmlns:a16="http://schemas.microsoft.com/office/drawing/2014/main" id="{CA30E32A-2952-418A-8662-35202B97E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221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2" name="Oval 384">
              <a:extLst>
                <a:ext uri="{FF2B5EF4-FFF2-40B4-BE49-F238E27FC236}">
                  <a16:creationId xmlns:a16="http://schemas.microsoft.com/office/drawing/2014/main" id="{841FA7F7-1F0E-420D-8A78-E4186EC84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109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3" name="Oval 385">
              <a:extLst>
                <a:ext uri="{FF2B5EF4-FFF2-40B4-BE49-F238E27FC236}">
                  <a16:creationId xmlns:a16="http://schemas.microsoft.com/office/drawing/2014/main" id="{79B4B598-1598-45D0-B921-0EA6244B0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122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4" name="Oval 386">
              <a:extLst>
                <a:ext uri="{FF2B5EF4-FFF2-40B4-BE49-F238E27FC236}">
                  <a16:creationId xmlns:a16="http://schemas.microsoft.com/office/drawing/2014/main" id="{D907DE38-1FF1-4F2D-A5B1-ED48E42AA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91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5" name="Oval 387">
              <a:extLst>
                <a:ext uri="{FF2B5EF4-FFF2-40B4-BE49-F238E27FC236}">
                  <a16:creationId xmlns:a16="http://schemas.microsoft.com/office/drawing/2014/main" id="{E3C52A22-BDDC-4D98-98BC-449DD50F9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238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6" name="Oval 388">
              <a:extLst>
                <a:ext uri="{FF2B5EF4-FFF2-40B4-BE49-F238E27FC236}">
                  <a16:creationId xmlns:a16="http://schemas.microsoft.com/office/drawing/2014/main" id="{FB62615C-F3C1-4BCA-ACDA-4E4B3B634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" y="101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7" name="Oval 389">
              <a:extLst>
                <a:ext uri="{FF2B5EF4-FFF2-40B4-BE49-F238E27FC236}">
                  <a16:creationId xmlns:a16="http://schemas.microsoft.com/office/drawing/2014/main" id="{66E80178-CFF3-4E79-9A0C-6973D58E4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154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8" name="Oval 390">
              <a:extLst>
                <a:ext uri="{FF2B5EF4-FFF2-40B4-BE49-F238E27FC236}">
                  <a16:creationId xmlns:a16="http://schemas.microsoft.com/office/drawing/2014/main" id="{D16F047B-A6BB-4427-9B12-68A5E129E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25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9" name="Oval 391">
              <a:extLst>
                <a:ext uri="{FF2B5EF4-FFF2-40B4-BE49-F238E27FC236}">
                  <a16:creationId xmlns:a16="http://schemas.microsoft.com/office/drawing/2014/main" id="{E7DBA62F-EF44-4917-84B3-5C184F1F4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36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0" name="Oval 392">
              <a:extLst>
                <a:ext uri="{FF2B5EF4-FFF2-40B4-BE49-F238E27FC236}">
                  <a16:creationId xmlns:a16="http://schemas.microsoft.com/office/drawing/2014/main" id="{CA8ECB89-427B-4ABD-B7F6-DE3B89C8D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142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1" name="Oval 393">
              <a:extLst>
                <a:ext uri="{FF2B5EF4-FFF2-40B4-BE49-F238E27FC236}">
                  <a16:creationId xmlns:a16="http://schemas.microsoft.com/office/drawing/2014/main" id="{FD121CA3-65DF-49E3-8811-DAB1AD7B2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1169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2" name="Oval 394">
              <a:extLst>
                <a:ext uri="{FF2B5EF4-FFF2-40B4-BE49-F238E27FC236}">
                  <a16:creationId xmlns:a16="http://schemas.microsoft.com/office/drawing/2014/main" id="{0BCC4CB1-7BEC-4799-829E-845C37DF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" y="140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3" name="Oval 395">
              <a:extLst>
                <a:ext uri="{FF2B5EF4-FFF2-40B4-BE49-F238E27FC236}">
                  <a16:creationId xmlns:a16="http://schemas.microsoft.com/office/drawing/2014/main" id="{D339A534-DF97-4375-A0A4-4E5F297B3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212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4" name="Oval 396">
              <a:extLst>
                <a:ext uri="{FF2B5EF4-FFF2-40B4-BE49-F238E27FC236}">
                  <a16:creationId xmlns:a16="http://schemas.microsoft.com/office/drawing/2014/main" id="{7331A3DC-FF43-40A8-9472-01236C2DC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33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5" name="Oval 397">
              <a:extLst>
                <a:ext uri="{FF2B5EF4-FFF2-40B4-BE49-F238E27FC236}">
                  <a16:creationId xmlns:a16="http://schemas.microsoft.com/office/drawing/2014/main" id="{96A51394-A308-4DCD-837B-CA485303A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167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6" name="Oval 398">
              <a:extLst>
                <a:ext uri="{FF2B5EF4-FFF2-40B4-BE49-F238E27FC236}">
                  <a16:creationId xmlns:a16="http://schemas.microsoft.com/office/drawing/2014/main" id="{7F44BD93-9471-4870-B876-C9436E085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" y="149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7" name="Oval 399">
              <a:extLst>
                <a:ext uri="{FF2B5EF4-FFF2-40B4-BE49-F238E27FC236}">
                  <a16:creationId xmlns:a16="http://schemas.microsoft.com/office/drawing/2014/main" id="{511B5B89-AA51-4773-A75D-B5A7C0D61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148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8" name="Oval 400">
              <a:extLst>
                <a:ext uri="{FF2B5EF4-FFF2-40B4-BE49-F238E27FC236}">
                  <a16:creationId xmlns:a16="http://schemas.microsoft.com/office/drawing/2014/main" id="{103A1F17-F6B0-4CB5-B9FB-5DA2D70E7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44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9" name="Oval 401">
              <a:extLst>
                <a:ext uri="{FF2B5EF4-FFF2-40B4-BE49-F238E27FC236}">
                  <a16:creationId xmlns:a16="http://schemas.microsoft.com/office/drawing/2014/main" id="{85991946-E867-4838-B688-0F2B32D1B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7" y="174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70" name="Oval 402">
              <a:extLst>
                <a:ext uri="{FF2B5EF4-FFF2-40B4-BE49-F238E27FC236}">
                  <a16:creationId xmlns:a16="http://schemas.microsoft.com/office/drawing/2014/main" id="{5C2B42EA-C269-4837-B208-33AA1EFB6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175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71" name="Oval 403">
              <a:extLst>
                <a:ext uri="{FF2B5EF4-FFF2-40B4-BE49-F238E27FC236}">
                  <a16:creationId xmlns:a16="http://schemas.microsoft.com/office/drawing/2014/main" id="{355F9596-368D-4E29-8711-31BF91EE4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192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72" name="Oval 404">
              <a:extLst>
                <a:ext uri="{FF2B5EF4-FFF2-40B4-BE49-F238E27FC236}">
                  <a16:creationId xmlns:a16="http://schemas.microsoft.com/office/drawing/2014/main" id="{585E0AC1-3C3E-4113-9747-9119C77C0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119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73" name="Oval 405">
              <a:extLst>
                <a:ext uri="{FF2B5EF4-FFF2-40B4-BE49-F238E27FC236}">
                  <a16:creationId xmlns:a16="http://schemas.microsoft.com/office/drawing/2014/main" id="{89C2A6D3-A9E4-4CC1-90B6-5CE2E3608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153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74" name="Oval 406">
              <a:extLst>
                <a:ext uri="{FF2B5EF4-FFF2-40B4-BE49-F238E27FC236}">
                  <a16:creationId xmlns:a16="http://schemas.microsoft.com/office/drawing/2014/main" id="{DFFD4699-FCDB-45E6-9FB9-0C9B2D2C2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141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461" name="Group 608">
            <a:extLst>
              <a:ext uri="{FF2B5EF4-FFF2-40B4-BE49-F238E27FC236}">
                <a16:creationId xmlns:a16="http://schemas.microsoft.com/office/drawing/2014/main" id="{80289F08-2313-44CE-B0C5-C02EDDC06E10}"/>
              </a:ext>
            </a:extLst>
          </p:cNvPr>
          <p:cNvGrpSpPr>
            <a:grpSpLocks/>
          </p:cNvGrpSpPr>
          <p:nvPr/>
        </p:nvGrpSpPr>
        <p:grpSpPr bwMode="auto">
          <a:xfrm>
            <a:off x="3775075" y="1150938"/>
            <a:ext cx="4270375" cy="2741612"/>
            <a:chOff x="2378" y="725"/>
            <a:chExt cx="2690" cy="1727"/>
          </a:xfrm>
        </p:grpSpPr>
        <p:sp>
          <p:nvSpPr>
            <p:cNvPr id="7576" name="Oval 408">
              <a:extLst>
                <a:ext uri="{FF2B5EF4-FFF2-40B4-BE49-F238E27FC236}">
                  <a16:creationId xmlns:a16="http://schemas.microsoft.com/office/drawing/2014/main" id="{D322FEDA-DFD1-4567-AA1F-1A2D0B0CF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21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77" name="Oval 409">
              <a:extLst>
                <a:ext uri="{FF2B5EF4-FFF2-40B4-BE49-F238E27FC236}">
                  <a16:creationId xmlns:a16="http://schemas.microsoft.com/office/drawing/2014/main" id="{DB2CF49F-58ED-47CF-8490-A53137196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94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78" name="Oval 410">
              <a:extLst>
                <a:ext uri="{FF2B5EF4-FFF2-40B4-BE49-F238E27FC236}">
                  <a16:creationId xmlns:a16="http://schemas.microsoft.com/office/drawing/2014/main" id="{758945F1-4212-4BD0-98D8-F0C99FE3C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193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79" name="Oval 411">
              <a:extLst>
                <a:ext uri="{FF2B5EF4-FFF2-40B4-BE49-F238E27FC236}">
                  <a16:creationId xmlns:a16="http://schemas.microsoft.com/office/drawing/2014/main" id="{EC32390B-EF0E-4FED-B3BF-661D6DEA6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61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0" name="Oval 412">
              <a:extLst>
                <a:ext uri="{FF2B5EF4-FFF2-40B4-BE49-F238E27FC236}">
                  <a16:creationId xmlns:a16="http://schemas.microsoft.com/office/drawing/2014/main" id="{705DBA97-EADD-4DAC-9DD3-A9FC7A414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1" y="133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1" name="Oval 413">
              <a:extLst>
                <a:ext uri="{FF2B5EF4-FFF2-40B4-BE49-F238E27FC236}">
                  <a16:creationId xmlns:a16="http://schemas.microsoft.com/office/drawing/2014/main" id="{FEB8C3BE-19BB-4924-88A5-465C0BF61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185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2" name="Oval 414">
              <a:extLst>
                <a:ext uri="{FF2B5EF4-FFF2-40B4-BE49-F238E27FC236}">
                  <a16:creationId xmlns:a16="http://schemas.microsoft.com/office/drawing/2014/main" id="{A5DCF442-61CE-4567-BEF3-F711D0618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" y="181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3" name="Oval 415">
              <a:extLst>
                <a:ext uri="{FF2B5EF4-FFF2-40B4-BE49-F238E27FC236}">
                  <a16:creationId xmlns:a16="http://schemas.microsoft.com/office/drawing/2014/main" id="{4AF86E91-9332-415C-898C-8E2D3576B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38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4" name="Oval 416">
              <a:extLst>
                <a:ext uri="{FF2B5EF4-FFF2-40B4-BE49-F238E27FC236}">
                  <a16:creationId xmlns:a16="http://schemas.microsoft.com/office/drawing/2014/main" id="{0C967B9D-3DEA-42E1-BB8E-2B32DA90F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4" y="145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5" name="Oval 417">
              <a:extLst>
                <a:ext uri="{FF2B5EF4-FFF2-40B4-BE49-F238E27FC236}">
                  <a16:creationId xmlns:a16="http://schemas.microsoft.com/office/drawing/2014/main" id="{40A45B72-2C86-4842-9EA6-370645497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137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6" name="Oval 418">
              <a:extLst>
                <a:ext uri="{FF2B5EF4-FFF2-40B4-BE49-F238E27FC236}">
                  <a16:creationId xmlns:a16="http://schemas.microsoft.com/office/drawing/2014/main" id="{89868703-9721-442E-94E4-B98117A1C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133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7" name="Oval 419">
              <a:extLst>
                <a:ext uri="{FF2B5EF4-FFF2-40B4-BE49-F238E27FC236}">
                  <a16:creationId xmlns:a16="http://schemas.microsoft.com/office/drawing/2014/main" id="{CD652C92-8E91-4BF6-9F95-919C6360E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1212"/>
              <a:ext cx="28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8" name="Oval 420">
              <a:extLst>
                <a:ext uri="{FF2B5EF4-FFF2-40B4-BE49-F238E27FC236}">
                  <a16:creationId xmlns:a16="http://schemas.microsoft.com/office/drawing/2014/main" id="{4B33B12E-6BC4-4347-802A-4A76C847F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213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9" name="Oval 421">
              <a:extLst>
                <a:ext uri="{FF2B5EF4-FFF2-40B4-BE49-F238E27FC236}">
                  <a16:creationId xmlns:a16="http://schemas.microsoft.com/office/drawing/2014/main" id="{36B4596D-1FBB-4A9B-B3D8-493708AE9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" y="151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0" name="Oval 422">
              <a:extLst>
                <a:ext uri="{FF2B5EF4-FFF2-40B4-BE49-F238E27FC236}">
                  <a16:creationId xmlns:a16="http://schemas.microsoft.com/office/drawing/2014/main" id="{63D69AA2-800C-44CF-B1F3-DF27072C6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144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1" name="Oval 423">
              <a:extLst>
                <a:ext uri="{FF2B5EF4-FFF2-40B4-BE49-F238E27FC236}">
                  <a16:creationId xmlns:a16="http://schemas.microsoft.com/office/drawing/2014/main" id="{C94CAA4F-70B4-431A-A396-995F49984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6" y="212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2" name="Oval 424">
              <a:extLst>
                <a:ext uri="{FF2B5EF4-FFF2-40B4-BE49-F238E27FC236}">
                  <a16:creationId xmlns:a16="http://schemas.microsoft.com/office/drawing/2014/main" id="{F443A436-DC3A-40DE-81DB-FFEAC827C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53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3" name="Oval 425">
              <a:extLst>
                <a:ext uri="{FF2B5EF4-FFF2-40B4-BE49-F238E27FC236}">
                  <a16:creationId xmlns:a16="http://schemas.microsoft.com/office/drawing/2014/main" id="{FB5A655C-5966-4443-8263-4D04B56C5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20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4" name="Oval 426">
              <a:extLst>
                <a:ext uri="{FF2B5EF4-FFF2-40B4-BE49-F238E27FC236}">
                  <a16:creationId xmlns:a16="http://schemas.microsoft.com/office/drawing/2014/main" id="{742FCC35-0C05-4566-A5ED-1D62E7135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" y="206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5" name="Oval 427">
              <a:extLst>
                <a:ext uri="{FF2B5EF4-FFF2-40B4-BE49-F238E27FC236}">
                  <a16:creationId xmlns:a16="http://schemas.microsoft.com/office/drawing/2014/main" id="{465A4AD3-2FC7-4250-8F65-15EEB04EB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154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6" name="Oval 428">
              <a:extLst>
                <a:ext uri="{FF2B5EF4-FFF2-40B4-BE49-F238E27FC236}">
                  <a16:creationId xmlns:a16="http://schemas.microsoft.com/office/drawing/2014/main" id="{2408D37A-2D71-49A1-894D-E930680F8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" y="175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7" name="Oval 429">
              <a:extLst>
                <a:ext uri="{FF2B5EF4-FFF2-40B4-BE49-F238E27FC236}">
                  <a16:creationId xmlns:a16="http://schemas.microsoft.com/office/drawing/2014/main" id="{C06E59DB-ADD9-4203-AAFE-6B41378DA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132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8" name="Oval 430">
              <a:extLst>
                <a:ext uri="{FF2B5EF4-FFF2-40B4-BE49-F238E27FC236}">
                  <a16:creationId xmlns:a16="http://schemas.microsoft.com/office/drawing/2014/main" id="{F71459BF-10E4-4001-AD1E-6F66D809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193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9" name="Oval 431">
              <a:extLst>
                <a:ext uri="{FF2B5EF4-FFF2-40B4-BE49-F238E27FC236}">
                  <a16:creationId xmlns:a16="http://schemas.microsoft.com/office/drawing/2014/main" id="{42A597D7-9302-46E9-BBB1-C8A31FA9D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93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0" name="Oval 432">
              <a:extLst>
                <a:ext uri="{FF2B5EF4-FFF2-40B4-BE49-F238E27FC236}">
                  <a16:creationId xmlns:a16="http://schemas.microsoft.com/office/drawing/2014/main" id="{69E95B92-86AA-4F52-8558-B836B8F29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113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1" name="Oval 433">
              <a:extLst>
                <a:ext uri="{FF2B5EF4-FFF2-40B4-BE49-F238E27FC236}">
                  <a16:creationId xmlns:a16="http://schemas.microsoft.com/office/drawing/2014/main" id="{3ECEA18D-2411-4994-993D-EB7D56A0E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40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2" name="Oval 434">
              <a:extLst>
                <a:ext uri="{FF2B5EF4-FFF2-40B4-BE49-F238E27FC236}">
                  <a16:creationId xmlns:a16="http://schemas.microsoft.com/office/drawing/2014/main" id="{F9D2FC89-58D4-4159-99FF-98E418DB9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10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3" name="Oval 435">
              <a:extLst>
                <a:ext uri="{FF2B5EF4-FFF2-40B4-BE49-F238E27FC236}">
                  <a16:creationId xmlns:a16="http://schemas.microsoft.com/office/drawing/2014/main" id="{A86E38BD-0630-4BD6-8F38-3D601E3E2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127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4" name="Oval 436">
              <a:extLst>
                <a:ext uri="{FF2B5EF4-FFF2-40B4-BE49-F238E27FC236}">
                  <a16:creationId xmlns:a16="http://schemas.microsoft.com/office/drawing/2014/main" id="{5AB39A8B-9553-4B9B-A8CD-C3E2ACD15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3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5" name="Oval 437">
              <a:extLst>
                <a:ext uri="{FF2B5EF4-FFF2-40B4-BE49-F238E27FC236}">
                  <a16:creationId xmlns:a16="http://schemas.microsoft.com/office/drawing/2014/main" id="{32D4653A-05CE-49E0-A0A9-7E004A60E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4" y="152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6" name="Oval 438">
              <a:extLst>
                <a:ext uri="{FF2B5EF4-FFF2-40B4-BE49-F238E27FC236}">
                  <a16:creationId xmlns:a16="http://schemas.microsoft.com/office/drawing/2014/main" id="{DFC13247-8694-45D3-B7E9-70A448F7D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200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7" name="Oval 439">
              <a:extLst>
                <a:ext uri="{FF2B5EF4-FFF2-40B4-BE49-F238E27FC236}">
                  <a16:creationId xmlns:a16="http://schemas.microsoft.com/office/drawing/2014/main" id="{DDD39A08-50BF-4A2D-AF19-89D264C56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156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8" name="Oval 440">
              <a:extLst>
                <a:ext uri="{FF2B5EF4-FFF2-40B4-BE49-F238E27FC236}">
                  <a16:creationId xmlns:a16="http://schemas.microsoft.com/office/drawing/2014/main" id="{15104CE3-AA79-4575-9B7D-F0C40FC1D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149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9" name="Oval 441">
              <a:extLst>
                <a:ext uri="{FF2B5EF4-FFF2-40B4-BE49-F238E27FC236}">
                  <a16:creationId xmlns:a16="http://schemas.microsoft.com/office/drawing/2014/main" id="{0F3CD257-0743-4E66-B57B-729610C72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13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0" name="Oval 442">
              <a:extLst>
                <a:ext uri="{FF2B5EF4-FFF2-40B4-BE49-F238E27FC236}">
                  <a16:creationId xmlns:a16="http://schemas.microsoft.com/office/drawing/2014/main" id="{02FD8403-D38C-4970-8178-A9BC24B90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86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1" name="Oval 443">
              <a:extLst>
                <a:ext uri="{FF2B5EF4-FFF2-40B4-BE49-F238E27FC236}">
                  <a16:creationId xmlns:a16="http://schemas.microsoft.com/office/drawing/2014/main" id="{D675B5BD-65C6-4A4B-811E-6B0CEDC00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153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2" name="Oval 444">
              <a:extLst>
                <a:ext uri="{FF2B5EF4-FFF2-40B4-BE49-F238E27FC236}">
                  <a16:creationId xmlns:a16="http://schemas.microsoft.com/office/drawing/2014/main" id="{ED75326D-6118-4B23-B0B5-8E3C3815A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9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3" name="Oval 445">
              <a:extLst>
                <a:ext uri="{FF2B5EF4-FFF2-40B4-BE49-F238E27FC236}">
                  <a16:creationId xmlns:a16="http://schemas.microsoft.com/office/drawing/2014/main" id="{FD9A8205-7B1B-4201-90A5-249DC50BA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4" y="174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4" name="Oval 446">
              <a:extLst>
                <a:ext uri="{FF2B5EF4-FFF2-40B4-BE49-F238E27FC236}">
                  <a16:creationId xmlns:a16="http://schemas.microsoft.com/office/drawing/2014/main" id="{F7F23929-F98B-49A7-9AD2-DEEE8BCAF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52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5" name="Oval 447">
              <a:extLst>
                <a:ext uri="{FF2B5EF4-FFF2-40B4-BE49-F238E27FC236}">
                  <a16:creationId xmlns:a16="http://schemas.microsoft.com/office/drawing/2014/main" id="{4F71EF59-C6A6-4D35-A762-AE5E7EB0C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150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6" name="Oval 448">
              <a:extLst>
                <a:ext uri="{FF2B5EF4-FFF2-40B4-BE49-F238E27FC236}">
                  <a16:creationId xmlns:a16="http://schemas.microsoft.com/office/drawing/2014/main" id="{7F6AFFF3-ED00-4374-AC62-2F4C5E11E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186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7" name="Oval 449">
              <a:extLst>
                <a:ext uri="{FF2B5EF4-FFF2-40B4-BE49-F238E27FC236}">
                  <a16:creationId xmlns:a16="http://schemas.microsoft.com/office/drawing/2014/main" id="{29D1E9E4-7EB1-4B5F-B315-8A03468AC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144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8" name="Oval 450">
              <a:extLst>
                <a:ext uri="{FF2B5EF4-FFF2-40B4-BE49-F238E27FC236}">
                  <a16:creationId xmlns:a16="http://schemas.microsoft.com/office/drawing/2014/main" id="{5A29CEE1-37B8-48C6-BBB7-CFE63093B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48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9" name="Oval 451">
              <a:extLst>
                <a:ext uri="{FF2B5EF4-FFF2-40B4-BE49-F238E27FC236}">
                  <a16:creationId xmlns:a16="http://schemas.microsoft.com/office/drawing/2014/main" id="{522FE01C-9BC8-4D34-A39E-2B2BC5459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8" y="235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0" name="Oval 452">
              <a:extLst>
                <a:ext uri="{FF2B5EF4-FFF2-40B4-BE49-F238E27FC236}">
                  <a16:creationId xmlns:a16="http://schemas.microsoft.com/office/drawing/2014/main" id="{0A68A860-DAF5-4EAC-865A-F5A96A541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82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1" name="Oval 453">
              <a:extLst>
                <a:ext uri="{FF2B5EF4-FFF2-40B4-BE49-F238E27FC236}">
                  <a16:creationId xmlns:a16="http://schemas.microsoft.com/office/drawing/2014/main" id="{6F4AB496-CAD3-4543-96D5-A474726A3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10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2" name="Oval 454">
              <a:extLst>
                <a:ext uri="{FF2B5EF4-FFF2-40B4-BE49-F238E27FC236}">
                  <a16:creationId xmlns:a16="http://schemas.microsoft.com/office/drawing/2014/main" id="{06ADACA3-A16D-4621-A6D8-8B8FC9C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115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3" name="Oval 455">
              <a:extLst>
                <a:ext uri="{FF2B5EF4-FFF2-40B4-BE49-F238E27FC236}">
                  <a16:creationId xmlns:a16="http://schemas.microsoft.com/office/drawing/2014/main" id="{C3D40F25-1288-4CE8-BE54-7E28D13CC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27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4" name="Oval 456">
              <a:extLst>
                <a:ext uri="{FF2B5EF4-FFF2-40B4-BE49-F238E27FC236}">
                  <a16:creationId xmlns:a16="http://schemas.microsoft.com/office/drawing/2014/main" id="{F1818B5C-D531-4877-9CD1-79549B82E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167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5" name="Oval 457">
              <a:extLst>
                <a:ext uri="{FF2B5EF4-FFF2-40B4-BE49-F238E27FC236}">
                  <a16:creationId xmlns:a16="http://schemas.microsoft.com/office/drawing/2014/main" id="{BC9830F3-FBA8-4594-AF5A-E8E6D5887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" y="1959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6" name="Oval 458">
              <a:extLst>
                <a:ext uri="{FF2B5EF4-FFF2-40B4-BE49-F238E27FC236}">
                  <a16:creationId xmlns:a16="http://schemas.microsoft.com/office/drawing/2014/main" id="{A71DCC2E-5626-4410-B3DF-81748A10C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171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7" name="Oval 459">
              <a:extLst>
                <a:ext uri="{FF2B5EF4-FFF2-40B4-BE49-F238E27FC236}">
                  <a16:creationId xmlns:a16="http://schemas.microsoft.com/office/drawing/2014/main" id="{5587B234-7B7E-4E52-8730-0D4C3802B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3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8" name="Oval 460">
              <a:extLst>
                <a:ext uri="{FF2B5EF4-FFF2-40B4-BE49-F238E27FC236}">
                  <a16:creationId xmlns:a16="http://schemas.microsoft.com/office/drawing/2014/main" id="{2FD0CBED-8525-4CB7-8CEA-FBA160057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92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9" name="Oval 461">
              <a:extLst>
                <a:ext uri="{FF2B5EF4-FFF2-40B4-BE49-F238E27FC236}">
                  <a16:creationId xmlns:a16="http://schemas.microsoft.com/office/drawing/2014/main" id="{57E4E179-6B04-4B76-BE51-2C9585DB7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" y="189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0" name="Oval 462">
              <a:extLst>
                <a:ext uri="{FF2B5EF4-FFF2-40B4-BE49-F238E27FC236}">
                  <a16:creationId xmlns:a16="http://schemas.microsoft.com/office/drawing/2014/main" id="{624B1F31-A63F-4AA8-9303-3E12D5560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94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1" name="Oval 463">
              <a:extLst>
                <a:ext uri="{FF2B5EF4-FFF2-40B4-BE49-F238E27FC236}">
                  <a16:creationId xmlns:a16="http://schemas.microsoft.com/office/drawing/2014/main" id="{F801E897-C663-47A9-99C5-E04778B2F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191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2" name="Oval 464">
              <a:extLst>
                <a:ext uri="{FF2B5EF4-FFF2-40B4-BE49-F238E27FC236}">
                  <a16:creationId xmlns:a16="http://schemas.microsoft.com/office/drawing/2014/main" id="{5147D7D2-9105-4BA4-A4C6-083F5A31A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129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3" name="Oval 465">
              <a:extLst>
                <a:ext uri="{FF2B5EF4-FFF2-40B4-BE49-F238E27FC236}">
                  <a16:creationId xmlns:a16="http://schemas.microsoft.com/office/drawing/2014/main" id="{ED2A1FD7-8441-4C74-9592-5E1B284FB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158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4" name="Oval 466">
              <a:extLst>
                <a:ext uri="{FF2B5EF4-FFF2-40B4-BE49-F238E27FC236}">
                  <a16:creationId xmlns:a16="http://schemas.microsoft.com/office/drawing/2014/main" id="{C4D70B0B-97B6-4662-9717-A56B083F8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221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5" name="Oval 467">
              <a:extLst>
                <a:ext uri="{FF2B5EF4-FFF2-40B4-BE49-F238E27FC236}">
                  <a16:creationId xmlns:a16="http://schemas.microsoft.com/office/drawing/2014/main" id="{280CC7B9-2940-4EC9-ADB2-D02821738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73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6" name="Oval 468">
              <a:extLst>
                <a:ext uri="{FF2B5EF4-FFF2-40B4-BE49-F238E27FC236}">
                  <a16:creationId xmlns:a16="http://schemas.microsoft.com/office/drawing/2014/main" id="{D6155CF8-F2B3-4E81-90A5-B5E7C2B1E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9" y="196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7" name="Oval 469">
              <a:extLst>
                <a:ext uri="{FF2B5EF4-FFF2-40B4-BE49-F238E27FC236}">
                  <a16:creationId xmlns:a16="http://schemas.microsoft.com/office/drawing/2014/main" id="{02BB45CC-E28F-4AC4-BCC9-BF94EBB85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7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8" name="Oval 470">
              <a:extLst>
                <a:ext uri="{FF2B5EF4-FFF2-40B4-BE49-F238E27FC236}">
                  <a16:creationId xmlns:a16="http://schemas.microsoft.com/office/drawing/2014/main" id="{AE251E8B-DF3A-429E-97A9-AAA91737B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1" y="1710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9" name="Oval 471">
              <a:extLst>
                <a:ext uri="{FF2B5EF4-FFF2-40B4-BE49-F238E27FC236}">
                  <a16:creationId xmlns:a16="http://schemas.microsoft.com/office/drawing/2014/main" id="{196D07A9-D42C-414B-9B60-E743822FE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68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0" name="Oval 472">
              <a:extLst>
                <a:ext uri="{FF2B5EF4-FFF2-40B4-BE49-F238E27FC236}">
                  <a16:creationId xmlns:a16="http://schemas.microsoft.com/office/drawing/2014/main" id="{7C7F07F6-BD4E-45D9-B002-722AAC39F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148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1" name="Oval 473">
              <a:extLst>
                <a:ext uri="{FF2B5EF4-FFF2-40B4-BE49-F238E27FC236}">
                  <a16:creationId xmlns:a16="http://schemas.microsoft.com/office/drawing/2014/main" id="{FB690325-14F5-46FF-B7F9-07AAF06DF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3" y="145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2" name="Oval 474">
              <a:extLst>
                <a:ext uri="{FF2B5EF4-FFF2-40B4-BE49-F238E27FC236}">
                  <a16:creationId xmlns:a16="http://schemas.microsoft.com/office/drawing/2014/main" id="{C417448F-6D42-40AB-826E-DF782EF9E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86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3" name="Oval 475">
              <a:extLst>
                <a:ext uri="{FF2B5EF4-FFF2-40B4-BE49-F238E27FC236}">
                  <a16:creationId xmlns:a16="http://schemas.microsoft.com/office/drawing/2014/main" id="{DC17D887-7F26-4E56-9D69-8E5F37C58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108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4" name="Oval 476">
              <a:extLst>
                <a:ext uri="{FF2B5EF4-FFF2-40B4-BE49-F238E27FC236}">
                  <a16:creationId xmlns:a16="http://schemas.microsoft.com/office/drawing/2014/main" id="{C68A1ACA-9EC9-4A1A-A019-2A64AB399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24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5" name="Oval 477">
              <a:extLst>
                <a:ext uri="{FF2B5EF4-FFF2-40B4-BE49-F238E27FC236}">
                  <a16:creationId xmlns:a16="http://schemas.microsoft.com/office/drawing/2014/main" id="{45C74566-89A2-4481-B9DC-540DD00DA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178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6" name="Oval 478">
              <a:extLst>
                <a:ext uri="{FF2B5EF4-FFF2-40B4-BE49-F238E27FC236}">
                  <a16:creationId xmlns:a16="http://schemas.microsoft.com/office/drawing/2014/main" id="{2DAE15C2-B020-4461-92E6-C2E52A83C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120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7" name="Oval 479">
              <a:extLst>
                <a:ext uri="{FF2B5EF4-FFF2-40B4-BE49-F238E27FC236}">
                  <a16:creationId xmlns:a16="http://schemas.microsoft.com/office/drawing/2014/main" id="{66F6D64D-A726-453E-B0C6-E8502A9AD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1" y="162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8" name="Oval 480">
              <a:extLst>
                <a:ext uri="{FF2B5EF4-FFF2-40B4-BE49-F238E27FC236}">
                  <a16:creationId xmlns:a16="http://schemas.microsoft.com/office/drawing/2014/main" id="{474AAE39-B30F-485C-88DA-1E4222537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165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9" name="Oval 481">
              <a:extLst>
                <a:ext uri="{FF2B5EF4-FFF2-40B4-BE49-F238E27FC236}">
                  <a16:creationId xmlns:a16="http://schemas.microsoft.com/office/drawing/2014/main" id="{B022C38C-2F31-41DF-856C-B12389BCA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13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0" name="Oval 482">
              <a:extLst>
                <a:ext uri="{FF2B5EF4-FFF2-40B4-BE49-F238E27FC236}">
                  <a16:creationId xmlns:a16="http://schemas.microsoft.com/office/drawing/2014/main" id="{76D9D77B-0828-4EAF-9CF1-F3A26E351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1959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1" name="Oval 483">
              <a:extLst>
                <a:ext uri="{FF2B5EF4-FFF2-40B4-BE49-F238E27FC236}">
                  <a16:creationId xmlns:a16="http://schemas.microsoft.com/office/drawing/2014/main" id="{B460971E-9C39-4FCE-B68E-37E124CCB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36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2" name="Oval 484">
              <a:extLst>
                <a:ext uri="{FF2B5EF4-FFF2-40B4-BE49-F238E27FC236}">
                  <a16:creationId xmlns:a16="http://schemas.microsoft.com/office/drawing/2014/main" id="{13C6BC31-1047-4823-9358-2D24CE67D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170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3" name="Oval 485">
              <a:extLst>
                <a:ext uri="{FF2B5EF4-FFF2-40B4-BE49-F238E27FC236}">
                  <a16:creationId xmlns:a16="http://schemas.microsoft.com/office/drawing/2014/main" id="{B3F357C8-0CA7-4557-A5A4-21223BB35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3" y="184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4" name="Oval 486">
              <a:extLst>
                <a:ext uri="{FF2B5EF4-FFF2-40B4-BE49-F238E27FC236}">
                  <a16:creationId xmlns:a16="http://schemas.microsoft.com/office/drawing/2014/main" id="{BA384BF0-D8FA-45AB-BD7C-62C44C573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27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5" name="Oval 487">
              <a:extLst>
                <a:ext uri="{FF2B5EF4-FFF2-40B4-BE49-F238E27FC236}">
                  <a16:creationId xmlns:a16="http://schemas.microsoft.com/office/drawing/2014/main" id="{25C47664-8BBB-4415-8A94-DE6A906F8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165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6" name="Oval 488">
              <a:extLst>
                <a:ext uri="{FF2B5EF4-FFF2-40B4-BE49-F238E27FC236}">
                  <a16:creationId xmlns:a16="http://schemas.microsoft.com/office/drawing/2014/main" id="{D8ABDA67-6BA3-4672-9470-9807377D4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10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7" name="Oval 489">
              <a:extLst>
                <a:ext uri="{FF2B5EF4-FFF2-40B4-BE49-F238E27FC236}">
                  <a16:creationId xmlns:a16="http://schemas.microsoft.com/office/drawing/2014/main" id="{F0AC1719-F670-464D-9313-10C008281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73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8" name="Oval 490">
              <a:extLst>
                <a:ext uri="{FF2B5EF4-FFF2-40B4-BE49-F238E27FC236}">
                  <a16:creationId xmlns:a16="http://schemas.microsoft.com/office/drawing/2014/main" id="{B6571E15-EA39-4267-B2C7-E62A9CE40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135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9" name="Oval 491">
              <a:extLst>
                <a:ext uri="{FF2B5EF4-FFF2-40B4-BE49-F238E27FC236}">
                  <a16:creationId xmlns:a16="http://schemas.microsoft.com/office/drawing/2014/main" id="{40171C19-E09A-4FF5-87B7-F8EFD7CBE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13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0" name="Oval 492">
              <a:extLst>
                <a:ext uri="{FF2B5EF4-FFF2-40B4-BE49-F238E27FC236}">
                  <a16:creationId xmlns:a16="http://schemas.microsoft.com/office/drawing/2014/main" id="{C726C1F2-322B-445E-81F0-F63727007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142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1" name="Oval 493">
              <a:extLst>
                <a:ext uri="{FF2B5EF4-FFF2-40B4-BE49-F238E27FC236}">
                  <a16:creationId xmlns:a16="http://schemas.microsoft.com/office/drawing/2014/main" id="{0D928E1E-8401-49A9-AEEF-EFB16440A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" y="188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2" name="Oval 494">
              <a:extLst>
                <a:ext uri="{FF2B5EF4-FFF2-40B4-BE49-F238E27FC236}">
                  <a16:creationId xmlns:a16="http://schemas.microsoft.com/office/drawing/2014/main" id="{635F4A58-C504-47E3-A7D9-E045EA803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154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3" name="Oval 495">
              <a:extLst>
                <a:ext uri="{FF2B5EF4-FFF2-40B4-BE49-F238E27FC236}">
                  <a16:creationId xmlns:a16="http://schemas.microsoft.com/office/drawing/2014/main" id="{64912521-24CA-4B6B-81D4-516675A36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60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4" name="Oval 496">
              <a:extLst>
                <a:ext uri="{FF2B5EF4-FFF2-40B4-BE49-F238E27FC236}">
                  <a16:creationId xmlns:a16="http://schemas.microsoft.com/office/drawing/2014/main" id="{37561246-5867-402E-878C-284C30DAE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" y="175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5" name="Oval 497">
              <a:extLst>
                <a:ext uri="{FF2B5EF4-FFF2-40B4-BE49-F238E27FC236}">
                  <a16:creationId xmlns:a16="http://schemas.microsoft.com/office/drawing/2014/main" id="{F62C16E8-AF5C-4C0C-8DE1-1E45FB35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1662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6" name="Oval 498">
              <a:extLst>
                <a:ext uri="{FF2B5EF4-FFF2-40B4-BE49-F238E27FC236}">
                  <a16:creationId xmlns:a16="http://schemas.microsoft.com/office/drawing/2014/main" id="{9AFFECB9-4D6C-4FB1-B454-9DCE72C00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72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7" name="Oval 499">
              <a:extLst>
                <a:ext uri="{FF2B5EF4-FFF2-40B4-BE49-F238E27FC236}">
                  <a16:creationId xmlns:a16="http://schemas.microsoft.com/office/drawing/2014/main" id="{1DC937CC-93E6-4795-8182-9E8193894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66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8" name="Oval 500">
              <a:extLst>
                <a:ext uri="{FF2B5EF4-FFF2-40B4-BE49-F238E27FC236}">
                  <a16:creationId xmlns:a16="http://schemas.microsoft.com/office/drawing/2014/main" id="{380A4B4D-7E34-4DAB-8AC8-06545F3FE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84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9" name="Oval 501">
              <a:extLst>
                <a:ext uri="{FF2B5EF4-FFF2-40B4-BE49-F238E27FC236}">
                  <a16:creationId xmlns:a16="http://schemas.microsoft.com/office/drawing/2014/main" id="{C2EE96ED-231F-4BFF-B64D-7AAC811A0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197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0" name="Oval 502">
              <a:extLst>
                <a:ext uri="{FF2B5EF4-FFF2-40B4-BE49-F238E27FC236}">
                  <a16:creationId xmlns:a16="http://schemas.microsoft.com/office/drawing/2014/main" id="{D62C2D1A-3159-41A0-940A-D5CCD464F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17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1" name="Oval 503">
              <a:extLst>
                <a:ext uri="{FF2B5EF4-FFF2-40B4-BE49-F238E27FC236}">
                  <a16:creationId xmlns:a16="http://schemas.microsoft.com/office/drawing/2014/main" id="{9D28F1CD-13EC-4044-AFEC-5A87DFA50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165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2" name="Oval 504">
              <a:extLst>
                <a:ext uri="{FF2B5EF4-FFF2-40B4-BE49-F238E27FC236}">
                  <a16:creationId xmlns:a16="http://schemas.microsoft.com/office/drawing/2014/main" id="{21F49A0F-3F88-4A94-A9A5-92423743E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122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3" name="Oval 505">
              <a:extLst>
                <a:ext uri="{FF2B5EF4-FFF2-40B4-BE49-F238E27FC236}">
                  <a16:creationId xmlns:a16="http://schemas.microsoft.com/office/drawing/2014/main" id="{E737D037-1787-4120-800F-30F8CCC93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4" y="175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4" name="Oval 506">
              <a:extLst>
                <a:ext uri="{FF2B5EF4-FFF2-40B4-BE49-F238E27FC236}">
                  <a16:creationId xmlns:a16="http://schemas.microsoft.com/office/drawing/2014/main" id="{0378D521-68DC-4038-8D36-9A3635AED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104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5" name="Oval 507">
              <a:extLst>
                <a:ext uri="{FF2B5EF4-FFF2-40B4-BE49-F238E27FC236}">
                  <a16:creationId xmlns:a16="http://schemas.microsoft.com/office/drawing/2014/main" id="{B7374B67-770C-4086-B09E-CE112D59D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" y="201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6" name="Oval 508">
              <a:extLst>
                <a:ext uri="{FF2B5EF4-FFF2-40B4-BE49-F238E27FC236}">
                  <a16:creationId xmlns:a16="http://schemas.microsoft.com/office/drawing/2014/main" id="{7BCABE69-2E26-4217-9270-E19F8641B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93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7" name="Oval 509">
              <a:extLst>
                <a:ext uri="{FF2B5EF4-FFF2-40B4-BE49-F238E27FC236}">
                  <a16:creationId xmlns:a16="http://schemas.microsoft.com/office/drawing/2014/main" id="{E882C1C2-C091-4E8D-95BE-76EE7D84B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" y="150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8" name="Oval 510">
              <a:extLst>
                <a:ext uri="{FF2B5EF4-FFF2-40B4-BE49-F238E27FC236}">
                  <a16:creationId xmlns:a16="http://schemas.microsoft.com/office/drawing/2014/main" id="{E8792A9C-3E13-4678-BBBA-18A25924B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228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9" name="Oval 511">
              <a:extLst>
                <a:ext uri="{FF2B5EF4-FFF2-40B4-BE49-F238E27FC236}">
                  <a16:creationId xmlns:a16="http://schemas.microsoft.com/office/drawing/2014/main" id="{1558C38D-9431-4908-AB54-2C42A308A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132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0" name="Oval 512">
              <a:extLst>
                <a:ext uri="{FF2B5EF4-FFF2-40B4-BE49-F238E27FC236}">
                  <a16:creationId xmlns:a16="http://schemas.microsoft.com/office/drawing/2014/main" id="{4AE57EA5-6F12-4440-888F-0A6596DC2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2300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1" name="Oval 513">
              <a:extLst>
                <a:ext uri="{FF2B5EF4-FFF2-40B4-BE49-F238E27FC236}">
                  <a16:creationId xmlns:a16="http://schemas.microsoft.com/office/drawing/2014/main" id="{34ABEA31-7AFF-4AB8-9A12-027D9A7D9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1" y="145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2" name="Oval 514">
              <a:extLst>
                <a:ext uri="{FF2B5EF4-FFF2-40B4-BE49-F238E27FC236}">
                  <a16:creationId xmlns:a16="http://schemas.microsoft.com/office/drawing/2014/main" id="{B0447FDE-5688-4433-898A-06661212C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81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3" name="Oval 515">
              <a:extLst>
                <a:ext uri="{FF2B5EF4-FFF2-40B4-BE49-F238E27FC236}">
                  <a16:creationId xmlns:a16="http://schemas.microsoft.com/office/drawing/2014/main" id="{669913C2-8FC7-40FB-9EA5-06C696729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61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4" name="Oval 516">
              <a:extLst>
                <a:ext uri="{FF2B5EF4-FFF2-40B4-BE49-F238E27FC236}">
                  <a16:creationId xmlns:a16="http://schemas.microsoft.com/office/drawing/2014/main" id="{161B15A7-2CB6-4AC6-9327-852BAEB67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140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5" name="Oval 517">
              <a:extLst>
                <a:ext uri="{FF2B5EF4-FFF2-40B4-BE49-F238E27FC236}">
                  <a16:creationId xmlns:a16="http://schemas.microsoft.com/office/drawing/2014/main" id="{D30AA1F3-3771-410D-A347-408AE77EC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" y="133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6" name="Oval 518">
              <a:extLst>
                <a:ext uri="{FF2B5EF4-FFF2-40B4-BE49-F238E27FC236}">
                  <a16:creationId xmlns:a16="http://schemas.microsoft.com/office/drawing/2014/main" id="{D603D896-F5E7-4F28-9986-C31AB056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" y="168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7" name="Oval 519">
              <a:extLst>
                <a:ext uri="{FF2B5EF4-FFF2-40B4-BE49-F238E27FC236}">
                  <a16:creationId xmlns:a16="http://schemas.microsoft.com/office/drawing/2014/main" id="{DAAD406E-6394-4615-9FA1-8AEAE1080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128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8" name="Oval 520">
              <a:extLst>
                <a:ext uri="{FF2B5EF4-FFF2-40B4-BE49-F238E27FC236}">
                  <a16:creationId xmlns:a16="http://schemas.microsoft.com/office/drawing/2014/main" id="{9C90D974-91EB-42AF-98C8-95E8C6545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168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9" name="Oval 521">
              <a:extLst>
                <a:ext uri="{FF2B5EF4-FFF2-40B4-BE49-F238E27FC236}">
                  <a16:creationId xmlns:a16="http://schemas.microsoft.com/office/drawing/2014/main" id="{BE11D63A-96E6-45F8-BA98-F04EE95FE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126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0" name="Oval 522">
              <a:extLst>
                <a:ext uri="{FF2B5EF4-FFF2-40B4-BE49-F238E27FC236}">
                  <a16:creationId xmlns:a16="http://schemas.microsoft.com/office/drawing/2014/main" id="{A8B49A4D-9F0D-41D9-82FE-88185D7C1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189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1" name="Oval 523">
              <a:extLst>
                <a:ext uri="{FF2B5EF4-FFF2-40B4-BE49-F238E27FC236}">
                  <a16:creationId xmlns:a16="http://schemas.microsoft.com/office/drawing/2014/main" id="{6743ABB8-9991-4BF1-BD8C-9E703877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153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2" name="Oval 524">
              <a:extLst>
                <a:ext uri="{FF2B5EF4-FFF2-40B4-BE49-F238E27FC236}">
                  <a16:creationId xmlns:a16="http://schemas.microsoft.com/office/drawing/2014/main" id="{36DCAB5E-BBD2-4C3E-81A2-79D4AA641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165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3" name="Oval 525">
              <a:extLst>
                <a:ext uri="{FF2B5EF4-FFF2-40B4-BE49-F238E27FC236}">
                  <a16:creationId xmlns:a16="http://schemas.microsoft.com/office/drawing/2014/main" id="{AEB3EEA3-0464-4BE5-85B7-EEB2A5731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181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4" name="Oval 526">
              <a:extLst>
                <a:ext uri="{FF2B5EF4-FFF2-40B4-BE49-F238E27FC236}">
                  <a16:creationId xmlns:a16="http://schemas.microsoft.com/office/drawing/2014/main" id="{B62C9022-D3E3-4C16-83CA-B0D0911A6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53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5" name="Oval 527">
              <a:extLst>
                <a:ext uri="{FF2B5EF4-FFF2-40B4-BE49-F238E27FC236}">
                  <a16:creationId xmlns:a16="http://schemas.microsoft.com/office/drawing/2014/main" id="{9BC4684D-F757-4F75-8513-84F6AB60D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2051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6" name="Oval 528">
              <a:extLst>
                <a:ext uri="{FF2B5EF4-FFF2-40B4-BE49-F238E27FC236}">
                  <a16:creationId xmlns:a16="http://schemas.microsoft.com/office/drawing/2014/main" id="{16F818C8-8BE6-4B98-AA56-2536ACF93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210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7" name="Oval 529">
              <a:extLst>
                <a:ext uri="{FF2B5EF4-FFF2-40B4-BE49-F238E27FC236}">
                  <a16:creationId xmlns:a16="http://schemas.microsoft.com/office/drawing/2014/main" id="{7F2BB4D0-F679-4388-ABFC-B4A18D6D7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204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8" name="Oval 530">
              <a:extLst>
                <a:ext uri="{FF2B5EF4-FFF2-40B4-BE49-F238E27FC236}">
                  <a16:creationId xmlns:a16="http://schemas.microsoft.com/office/drawing/2014/main" id="{871C25F7-E4DC-4837-9340-307491E42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3" y="183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9" name="Oval 531">
              <a:extLst>
                <a:ext uri="{FF2B5EF4-FFF2-40B4-BE49-F238E27FC236}">
                  <a16:creationId xmlns:a16="http://schemas.microsoft.com/office/drawing/2014/main" id="{0BDDA9E0-0911-4A9A-91E2-0AAC84184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128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0" name="Oval 532">
              <a:extLst>
                <a:ext uri="{FF2B5EF4-FFF2-40B4-BE49-F238E27FC236}">
                  <a16:creationId xmlns:a16="http://schemas.microsoft.com/office/drawing/2014/main" id="{6FFE253D-614F-4E67-BBEB-534ECB509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54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1" name="Oval 533">
              <a:extLst>
                <a:ext uri="{FF2B5EF4-FFF2-40B4-BE49-F238E27FC236}">
                  <a16:creationId xmlns:a16="http://schemas.microsoft.com/office/drawing/2014/main" id="{1A1AE399-4784-4E42-8FED-CD7BB7890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0" y="11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2" name="Oval 534">
              <a:extLst>
                <a:ext uri="{FF2B5EF4-FFF2-40B4-BE49-F238E27FC236}">
                  <a16:creationId xmlns:a16="http://schemas.microsoft.com/office/drawing/2014/main" id="{DF887B3C-EEE9-4B8E-9F54-86EED8BD5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123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3" name="Oval 535">
              <a:extLst>
                <a:ext uri="{FF2B5EF4-FFF2-40B4-BE49-F238E27FC236}">
                  <a16:creationId xmlns:a16="http://schemas.microsoft.com/office/drawing/2014/main" id="{63AAD0C9-A228-4127-87D9-5B8CCCEE7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172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4" name="Oval 536">
              <a:extLst>
                <a:ext uri="{FF2B5EF4-FFF2-40B4-BE49-F238E27FC236}">
                  <a16:creationId xmlns:a16="http://schemas.microsoft.com/office/drawing/2014/main" id="{1B55999B-E91D-4331-B70D-6EB980D62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201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5" name="Oval 537">
              <a:extLst>
                <a:ext uri="{FF2B5EF4-FFF2-40B4-BE49-F238E27FC236}">
                  <a16:creationId xmlns:a16="http://schemas.microsoft.com/office/drawing/2014/main" id="{E9642CDA-496F-41A2-8A85-D363B4F7F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155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6" name="Oval 538">
              <a:extLst>
                <a:ext uri="{FF2B5EF4-FFF2-40B4-BE49-F238E27FC236}">
                  <a16:creationId xmlns:a16="http://schemas.microsoft.com/office/drawing/2014/main" id="{967A1A07-0053-4C4F-BBC7-833CD89BD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67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7" name="Oval 539">
              <a:extLst>
                <a:ext uri="{FF2B5EF4-FFF2-40B4-BE49-F238E27FC236}">
                  <a16:creationId xmlns:a16="http://schemas.microsoft.com/office/drawing/2014/main" id="{8B60595B-A0B9-4F29-A287-1BB76623C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" y="115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8" name="Oval 540">
              <a:extLst>
                <a:ext uri="{FF2B5EF4-FFF2-40B4-BE49-F238E27FC236}">
                  <a16:creationId xmlns:a16="http://schemas.microsoft.com/office/drawing/2014/main" id="{1305019A-54A7-4F3A-ACD9-298B4F300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180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9" name="Oval 541">
              <a:extLst>
                <a:ext uri="{FF2B5EF4-FFF2-40B4-BE49-F238E27FC236}">
                  <a16:creationId xmlns:a16="http://schemas.microsoft.com/office/drawing/2014/main" id="{87EED7D2-C411-4F1B-B6A1-F565EB76A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03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0" name="Oval 542">
              <a:extLst>
                <a:ext uri="{FF2B5EF4-FFF2-40B4-BE49-F238E27FC236}">
                  <a16:creationId xmlns:a16="http://schemas.microsoft.com/office/drawing/2014/main" id="{7DB5737C-55C5-4D54-86D5-FFDDABED1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47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1" name="Oval 543">
              <a:extLst>
                <a:ext uri="{FF2B5EF4-FFF2-40B4-BE49-F238E27FC236}">
                  <a16:creationId xmlns:a16="http://schemas.microsoft.com/office/drawing/2014/main" id="{064751D5-CD08-427B-8B4A-A8C9507ED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40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2" name="Oval 544">
              <a:extLst>
                <a:ext uri="{FF2B5EF4-FFF2-40B4-BE49-F238E27FC236}">
                  <a16:creationId xmlns:a16="http://schemas.microsoft.com/office/drawing/2014/main" id="{192E4DA3-C535-4E30-A739-E4783B19D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79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3" name="Oval 545">
              <a:extLst>
                <a:ext uri="{FF2B5EF4-FFF2-40B4-BE49-F238E27FC236}">
                  <a16:creationId xmlns:a16="http://schemas.microsoft.com/office/drawing/2014/main" id="{C2D825C0-4096-4B12-AA22-8CB834D7B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" y="190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4" name="Oval 546">
              <a:extLst>
                <a:ext uri="{FF2B5EF4-FFF2-40B4-BE49-F238E27FC236}">
                  <a16:creationId xmlns:a16="http://schemas.microsoft.com/office/drawing/2014/main" id="{26378E3C-F37A-4E87-B9A8-501BE7A0E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61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5" name="Oval 547">
              <a:extLst>
                <a:ext uri="{FF2B5EF4-FFF2-40B4-BE49-F238E27FC236}">
                  <a16:creationId xmlns:a16="http://schemas.microsoft.com/office/drawing/2014/main" id="{0AA61FD9-1D9C-4422-A2B9-FEADCBE62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553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6" name="Oval 548">
              <a:extLst>
                <a:ext uri="{FF2B5EF4-FFF2-40B4-BE49-F238E27FC236}">
                  <a16:creationId xmlns:a16="http://schemas.microsoft.com/office/drawing/2014/main" id="{F576EFAA-17E3-4F5A-A54A-F896C1D4E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204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7" name="Oval 549">
              <a:extLst>
                <a:ext uri="{FF2B5EF4-FFF2-40B4-BE49-F238E27FC236}">
                  <a16:creationId xmlns:a16="http://schemas.microsoft.com/office/drawing/2014/main" id="{5F2C5615-3AEE-45FA-961A-4FA1C0CAC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52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8" name="Oval 550">
              <a:extLst>
                <a:ext uri="{FF2B5EF4-FFF2-40B4-BE49-F238E27FC236}">
                  <a16:creationId xmlns:a16="http://schemas.microsoft.com/office/drawing/2014/main" id="{72596ABB-53C9-4763-8463-D18FF8B1C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181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9" name="Oval 551">
              <a:extLst>
                <a:ext uri="{FF2B5EF4-FFF2-40B4-BE49-F238E27FC236}">
                  <a16:creationId xmlns:a16="http://schemas.microsoft.com/office/drawing/2014/main" id="{C2E5FC52-9244-46AC-ACD9-ED8C58DE0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42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0" name="Oval 552">
              <a:extLst>
                <a:ext uri="{FF2B5EF4-FFF2-40B4-BE49-F238E27FC236}">
                  <a16:creationId xmlns:a16="http://schemas.microsoft.com/office/drawing/2014/main" id="{A0209757-D5AF-4329-A12C-6F92AB729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123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1" name="Oval 553">
              <a:extLst>
                <a:ext uri="{FF2B5EF4-FFF2-40B4-BE49-F238E27FC236}">
                  <a16:creationId xmlns:a16="http://schemas.microsoft.com/office/drawing/2014/main" id="{49B83BEE-4B4A-4A61-B0CE-2354749E5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8" y="219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2" name="Oval 554">
              <a:extLst>
                <a:ext uri="{FF2B5EF4-FFF2-40B4-BE49-F238E27FC236}">
                  <a16:creationId xmlns:a16="http://schemas.microsoft.com/office/drawing/2014/main" id="{A44A2215-9CFF-4022-9574-A428ED640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1802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3" name="Oval 555">
              <a:extLst>
                <a:ext uri="{FF2B5EF4-FFF2-40B4-BE49-F238E27FC236}">
                  <a16:creationId xmlns:a16="http://schemas.microsoft.com/office/drawing/2014/main" id="{6805DA33-DDEA-4AC1-8020-3A1655991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6" y="165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4" name="Oval 556">
              <a:extLst>
                <a:ext uri="{FF2B5EF4-FFF2-40B4-BE49-F238E27FC236}">
                  <a16:creationId xmlns:a16="http://schemas.microsoft.com/office/drawing/2014/main" id="{D965A3F1-AC31-48B5-B0FA-BB92EA96E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231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5" name="Oval 557">
              <a:extLst>
                <a:ext uri="{FF2B5EF4-FFF2-40B4-BE49-F238E27FC236}">
                  <a16:creationId xmlns:a16="http://schemas.microsoft.com/office/drawing/2014/main" id="{265962D2-2913-443E-9333-86C556796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242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6" name="Oval 558">
              <a:extLst>
                <a:ext uri="{FF2B5EF4-FFF2-40B4-BE49-F238E27FC236}">
                  <a16:creationId xmlns:a16="http://schemas.microsoft.com/office/drawing/2014/main" id="{30880A57-8E43-467C-8BEF-E70C64FF2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7" y="212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7" name="Oval 559">
              <a:extLst>
                <a:ext uri="{FF2B5EF4-FFF2-40B4-BE49-F238E27FC236}">
                  <a16:creationId xmlns:a16="http://schemas.microsoft.com/office/drawing/2014/main" id="{F1F70867-CB4B-4B5A-9EB9-912EBBF8B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26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8" name="Oval 560">
              <a:extLst>
                <a:ext uri="{FF2B5EF4-FFF2-40B4-BE49-F238E27FC236}">
                  <a16:creationId xmlns:a16="http://schemas.microsoft.com/office/drawing/2014/main" id="{99F395CF-20C5-4564-A74D-1BC9D9C95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0" y="102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9" name="Oval 561">
              <a:extLst>
                <a:ext uri="{FF2B5EF4-FFF2-40B4-BE49-F238E27FC236}">
                  <a16:creationId xmlns:a16="http://schemas.microsoft.com/office/drawing/2014/main" id="{559BB11E-D625-4352-ABB8-9B2F94AD2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" y="177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0" name="Oval 562">
              <a:extLst>
                <a:ext uri="{FF2B5EF4-FFF2-40B4-BE49-F238E27FC236}">
                  <a16:creationId xmlns:a16="http://schemas.microsoft.com/office/drawing/2014/main" id="{A8AF9763-B016-4AA8-A4B7-387C36453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710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1" name="Oval 563">
              <a:extLst>
                <a:ext uri="{FF2B5EF4-FFF2-40B4-BE49-F238E27FC236}">
                  <a16:creationId xmlns:a16="http://schemas.microsoft.com/office/drawing/2014/main" id="{4BEDBE96-CA55-49D8-BA89-A1FF62371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150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2" name="Oval 564">
              <a:extLst>
                <a:ext uri="{FF2B5EF4-FFF2-40B4-BE49-F238E27FC236}">
                  <a16:creationId xmlns:a16="http://schemas.microsoft.com/office/drawing/2014/main" id="{70907E1A-271F-485F-8C57-4A2D0851D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28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3" name="Oval 565">
              <a:extLst>
                <a:ext uri="{FF2B5EF4-FFF2-40B4-BE49-F238E27FC236}">
                  <a16:creationId xmlns:a16="http://schemas.microsoft.com/office/drawing/2014/main" id="{A55EC90F-9FF0-4F49-9C57-79A6550BC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126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4" name="Oval 566">
              <a:extLst>
                <a:ext uri="{FF2B5EF4-FFF2-40B4-BE49-F238E27FC236}">
                  <a16:creationId xmlns:a16="http://schemas.microsoft.com/office/drawing/2014/main" id="{738583CF-7A23-436B-8720-075B38D4B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72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5" name="Oval 567">
              <a:extLst>
                <a:ext uri="{FF2B5EF4-FFF2-40B4-BE49-F238E27FC236}">
                  <a16:creationId xmlns:a16="http://schemas.microsoft.com/office/drawing/2014/main" id="{00FDBC63-5CB0-451D-8699-5A66BA16B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140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6" name="Oval 568">
              <a:extLst>
                <a:ext uri="{FF2B5EF4-FFF2-40B4-BE49-F238E27FC236}">
                  <a16:creationId xmlns:a16="http://schemas.microsoft.com/office/drawing/2014/main" id="{2113A607-4B2B-4B54-956D-B4871BBD1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94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7" name="Oval 569">
              <a:extLst>
                <a:ext uri="{FF2B5EF4-FFF2-40B4-BE49-F238E27FC236}">
                  <a16:creationId xmlns:a16="http://schemas.microsoft.com/office/drawing/2014/main" id="{69448018-5E1D-40AC-A50E-C5AD81D9C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79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8" name="Oval 570">
              <a:extLst>
                <a:ext uri="{FF2B5EF4-FFF2-40B4-BE49-F238E27FC236}">
                  <a16:creationId xmlns:a16="http://schemas.microsoft.com/office/drawing/2014/main" id="{5D05B49D-5B7F-45A8-874D-04ECB8A62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89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9" name="Oval 571">
              <a:extLst>
                <a:ext uri="{FF2B5EF4-FFF2-40B4-BE49-F238E27FC236}">
                  <a16:creationId xmlns:a16="http://schemas.microsoft.com/office/drawing/2014/main" id="{E4951FA7-C4AA-4EE4-9F1C-373DCE06A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" y="179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0" name="Oval 572">
              <a:extLst>
                <a:ext uri="{FF2B5EF4-FFF2-40B4-BE49-F238E27FC236}">
                  <a16:creationId xmlns:a16="http://schemas.microsoft.com/office/drawing/2014/main" id="{8494C85F-78FC-418D-A603-9A93BA0A9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" y="126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1" name="Oval 573">
              <a:extLst>
                <a:ext uri="{FF2B5EF4-FFF2-40B4-BE49-F238E27FC236}">
                  <a16:creationId xmlns:a16="http://schemas.microsoft.com/office/drawing/2014/main" id="{25AD8955-F720-446B-8938-192741C5C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50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2" name="Oval 574">
              <a:extLst>
                <a:ext uri="{FF2B5EF4-FFF2-40B4-BE49-F238E27FC236}">
                  <a16:creationId xmlns:a16="http://schemas.microsoft.com/office/drawing/2014/main" id="{A04602F5-3C77-457F-9DB8-81B948E15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6" y="153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3" name="Oval 575">
              <a:extLst>
                <a:ext uri="{FF2B5EF4-FFF2-40B4-BE49-F238E27FC236}">
                  <a16:creationId xmlns:a16="http://schemas.microsoft.com/office/drawing/2014/main" id="{3EFBED58-7874-4593-8583-3673EF870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5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4" name="Oval 576">
              <a:extLst>
                <a:ext uri="{FF2B5EF4-FFF2-40B4-BE49-F238E27FC236}">
                  <a16:creationId xmlns:a16="http://schemas.microsoft.com/office/drawing/2014/main" id="{0DBC4E8F-764C-44E3-860A-C2BB43A26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00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5" name="Oval 577">
              <a:extLst>
                <a:ext uri="{FF2B5EF4-FFF2-40B4-BE49-F238E27FC236}">
                  <a16:creationId xmlns:a16="http://schemas.microsoft.com/office/drawing/2014/main" id="{C62AE40C-37D2-4FEC-9695-5844D5D7D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4" y="199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6" name="Oval 578">
              <a:extLst>
                <a:ext uri="{FF2B5EF4-FFF2-40B4-BE49-F238E27FC236}">
                  <a16:creationId xmlns:a16="http://schemas.microsoft.com/office/drawing/2014/main" id="{3635ABA5-5189-4024-AF52-C708A341D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12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7" name="Oval 579">
              <a:extLst>
                <a:ext uri="{FF2B5EF4-FFF2-40B4-BE49-F238E27FC236}">
                  <a16:creationId xmlns:a16="http://schemas.microsoft.com/office/drawing/2014/main" id="{2C29777E-D981-43FC-A3A4-36A859B9A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31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8" name="Oval 580">
              <a:extLst>
                <a:ext uri="{FF2B5EF4-FFF2-40B4-BE49-F238E27FC236}">
                  <a16:creationId xmlns:a16="http://schemas.microsoft.com/office/drawing/2014/main" id="{AF0E3B49-D72C-4472-A415-2C75A6092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4" y="186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9" name="Oval 581">
              <a:extLst>
                <a:ext uri="{FF2B5EF4-FFF2-40B4-BE49-F238E27FC236}">
                  <a16:creationId xmlns:a16="http://schemas.microsoft.com/office/drawing/2014/main" id="{BB6521EE-81E0-470B-B0CA-02B5B6A98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213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0" name="Oval 582">
              <a:extLst>
                <a:ext uri="{FF2B5EF4-FFF2-40B4-BE49-F238E27FC236}">
                  <a16:creationId xmlns:a16="http://schemas.microsoft.com/office/drawing/2014/main" id="{B5ACA105-9308-4EBC-9637-8E80523C9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0" y="140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1" name="Oval 583">
              <a:extLst>
                <a:ext uri="{FF2B5EF4-FFF2-40B4-BE49-F238E27FC236}">
                  <a16:creationId xmlns:a16="http://schemas.microsoft.com/office/drawing/2014/main" id="{B7E04B6E-1A55-448B-B461-BAECD9FC6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645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2" name="Oval 584">
              <a:extLst>
                <a:ext uri="{FF2B5EF4-FFF2-40B4-BE49-F238E27FC236}">
                  <a16:creationId xmlns:a16="http://schemas.microsoft.com/office/drawing/2014/main" id="{8931577F-1ED9-49CE-B9D3-3DA1755AB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19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3" name="Oval 585">
              <a:extLst>
                <a:ext uri="{FF2B5EF4-FFF2-40B4-BE49-F238E27FC236}">
                  <a16:creationId xmlns:a16="http://schemas.microsoft.com/office/drawing/2014/main" id="{5C07F1B7-9627-4895-A39E-682E9CC0A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46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4" name="Oval 586">
              <a:extLst>
                <a:ext uri="{FF2B5EF4-FFF2-40B4-BE49-F238E27FC236}">
                  <a16:creationId xmlns:a16="http://schemas.microsoft.com/office/drawing/2014/main" id="{1D2C038B-D505-48FE-B57E-761F2636A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141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5" name="Oval 587">
              <a:extLst>
                <a:ext uri="{FF2B5EF4-FFF2-40B4-BE49-F238E27FC236}">
                  <a16:creationId xmlns:a16="http://schemas.microsoft.com/office/drawing/2014/main" id="{E64BF465-3594-4A7E-888C-EF23DF7DB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6" name="Oval 588">
              <a:extLst>
                <a:ext uri="{FF2B5EF4-FFF2-40B4-BE49-F238E27FC236}">
                  <a16:creationId xmlns:a16="http://schemas.microsoft.com/office/drawing/2014/main" id="{C46F628D-BCF8-435A-A8CF-6855A4639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176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7" name="Oval 589">
              <a:extLst>
                <a:ext uri="{FF2B5EF4-FFF2-40B4-BE49-F238E27FC236}">
                  <a16:creationId xmlns:a16="http://schemas.microsoft.com/office/drawing/2014/main" id="{25ADA721-90A9-4DD3-AC02-B35DE91EB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167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8" name="Oval 590">
              <a:extLst>
                <a:ext uri="{FF2B5EF4-FFF2-40B4-BE49-F238E27FC236}">
                  <a16:creationId xmlns:a16="http://schemas.microsoft.com/office/drawing/2014/main" id="{81E3E2C7-C831-450F-BEA3-62BE621E0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70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9" name="Oval 591">
              <a:extLst>
                <a:ext uri="{FF2B5EF4-FFF2-40B4-BE49-F238E27FC236}">
                  <a16:creationId xmlns:a16="http://schemas.microsoft.com/office/drawing/2014/main" id="{8012B3B7-5411-4940-BD68-F16BC99FE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150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0" name="Oval 592">
              <a:extLst>
                <a:ext uri="{FF2B5EF4-FFF2-40B4-BE49-F238E27FC236}">
                  <a16:creationId xmlns:a16="http://schemas.microsoft.com/office/drawing/2014/main" id="{590316AB-32A3-4FA7-B5CD-98370DEBD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8" y="13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1" name="Oval 593">
              <a:extLst>
                <a:ext uri="{FF2B5EF4-FFF2-40B4-BE49-F238E27FC236}">
                  <a16:creationId xmlns:a16="http://schemas.microsoft.com/office/drawing/2014/main" id="{36C1FC87-8B87-49CC-8B33-D6F2587C7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101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2" name="Oval 594">
              <a:extLst>
                <a:ext uri="{FF2B5EF4-FFF2-40B4-BE49-F238E27FC236}">
                  <a16:creationId xmlns:a16="http://schemas.microsoft.com/office/drawing/2014/main" id="{E1A40E01-AE0B-42B2-9697-500960D05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176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3" name="Oval 595">
              <a:extLst>
                <a:ext uri="{FF2B5EF4-FFF2-40B4-BE49-F238E27FC236}">
                  <a16:creationId xmlns:a16="http://schemas.microsoft.com/office/drawing/2014/main" id="{DE6012CD-B602-40CB-9F42-8FA3D3440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77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4" name="Oval 596">
              <a:extLst>
                <a:ext uri="{FF2B5EF4-FFF2-40B4-BE49-F238E27FC236}">
                  <a16:creationId xmlns:a16="http://schemas.microsoft.com/office/drawing/2014/main" id="{8E493D36-EF60-4339-B4F0-0A0F7F58D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161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5" name="Oval 597">
              <a:extLst>
                <a:ext uri="{FF2B5EF4-FFF2-40B4-BE49-F238E27FC236}">
                  <a16:creationId xmlns:a16="http://schemas.microsoft.com/office/drawing/2014/main" id="{1F4D77BA-D1AD-4E50-81FB-DE6D96F29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11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6" name="Oval 598">
              <a:extLst>
                <a:ext uri="{FF2B5EF4-FFF2-40B4-BE49-F238E27FC236}">
                  <a16:creationId xmlns:a16="http://schemas.microsoft.com/office/drawing/2014/main" id="{D413B0FF-E9F0-4398-93DC-3BAC32280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169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7" name="Oval 599">
              <a:extLst>
                <a:ext uri="{FF2B5EF4-FFF2-40B4-BE49-F238E27FC236}">
                  <a16:creationId xmlns:a16="http://schemas.microsoft.com/office/drawing/2014/main" id="{7EB646D1-E469-4586-B498-6163CE53B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125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8" name="Oval 600">
              <a:extLst>
                <a:ext uri="{FF2B5EF4-FFF2-40B4-BE49-F238E27FC236}">
                  <a16:creationId xmlns:a16="http://schemas.microsoft.com/office/drawing/2014/main" id="{50060BD4-0BBB-4753-8E3B-603BE3F29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8" y="180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9" name="Oval 601">
              <a:extLst>
                <a:ext uri="{FF2B5EF4-FFF2-40B4-BE49-F238E27FC236}">
                  <a16:creationId xmlns:a16="http://schemas.microsoft.com/office/drawing/2014/main" id="{29B65FBB-B7AA-43E0-AC2C-B060C4E5F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84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70" name="Oval 602">
              <a:extLst>
                <a:ext uri="{FF2B5EF4-FFF2-40B4-BE49-F238E27FC236}">
                  <a16:creationId xmlns:a16="http://schemas.microsoft.com/office/drawing/2014/main" id="{B1D055FB-4737-41AD-BA34-76D907E5E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" y="95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71" name="Oval 603">
              <a:extLst>
                <a:ext uri="{FF2B5EF4-FFF2-40B4-BE49-F238E27FC236}">
                  <a16:creationId xmlns:a16="http://schemas.microsoft.com/office/drawing/2014/main" id="{ED0EBFCE-E599-4C1C-BB78-4F3E21E44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1" y="127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72" name="Oval 604">
              <a:extLst>
                <a:ext uri="{FF2B5EF4-FFF2-40B4-BE49-F238E27FC236}">
                  <a16:creationId xmlns:a16="http://schemas.microsoft.com/office/drawing/2014/main" id="{8D9B678A-286D-4367-97BA-A5E5CBEBB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13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73" name="Oval 605">
              <a:extLst>
                <a:ext uri="{FF2B5EF4-FFF2-40B4-BE49-F238E27FC236}">
                  <a16:creationId xmlns:a16="http://schemas.microsoft.com/office/drawing/2014/main" id="{04A4232B-D853-41BA-9E20-F90E21538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15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74" name="Oval 606">
              <a:extLst>
                <a:ext uri="{FF2B5EF4-FFF2-40B4-BE49-F238E27FC236}">
                  <a16:creationId xmlns:a16="http://schemas.microsoft.com/office/drawing/2014/main" id="{2E602FC5-E3B8-44A5-BA63-7A8CDC76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7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75" name="Oval 607">
              <a:extLst>
                <a:ext uri="{FF2B5EF4-FFF2-40B4-BE49-F238E27FC236}">
                  <a16:creationId xmlns:a16="http://schemas.microsoft.com/office/drawing/2014/main" id="{16276AC2-F305-4BAD-9B2F-42DB98F63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116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462" name="Group 809">
            <a:extLst>
              <a:ext uri="{FF2B5EF4-FFF2-40B4-BE49-F238E27FC236}">
                <a16:creationId xmlns:a16="http://schemas.microsoft.com/office/drawing/2014/main" id="{4157F0E0-9CCA-47B2-B426-FBCFA0E46248}"/>
              </a:ext>
            </a:extLst>
          </p:cNvPr>
          <p:cNvGrpSpPr>
            <a:grpSpLocks/>
          </p:cNvGrpSpPr>
          <p:nvPr/>
        </p:nvGrpSpPr>
        <p:grpSpPr bwMode="auto">
          <a:xfrm>
            <a:off x="3860800" y="1022350"/>
            <a:ext cx="4262438" cy="3154363"/>
            <a:chOff x="2432" y="644"/>
            <a:chExt cx="2685" cy="1987"/>
          </a:xfrm>
        </p:grpSpPr>
        <p:sp>
          <p:nvSpPr>
            <p:cNvPr id="7777" name="Oval 609">
              <a:extLst>
                <a:ext uri="{FF2B5EF4-FFF2-40B4-BE49-F238E27FC236}">
                  <a16:creationId xmlns:a16="http://schemas.microsoft.com/office/drawing/2014/main" id="{8BD9719C-BC06-4E94-9B04-27FA6581A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" y="11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78" name="Oval 610">
              <a:extLst>
                <a:ext uri="{FF2B5EF4-FFF2-40B4-BE49-F238E27FC236}">
                  <a16:creationId xmlns:a16="http://schemas.microsoft.com/office/drawing/2014/main" id="{C969919D-9586-41A8-BEC0-7F48ECD24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214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79" name="Oval 611">
              <a:extLst>
                <a:ext uri="{FF2B5EF4-FFF2-40B4-BE49-F238E27FC236}">
                  <a16:creationId xmlns:a16="http://schemas.microsoft.com/office/drawing/2014/main" id="{48BE25D7-396F-474F-83ED-22ED481E8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8" y="1943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0" name="Oval 612">
              <a:extLst>
                <a:ext uri="{FF2B5EF4-FFF2-40B4-BE49-F238E27FC236}">
                  <a16:creationId xmlns:a16="http://schemas.microsoft.com/office/drawing/2014/main" id="{F317A9A6-9BED-404F-9FC0-EBBAF1C0D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16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1" name="Oval 613">
              <a:extLst>
                <a:ext uri="{FF2B5EF4-FFF2-40B4-BE49-F238E27FC236}">
                  <a16:creationId xmlns:a16="http://schemas.microsoft.com/office/drawing/2014/main" id="{63B49AE2-6D8A-4F76-A95E-F592AA84F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" y="106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2" name="Oval 614">
              <a:extLst>
                <a:ext uri="{FF2B5EF4-FFF2-40B4-BE49-F238E27FC236}">
                  <a16:creationId xmlns:a16="http://schemas.microsoft.com/office/drawing/2014/main" id="{4EBCFC91-0B73-4935-8422-B71FA64C3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142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3" name="Oval 615">
              <a:extLst>
                <a:ext uri="{FF2B5EF4-FFF2-40B4-BE49-F238E27FC236}">
                  <a16:creationId xmlns:a16="http://schemas.microsoft.com/office/drawing/2014/main" id="{3E791ABA-DBE3-4EC7-BC08-561D66ABE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1126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4" name="Oval 616">
              <a:extLst>
                <a:ext uri="{FF2B5EF4-FFF2-40B4-BE49-F238E27FC236}">
                  <a16:creationId xmlns:a16="http://schemas.microsoft.com/office/drawing/2014/main" id="{75D195CC-9138-4F1B-B5AC-E5886AE21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75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5" name="Oval 617">
              <a:extLst>
                <a:ext uri="{FF2B5EF4-FFF2-40B4-BE49-F238E27FC236}">
                  <a16:creationId xmlns:a16="http://schemas.microsoft.com/office/drawing/2014/main" id="{30757055-C1BD-4D89-A706-D6EE72F83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40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6" name="Oval 618">
              <a:extLst>
                <a:ext uri="{FF2B5EF4-FFF2-40B4-BE49-F238E27FC236}">
                  <a16:creationId xmlns:a16="http://schemas.microsoft.com/office/drawing/2014/main" id="{D973E38C-1215-4023-977A-80656E206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0" y="177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7" name="Oval 619">
              <a:extLst>
                <a:ext uri="{FF2B5EF4-FFF2-40B4-BE49-F238E27FC236}">
                  <a16:creationId xmlns:a16="http://schemas.microsoft.com/office/drawing/2014/main" id="{FA0B04E9-E5C2-4023-9CA3-06237A2E6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218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8" name="Oval 620">
              <a:extLst>
                <a:ext uri="{FF2B5EF4-FFF2-40B4-BE49-F238E27FC236}">
                  <a16:creationId xmlns:a16="http://schemas.microsoft.com/office/drawing/2014/main" id="{798257B1-3BA9-4F41-8325-4CF48CBC1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6" y="1461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9" name="Oval 621">
              <a:extLst>
                <a:ext uri="{FF2B5EF4-FFF2-40B4-BE49-F238E27FC236}">
                  <a16:creationId xmlns:a16="http://schemas.microsoft.com/office/drawing/2014/main" id="{B282DF77-74BC-4335-992C-6E9E977B3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7" y="15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0" name="Oval 622">
              <a:extLst>
                <a:ext uri="{FF2B5EF4-FFF2-40B4-BE49-F238E27FC236}">
                  <a16:creationId xmlns:a16="http://schemas.microsoft.com/office/drawing/2014/main" id="{C1810483-446F-467C-B738-4725C6FCE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181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1" name="Oval 623">
              <a:extLst>
                <a:ext uri="{FF2B5EF4-FFF2-40B4-BE49-F238E27FC236}">
                  <a16:creationId xmlns:a16="http://schemas.microsoft.com/office/drawing/2014/main" id="{939DAA99-BAE2-4027-94F8-61AB83A28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174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2" name="Oval 624">
              <a:extLst>
                <a:ext uri="{FF2B5EF4-FFF2-40B4-BE49-F238E27FC236}">
                  <a16:creationId xmlns:a16="http://schemas.microsoft.com/office/drawing/2014/main" id="{F89F838A-7D85-419B-BC5B-B29FE99DB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81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3" name="Oval 625">
              <a:extLst>
                <a:ext uri="{FF2B5EF4-FFF2-40B4-BE49-F238E27FC236}">
                  <a16:creationId xmlns:a16="http://schemas.microsoft.com/office/drawing/2014/main" id="{8E125715-3E9E-4981-9896-88020F4A4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38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4" name="Oval 626">
              <a:extLst>
                <a:ext uri="{FF2B5EF4-FFF2-40B4-BE49-F238E27FC236}">
                  <a16:creationId xmlns:a16="http://schemas.microsoft.com/office/drawing/2014/main" id="{B064EBE0-A4D2-447C-A141-0544FC909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" y="191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5" name="Oval 627">
              <a:extLst>
                <a:ext uri="{FF2B5EF4-FFF2-40B4-BE49-F238E27FC236}">
                  <a16:creationId xmlns:a16="http://schemas.microsoft.com/office/drawing/2014/main" id="{A6D389B9-DCC2-43C6-97C5-E9B71A394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36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6" name="Oval 628">
              <a:extLst>
                <a:ext uri="{FF2B5EF4-FFF2-40B4-BE49-F238E27FC236}">
                  <a16:creationId xmlns:a16="http://schemas.microsoft.com/office/drawing/2014/main" id="{4D0841DE-E55E-4B9B-A61B-671BC155A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65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7" name="Oval 629">
              <a:extLst>
                <a:ext uri="{FF2B5EF4-FFF2-40B4-BE49-F238E27FC236}">
                  <a16:creationId xmlns:a16="http://schemas.microsoft.com/office/drawing/2014/main" id="{987BA0F0-68FA-4FDC-BD60-4809A7C6F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64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8" name="Oval 630">
              <a:extLst>
                <a:ext uri="{FF2B5EF4-FFF2-40B4-BE49-F238E27FC236}">
                  <a16:creationId xmlns:a16="http://schemas.microsoft.com/office/drawing/2014/main" id="{F1A514E2-843C-443C-BB17-2B0EAAD55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85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9" name="Oval 631">
              <a:extLst>
                <a:ext uri="{FF2B5EF4-FFF2-40B4-BE49-F238E27FC236}">
                  <a16:creationId xmlns:a16="http://schemas.microsoft.com/office/drawing/2014/main" id="{20D7EC21-6623-4AD1-A2E5-07667BC69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84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0" name="Oval 632">
              <a:extLst>
                <a:ext uri="{FF2B5EF4-FFF2-40B4-BE49-F238E27FC236}">
                  <a16:creationId xmlns:a16="http://schemas.microsoft.com/office/drawing/2014/main" id="{1FCF9809-1535-4621-BD87-70E3872D1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78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1" name="Oval 633">
              <a:extLst>
                <a:ext uri="{FF2B5EF4-FFF2-40B4-BE49-F238E27FC236}">
                  <a16:creationId xmlns:a16="http://schemas.microsoft.com/office/drawing/2014/main" id="{B8CA9BCD-B094-4629-8775-F3CDCCA5F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86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2" name="Oval 634">
              <a:extLst>
                <a:ext uri="{FF2B5EF4-FFF2-40B4-BE49-F238E27FC236}">
                  <a16:creationId xmlns:a16="http://schemas.microsoft.com/office/drawing/2014/main" id="{1E37D21E-E864-41BF-AAB4-3486EDB13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179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3" name="Oval 635">
              <a:extLst>
                <a:ext uri="{FF2B5EF4-FFF2-40B4-BE49-F238E27FC236}">
                  <a16:creationId xmlns:a16="http://schemas.microsoft.com/office/drawing/2014/main" id="{53908B5E-FD35-46B2-AF21-F933AA115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" y="17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4" name="Oval 636">
              <a:extLst>
                <a:ext uri="{FF2B5EF4-FFF2-40B4-BE49-F238E27FC236}">
                  <a16:creationId xmlns:a16="http://schemas.microsoft.com/office/drawing/2014/main" id="{C81BCE8A-414B-4490-BB1C-3F0544CDB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" y="206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5" name="Oval 637">
              <a:extLst>
                <a:ext uri="{FF2B5EF4-FFF2-40B4-BE49-F238E27FC236}">
                  <a16:creationId xmlns:a16="http://schemas.microsoft.com/office/drawing/2014/main" id="{B72E5948-62F8-4F33-977E-C09281C00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2143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6" name="Oval 638">
              <a:extLst>
                <a:ext uri="{FF2B5EF4-FFF2-40B4-BE49-F238E27FC236}">
                  <a16:creationId xmlns:a16="http://schemas.microsoft.com/office/drawing/2014/main" id="{2BCFCA5C-786A-4FCE-B9AC-FA4B833C7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260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7" name="Oval 639">
              <a:extLst>
                <a:ext uri="{FF2B5EF4-FFF2-40B4-BE49-F238E27FC236}">
                  <a16:creationId xmlns:a16="http://schemas.microsoft.com/office/drawing/2014/main" id="{AF033FDC-6363-48DF-A9BC-03CB4DCC8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13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8" name="Oval 640">
              <a:extLst>
                <a:ext uri="{FF2B5EF4-FFF2-40B4-BE49-F238E27FC236}">
                  <a16:creationId xmlns:a16="http://schemas.microsoft.com/office/drawing/2014/main" id="{72C0E2B1-E4DB-4CCE-A23D-F8F6A6B16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188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9" name="Oval 641">
              <a:extLst>
                <a:ext uri="{FF2B5EF4-FFF2-40B4-BE49-F238E27FC236}">
                  <a16:creationId xmlns:a16="http://schemas.microsoft.com/office/drawing/2014/main" id="{3E70CFA5-FC46-4302-864A-F364F92AC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148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0" name="Oval 642">
              <a:extLst>
                <a:ext uri="{FF2B5EF4-FFF2-40B4-BE49-F238E27FC236}">
                  <a16:creationId xmlns:a16="http://schemas.microsoft.com/office/drawing/2014/main" id="{F6C9CC25-1CDA-45DA-A291-065FD1B52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169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1" name="Oval 643">
              <a:extLst>
                <a:ext uri="{FF2B5EF4-FFF2-40B4-BE49-F238E27FC236}">
                  <a16:creationId xmlns:a16="http://schemas.microsoft.com/office/drawing/2014/main" id="{FECAB5B2-CD61-4AF4-AE8B-F3FFD24C8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28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2" name="Oval 644">
              <a:extLst>
                <a:ext uri="{FF2B5EF4-FFF2-40B4-BE49-F238E27FC236}">
                  <a16:creationId xmlns:a16="http://schemas.microsoft.com/office/drawing/2014/main" id="{2435C836-7300-48AD-AB8A-A98C4CD4F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143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3" name="Oval 645">
              <a:extLst>
                <a:ext uri="{FF2B5EF4-FFF2-40B4-BE49-F238E27FC236}">
                  <a16:creationId xmlns:a16="http://schemas.microsoft.com/office/drawing/2014/main" id="{01E2E231-5A71-47F7-A3CC-7AFDAF75E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07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4" name="Oval 646">
              <a:extLst>
                <a:ext uri="{FF2B5EF4-FFF2-40B4-BE49-F238E27FC236}">
                  <a16:creationId xmlns:a16="http://schemas.microsoft.com/office/drawing/2014/main" id="{D9E1305E-D5B2-45B4-82B3-A8C0971DF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14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5" name="Oval 647">
              <a:extLst>
                <a:ext uri="{FF2B5EF4-FFF2-40B4-BE49-F238E27FC236}">
                  <a16:creationId xmlns:a16="http://schemas.microsoft.com/office/drawing/2014/main" id="{ABBF3468-E127-430E-BC90-EBC471274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13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6" name="Oval 648">
              <a:extLst>
                <a:ext uri="{FF2B5EF4-FFF2-40B4-BE49-F238E27FC236}">
                  <a16:creationId xmlns:a16="http://schemas.microsoft.com/office/drawing/2014/main" id="{464742C0-4048-4F28-9D35-38EE5FD3F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68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7" name="Oval 649">
              <a:extLst>
                <a:ext uri="{FF2B5EF4-FFF2-40B4-BE49-F238E27FC236}">
                  <a16:creationId xmlns:a16="http://schemas.microsoft.com/office/drawing/2014/main" id="{4CB8592A-B9A4-4D6B-8B99-8CAB5D286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86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8" name="Oval 650">
              <a:extLst>
                <a:ext uri="{FF2B5EF4-FFF2-40B4-BE49-F238E27FC236}">
                  <a16:creationId xmlns:a16="http://schemas.microsoft.com/office/drawing/2014/main" id="{58B8F3FD-51C4-41D8-B019-1EDE594E0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213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9" name="Oval 651">
              <a:extLst>
                <a:ext uri="{FF2B5EF4-FFF2-40B4-BE49-F238E27FC236}">
                  <a16:creationId xmlns:a16="http://schemas.microsoft.com/office/drawing/2014/main" id="{200633D4-ACFC-4FAA-8C84-4E9F3F451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01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0" name="Oval 652">
              <a:extLst>
                <a:ext uri="{FF2B5EF4-FFF2-40B4-BE49-F238E27FC236}">
                  <a16:creationId xmlns:a16="http://schemas.microsoft.com/office/drawing/2014/main" id="{88BFBF75-1097-4F2A-9D85-4B95269D1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974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1" name="Oval 653">
              <a:extLst>
                <a:ext uri="{FF2B5EF4-FFF2-40B4-BE49-F238E27FC236}">
                  <a16:creationId xmlns:a16="http://schemas.microsoft.com/office/drawing/2014/main" id="{AB6AF0B1-4460-4302-976E-BB337101A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199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2" name="Oval 654">
              <a:extLst>
                <a:ext uri="{FF2B5EF4-FFF2-40B4-BE49-F238E27FC236}">
                  <a16:creationId xmlns:a16="http://schemas.microsoft.com/office/drawing/2014/main" id="{CCE5256A-9ACE-406B-AA3C-C56F8D1C6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139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3" name="Oval 655">
              <a:extLst>
                <a:ext uri="{FF2B5EF4-FFF2-40B4-BE49-F238E27FC236}">
                  <a16:creationId xmlns:a16="http://schemas.microsoft.com/office/drawing/2014/main" id="{77A119F3-8A78-4038-AD96-F0F0F4917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153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4" name="Oval 656">
              <a:extLst>
                <a:ext uri="{FF2B5EF4-FFF2-40B4-BE49-F238E27FC236}">
                  <a16:creationId xmlns:a16="http://schemas.microsoft.com/office/drawing/2014/main" id="{E83F86F9-E27C-4928-8D16-1F301E7DA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133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5" name="Oval 657">
              <a:extLst>
                <a:ext uri="{FF2B5EF4-FFF2-40B4-BE49-F238E27FC236}">
                  <a16:creationId xmlns:a16="http://schemas.microsoft.com/office/drawing/2014/main" id="{6084D09B-6DAC-4C0D-8F4A-85D6CB420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63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6" name="Oval 658">
              <a:extLst>
                <a:ext uri="{FF2B5EF4-FFF2-40B4-BE49-F238E27FC236}">
                  <a16:creationId xmlns:a16="http://schemas.microsoft.com/office/drawing/2014/main" id="{85C6276A-1F93-4FC8-BE21-D2661A0AC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165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7" name="Oval 659">
              <a:extLst>
                <a:ext uri="{FF2B5EF4-FFF2-40B4-BE49-F238E27FC236}">
                  <a16:creationId xmlns:a16="http://schemas.microsoft.com/office/drawing/2014/main" id="{9ACCCD57-256B-442A-A5FD-ADC0107C8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35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8" name="Oval 660">
              <a:extLst>
                <a:ext uri="{FF2B5EF4-FFF2-40B4-BE49-F238E27FC236}">
                  <a16:creationId xmlns:a16="http://schemas.microsoft.com/office/drawing/2014/main" id="{25384FE8-1571-4E23-BF6B-26D6FA11C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1667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9" name="Oval 661">
              <a:extLst>
                <a:ext uri="{FF2B5EF4-FFF2-40B4-BE49-F238E27FC236}">
                  <a16:creationId xmlns:a16="http://schemas.microsoft.com/office/drawing/2014/main" id="{90B0A61F-B771-4894-BEB2-D2C1E58A7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48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0" name="Oval 662">
              <a:extLst>
                <a:ext uri="{FF2B5EF4-FFF2-40B4-BE49-F238E27FC236}">
                  <a16:creationId xmlns:a16="http://schemas.microsoft.com/office/drawing/2014/main" id="{78B98575-6E77-45BE-8430-38E5981D7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108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1" name="Oval 663">
              <a:extLst>
                <a:ext uri="{FF2B5EF4-FFF2-40B4-BE49-F238E27FC236}">
                  <a16:creationId xmlns:a16="http://schemas.microsoft.com/office/drawing/2014/main" id="{5E01A5EF-426B-4EB8-9245-5111C3C00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5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2" name="Oval 664">
              <a:extLst>
                <a:ext uri="{FF2B5EF4-FFF2-40B4-BE49-F238E27FC236}">
                  <a16:creationId xmlns:a16="http://schemas.microsoft.com/office/drawing/2014/main" id="{F066E3CB-0115-4DF5-98F4-9D2374120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17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3" name="Oval 665">
              <a:extLst>
                <a:ext uri="{FF2B5EF4-FFF2-40B4-BE49-F238E27FC236}">
                  <a16:creationId xmlns:a16="http://schemas.microsoft.com/office/drawing/2014/main" id="{F82B414E-02C2-45B2-8114-D1E197498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65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4" name="Oval 666">
              <a:extLst>
                <a:ext uri="{FF2B5EF4-FFF2-40B4-BE49-F238E27FC236}">
                  <a16:creationId xmlns:a16="http://schemas.microsoft.com/office/drawing/2014/main" id="{78B33E78-6951-40A2-B480-587A031EB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08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5" name="Oval 667">
              <a:extLst>
                <a:ext uri="{FF2B5EF4-FFF2-40B4-BE49-F238E27FC236}">
                  <a16:creationId xmlns:a16="http://schemas.microsoft.com/office/drawing/2014/main" id="{616EE8E9-2167-4E6B-92D9-006C99182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215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6" name="Oval 668">
              <a:extLst>
                <a:ext uri="{FF2B5EF4-FFF2-40B4-BE49-F238E27FC236}">
                  <a16:creationId xmlns:a16="http://schemas.microsoft.com/office/drawing/2014/main" id="{3D7BB398-662D-4FD4-9970-BDA42CA1C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45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7" name="Oval 669">
              <a:extLst>
                <a:ext uri="{FF2B5EF4-FFF2-40B4-BE49-F238E27FC236}">
                  <a16:creationId xmlns:a16="http://schemas.microsoft.com/office/drawing/2014/main" id="{CD284ACB-34CC-4491-98CB-37E8A6D15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4" y="104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8" name="Oval 670">
              <a:extLst>
                <a:ext uri="{FF2B5EF4-FFF2-40B4-BE49-F238E27FC236}">
                  <a16:creationId xmlns:a16="http://schemas.microsoft.com/office/drawing/2014/main" id="{F8F41299-8682-4128-9592-996E786AD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5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9" name="Oval 671">
              <a:extLst>
                <a:ext uri="{FF2B5EF4-FFF2-40B4-BE49-F238E27FC236}">
                  <a16:creationId xmlns:a16="http://schemas.microsoft.com/office/drawing/2014/main" id="{DC1EDEF4-5810-48DF-9D5A-010FDE6DE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1494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0" name="Oval 672">
              <a:extLst>
                <a:ext uri="{FF2B5EF4-FFF2-40B4-BE49-F238E27FC236}">
                  <a16:creationId xmlns:a16="http://schemas.microsoft.com/office/drawing/2014/main" id="{B96520D6-7141-4EAE-AFF0-7906682E5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124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1" name="Oval 673">
              <a:extLst>
                <a:ext uri="{FF2B5EF4-FFF2-40B4-BE49-F238E27FC236}">
                  <a16:creationId xmlns:a16="http://schemas.microsoft.com/office/drawing/2014/main" id="{195043EF-1635-4C48-980D-A50B30AD2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79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2" name="Oval 674">
              <a:extLst>
                <a:ext uri="{FF2B5EF4-FFF2-40B4-BE49-F238E27FC236}">
                  <a16:creationId xmlns:a16="http://schemas.microsoft.com/office/drawing/2014/main" id="{4C8D429D-97D4-4163-A514-E52709B86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24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3" name="Oval 675">
              <a:extLst>
                <a:ext uri="{FF2B5EF4-FFF2-40B4-BE49-F238E27FC236}">
                  <a16:creationId xmlns:a16="http://schemas.microsoft.com/office/drawing/2014/main" id="{3D83D7C1-DC7D-4382-8E51-3B0EF6B36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74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4" name="Oval 676">
              <a:extLst>
                <a:ext uri="{FF2B5EF4-FFF2-40B4-BE49-F238E27FC236}">
                  <a16:creationId xmlns:a16="http://schemas.microsoft.com/office/drawing/2014/main" id="{1AFC8E9E-B583-4F4B-949C-1FF3122A7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5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5" name="Oval 677">
              <a:extLst>
                <a:ext uri="{FF2B5EF4-FFF2-40B4-BE49-F238E27FC236}">
                  <a16:creationId xmlns:a16="http://schemas.microsoft.com/office/drawing/2014/main" id="{6C220FFF-797B-449D-8EC1-91F03018D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3" y="179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6" name="Oval 678">
              <a:extLst>
                <a:ext uri="{FF2B5EF4-FFF2-40B4-BE49-F238E27FC236}">
                  <a16:creationId xmlns:a16="http://schemas.microsoft.com/office/drawing/2014/main" id="{4B4529C0-EB6C-40AB-A443-31E6A92FF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55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7" name="Oval 679">
              <a:extLst>
                <a:ext uri="{FF2B5EF4-FFF2-40B4-BE49-F238E27FC236}">
                  <a16:creationId xmlns:a16="http://schemas.microsoft.com/office/drawing/2014/main" id="{4CFA25CD-048C-4920-94E6-3C7049B91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237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8" name="Oval 680">
              <a:extLst>
                <a:ext uri="{FF2B5EF4-FFF2-40B4-BE49-F238E27FC236}">
                  <a16:creationId xmlns:a16="http://schemas.microsoft.com/office/drawing/2014/main" id="{8869B9C9-AD0D-429B-8756-08BCE99DC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6" y="189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9" name="Oval 681">
              <a:extLst>
                <a:ext uri="{FF2B5EF4-FFF2-40B4-BE49-F238E27FC236}">
                  <a16:creationId xmlns:a16="http://schemas.microsoft.com/office/drawing/2014/main" id="{04DF5E13-5FA4-4EC9-B9CB-E5581B5D4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0" y="137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0" name="Oval 682">
              <a:extLst>
                <a:ext uri="{FF2B5EF4-FFF2-40B4-BE49-F238E27FC236}">
                  <a16:creationId xmlns:a16="http://schemas.microsoft.com/office/drawing/2014/main" id="{51F2BF08-7D55-42AA-A5C1-1B57414B2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40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1" name="Oval 683">
              <a:extLst>
                <a:ext uri="{FF2B5EF4-FFF2-40B4-BE49-F238E27FC236}">
                  <a16:creationId xmlns:a16="http://schemas.microsoft.com/office/drawing/2014/main" id="{CEDD49BA-F468-482F-B002-49DA86972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200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2" name="Oval 684">
              <a:extLst>
                <a:ext uri="{FF2B5EF4-FFF2-40B4-BE49-F238E27FC236}">
                  <a16:creationId xmlns:a16="http://schemas.microsoft.com/office/drawing/2014/main" id="{221A60E9-8C0E-4BF0-AC4C-1048C34F1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391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3" name="Oval 685">
              <a:extLst>
                <a:ext uri="{FF2B5EF4-FFF2-40B4-BE49-F238E27FC236}">
                  <a16:creationId xmlns:a16="http://schemas.microsoft.com/office/drawing/2014/main" id="{11A5B39A-DF89-4299-A102-0388FC626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49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4" name="Oval 686">
              <a:extLst>
                <a:ext uri="{FF2B5EF4-FFF2-40B4-BE49-F238E27FC236}">
                  <a16:creationId xmlns:a16="http://schemas.microsoft.com/office/drawing/2014/main" id="{1AC1F1B0-303D-4A93-89B4-7E1861690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1212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5" name="Oval 687">
              <a:extLst>
                <a:ext uri="{FF2B5EF4-FFF2-40B4-BE49-F238E27FC236}">
                  <a16:creationId xmlns:a16="http://schemas.microsoft.com/office/drawing/2014/main" id="{E19B6A4D-7A91-41AC-92D2-DF78CD2F5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" y="149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6" name="Oval 688">
              <a:extLst>
                <a:ext uri="{FF2B5EF4-FFF2-40B4-BE49-F238E27FC236}">
                  <a16:creationId xmlns:a16="http://schemas.microsoft.com/office/drawing/2014/main" id="{6216A41D-52C8-47E8-A95A-3F81FCA7A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187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7" name="Oval 689">
              <a:extLst>
                <a:ext uri="{FF2B5EF4-FFF2-40B4-BE49-F238E27FC236}">
                  <a16:creationId xmlns:a16="http://schemas.microsoft.com/office/drawing/2014/main" id="{C5CD8BAA-26F5-4067-8FC0-E48EA1FEB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186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8" name="Oval 690">
              <a:extLst>
                <a:ext uri="{FF2B5EF4-FFF2-40B4-BE49-F238E27FC236}">
                  <a16:creationId xmlns:a16="http://schemas.microsoft.com/office/drawing/2014/main" id="{831FE909-A405-45CD-85CD-D88E15B0A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97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9" name="Oval 691">
              <a:extLst>
                <a:ext uri="{FF2B5EF4-FFF2-40B4-BE49-F238E27FC236}">
                  <a16:creationId xmlns:a16="http://schemas.microsoft.com/office/drawing/2014/main" id="{CBDEC12E-31BD-4E14-AA74-CBEE5DA75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14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0" name="Oval 692">
              <a:extLst>
                <a:ext uri="{FF2B5EF4-FFF2-40B4-BE49-F238E27FC236}">
                  <a16:creationId xmlns:a16="http://schemas.microsoft.com/office/drawing/2014/main" id="{AD1C96B1-E2CA-4124-B593-17592D7AB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27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1" name="Oval 693">
              <a:extLst>
                <a:ext uri="{FF2B5EF4-FFF2-40B4-BE49-F238E27FC236}">
                  <a16:creationId xmlns:a16="http://schemas.microsoft.com/office/drawing/2014/main" id="{4D7FFBF3-8AFF-42FF-B7D8-6860E73B7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70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2" name="Oval 694">
              <a:extLst>
                <a:ext uri="{FF2B5EF4-FFF2-40B4-BE49-F238E27FC236}">
                  <a16:creationId xmlns:a16="http://schemas.microsoft.com/office/drawing/2014/main" id="{B7284DE6-B35C-4E5F-B39E-DD12B458C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166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3" name="Oval 695">
              <a:extLst>
                <a:ext uri="{FF2B5EF4-FFF2-40B4-BE49-F238E27FC236}">
                  <a16:creationId xmlns:a16="http://schemas.microsoft.com/office/drawing/2014/main" id="{516AA2E7-9F70-4845-93B5-33F98D9BA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1743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4" name="Oval 696">
              <a:extLst>
                <a:ext uri="{FF2B5EF4-FFF2-40B4-BE49-F238E27FC236}">
                  <a16:creationId xmlns:a16="http://schemas.microsoft.com/office/drawing/2014/main" id="{1F01D165-1D2E-4C42-840C-FD19C7ADA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229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5" name="Oval 697">
              <a:extLst>
                <a:ext uri="{FF2B5EF4-FFF2-40B4-BE49-F238E27FC236}">
                  <a16:creationId xmlns:a16="http://schemas.microsoft.com/office/drawing/2014/main" id="{5FEFFE60-5960-41FF-935F-52F5D6958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8" y="198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6" name="Oval 698">
              <a:extLst>
                <a:ext uri="{FF2B5EF4-FFF2-40B4-BE49-F238E27FC236}">
                  <a16:creationId xmlns:a16="http://schemas.microsoft.com/office/drawing/2014/main" id="{376C90BF-6C93-48CD-B74B-EE479657D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70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7" name="Oval 699">
              <a:extLst>
                <a:ext uri="{FF2B5EF4-FFF2-40B4-BE49-F238E27FC236}">
                  <a16:creationId xmlns:a16="http://schemas.microsoft.com/office/drawing/2014/main" id="{62AA8ECE-29FE-4345-9A7A-78881D5D7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145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8" name="Oval 700">
              <a:extLst>
                <a:ext uri="{FF2B5EF4-FFF2-40B4-BE49-F238E27FC236}">
                  <a16:creationId xmlns:a16="http://schemas.microsoft.com/office/drawing/2014/main" id="{800A7019-2CF4-420E-B85C-2CF8D7E20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84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9" name="Oval 701">
              <a:extLst>
                <a:ext uri="{FF2B5EF4-FFF2-40B4-BE49-F238E27FC236}">
                  <a16:creationId xmlns:a16="http://schemas.microsoft.com/office/drawing/2014/main" id="{0FC2D6F0-2185-42C0-8655-EA8471207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96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0" name="Oval 702">
              <a:extLst>
                <a:ext uri="{FF2B5EF4-FFF2-40B4-BE49-F238E27FC236}">
                  <a16:creationId xmlns:a16="http://schemas.microsoft.com/office/drawing/2014/main" id="{00440AD6-7F27-4366-BFF9-B4C7E3C6E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93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1" name="Oval 703">
              <a:extLst>
                <a:ext uri="{FF2B5EF4-FFF2-40B4-BE49-F238E27FC236}">
                  <a16:creationId xmlns:a16="http://schemas.microsoft.com/office/drawing/2014/main" id="{15D1C9DC-281C-40F8-A80B-0B76BE737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129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2" name="Oval 704">
              <a:extLst>
                <a:ext uri="{FF2B5EF4-FFF2-40B4-BE49-F238E27FC236}">
                  <a16:creationId xmlns:a16="http://schemas.microsoft.com/office/drawing/2014/main" id="{395D546C-335A-4E1C-92E0-ECD628EBA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146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3" name="Oval 705">
              <a:extLst>
                <a:ext uri="{FF2B5EF4-FFF2-40B4-BE49-F238E27FC236}">
                  <a16:creationId xmlns:a16="http://schemas.microsoft.com/office/drawing/2014/main" id="{9CBEA36F-6F7E-4A02-B332-9970EDB99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51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4" name="Oval 706">
              <a:extLst>
                <a:ext uri="{FF2B5EF4-FFF2-40B4-BE49-F238E27FC236}">
                  <a16:creationId xmlns:a16="http://schemas.microsoft.com/office/drawing/2014/main" id="{F75E1711-CD77-4380-B9B5-9DEC20D70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304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5" name="Oval 707">
              <a:extLst>
                <a:ext uri="{FF2B5EF4-FFF2-40B4-BE49-F238E27FC236}">
                  <a16:creationId xmlns:a16="http://schemas.microsoft.com/office/drawing/2014/main" id="{DEA930D0-ED39-4EF8-8914-99B024070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127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6" name="Oval 708">
              <a:extLst>
                <a:ext uri="{FF2B5EF4-FFF2-40B4-BE49-F238E27FC236}">
                  <a16:creationId xmlns:a16="http://schemas.microsoft.com/office/drawing/2014/main" id="{8E605D35-9E9A-4D57-B121-C60456472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177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7" name="Oval 709">
              <a:extLst>
                <a:ext uri="{FF2B5EF4-FFF2-40B4-BE49-F238E27FC236}">
                  <a16:creationId xmlns:a16="http://schemas.microsoft.com/office/drawing/2014/main" id="{D30B3E0F-93C5-4053-A291-A9D478934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13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8" name="Oval 710">
              <a:extLst>
                <a:ext uri="{FF2B5EF4-FFF2-40B4-BE49-F238E27FC236}">
                  <a16:creationId xmlns:a16="http://schemas.microsoft.com/office/drawing/2014/main" id="{802BD590-A470-4C0D-9029-820F37CB8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204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9" name="Oval 711">
              <a:extLst>
                <a:ext uri="{FF2B5EF4-FFF2-40B4-BE49-F238E27FC236}">
                  <a16:creationId xmlns:a16="http://schemas.microsoft.com/office/drawing/2014/main" id="{04D6F254-E87D-43CD-B51E-CE9FF2476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26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0" name="Oval 712">
              <a:extLst>
                <a:ext uri="{FF2B5EF4-FFF2-40B4-BE49-F238E27FC236}">
                  <a16:creationId xmlns:a16="http://schemas.microsoft.com/office/drawing/2014/main" id="{5D5A8ED2-B373-459E-B0D3-A57C48375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140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1" name="Oval 713">
              <a:extLst>
                <a:ext uri="{FF2B5EF4-FFF2-40B4-BE49-F238E27FC236}">
                  <a16:creationId xmlns:a16="http://schemas.microsoft.com/office/drawing/2014/main" id="{F755DA05-88AF-4E34-AFBF-F1FDA038E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2024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2" name="Oval 714">
              <a:extLst>
                <a:ext uri="{FF2B5EF4-FFF2-40B4-BE49-F238E27FC236}">
                  <a16:creationId xmlns:a16="http://schemas.microsoft.com/office/drawing/2014/main" id="{9DD00FF8-C566-4A80-83AA-0C67973BB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" y="170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3" name="Oval 715">
              <a:extLst>
                <a:ext uri="{FF2B5EF4-FFF2-40B4-BE49-F238E27FC236}">
                  <a16:creationId xmlns:a16="http://schemas.microsoft.com/office/drawing/2014/main" id="{2A1F9DA9-F4C3-4DD7-9E18-664796047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58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4" name="Oval 716">
              <a:extLst>
                <a:ext uri="{FF2B5EF4-FFF2-40B4-BE49-F238E27FC236}">
                  <a16:creationId xmlns:a16="http://schemas.microsoft.com/office/drawing/2014/main" id="{8C5E382A-8E91-410B-AD6B-E39709480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52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5" name="Oval 717">
              <a:extLst>
                <a:ext uri="{FF2B5EF4-FFF2-40B4-BE49-F238E27FC236}">
                  <a16:creationId xmlns:a16="http://schemas.microsoft.com/office/drawing/2014/main" id="{38427513-EB34-4DD8-A850-B47720823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158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6" name="Oval 718">
              <a:extLst>
                <a:ext uri="{FF2B5EF4-FFF2-40B4-BE49-F238E27FC236}">
                  <a16:creationId xmlns:a16="http://schemas.microsoft.com/office/drawing/2014/main" id="{6787E63F-91BD-4CFC-88D2-93395CE7D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8" y="184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7" name="Oval 719">
              <a:extLst>
                <a:ext uri="{FF2B5EF4-FFF2-40B4-BE49-F238E27FC236}">
                  <a16:creationId xmlns:a16="http://schemas.microsoft.com/office/drawing/2014/main" id="{277C4227-C427-417F-92A1-EA8BBD43D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119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8" name="Oval 720">
              <a:extLst>
                <a:ext uri="{FF2B5EF4-FFF2-40B4-BE49-F238E27FC236}">
                  <a16:creationId xmlns:a16="http://schemas.microsoft.com/office/drawing/2014/main" id="{CDE5EAB8-ABE2-4B44-8595-D7D5A3C3E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172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9" name="Oval 721">
              <a:extLst>
                <a:ext uri="{FF2B5EF4-FFF2-40B4-BE49-F238E27FC236}">
                  <a16:creationId xmlns:a16="http://schemas.microsoft.com/office/drawing/2014/main" id="{852F00A7-1846-40A9-8167-DBCD951F7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187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0" name="Oval 722">
              <a:extLst>
                <a:ext uri="{FF2B5EF4-FFF2-40B4-BE49-F238E27FC236}">
                  <a16:creationId xmlns:a16="http://schemas.microsoft.com/office/drawing/2014/main" id="{69C524E5-B508-4279-9496-BC647F2B9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" y="221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1" name="Oval 723">
              <a:extLst>
                <a:ext uri="{FF2B5EF4-FFF2-40B4-BE49-F238E27FC236}">
                  <a16:creationId xmlns:a16="http://schemas.microsoft.com/office/drawing/2014/main" id="{566A3A8F-6DF9-45E5-B435-DA9D26E72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198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2" name="Oval 724">
              <a:extLst>
                <a:ext uri="{FF2B5EF4-FFF2-40B4-BE49-F238E27FC236}">
                  <a16:creationId xmlns:a16="http://schemas.microsoft.com/office/drawing/2014/main" id="{06FF6A14-714C-446A-AEE9-1B47E1A82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64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3" name="Oval 725">
              <a:extLst>
                <a:ext uri="{FF2B5EF4-FFF2-40B4-BE49-F238E27FC236}">
                  <a16:creationId xmlns:a16="http://schemas.microsoft.com/office/drawing/2014/main" id="{CE736153-F3A7-4422-96FD-4FB9A717D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7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4" name="Oval 726">
              <a:extLst>
                <a:ext uri="{FF2B5EF4-FFF2-40B4-BE49-F238E27FC236}">
                  <a16:creationId xmlns:a16="http://schemas.microsoft.com/office/drawing/2014/main" id="{349710A8-0B6D-4E75-970A-D6FCADF66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06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5" name="Oval 727">
              <a:extLst>
                <a:ext uri="{FF2B5EF4-FFF2-40B4-BE49-F238E27FC236}">
                  <a16:creationId xmlns:a16="http://schemas.microsoft.com/office/drawing/2014/main" id="{B5536681-7BB8-4073-B918-79E74F32D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173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6" name="Oval 728">
              <a:extLst>
                <a:ext uri="{FF2B5EF4-FFF2-40B4-BE49-F238E27FC236}">
                  <a16:creationId xmlns:a16="http://schemas.microsoft.com/office/drawing/2014/main" id="{F2CBDB1F-9C7D-4185-8DCB-CC0A66666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" y="122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7" name="Oval 729">
              <a:extLst>
                <a:ext uri="{FF2B5EF4-FFF2-40B4-BE49-F238E27FC236}">
                  <a16:creationId xmlns:a16="http://schemas.microsoft.com/office/drawing/2014/main" id="{6578504D-4F12-45B1-B1A8-03A8182C7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75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8" name="Oval 730">
              <a:extLst>
                <a:ext uri="{FF2B5EF4-FFF2-40B4-BE49-F238E27FC236}">
                  <a16:creationId xmlns:a16="http://schemas.microsoft.com/office/drawing/2014/main" id="{C9618137-D325-4F41-B0E3-6A7043CA2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179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9" name="Oval 731">
              <a:extLst>
                <a:ext uri="{FF2B5EF4-FFF2-40B4-BE49-F238E27FC236}">
                  <a16:creationId xmlns:a16="http://schemas.microsoft.com/office/drawing/2014/main" id="{778241FA-40CA-4807-95C5-288367A1B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3" y="144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0" name="Oval 732">
              <a:extLst>
                <a:ext uri="{FF2B5EF4-FFF2-40B4-BE49-F238E27FC236}">
                  <a16:creationId xmlns:a16="http://schemas.microsoft.com/office/drawing/2014/main" id="{9FC59FF2-8F82-4043-89BD-AC5CEBF6D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151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1" name="Oval 733">
              <a:extLst>
                <a:ext uri="{FF2B5EF4-FFF2-40B4-BE49-F238E27FC236}">
                  <a16:creationId xmlns:a16="http://schemas.microsoft.com/office/drawing/2014/main" id="{6A190F6C-6237-4760-AA42-87E5F0EF0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133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2" name="Oval 734">
              <a:extLst>
                <a:ext uri="{FF2B5EF4-FFF2-40B4-BE49-F238E27FC236}">
                  <a16:creationId xmlns:a16="http://schemas.microsoft.com/office/drawing/2014/main" id="{21F682EE-192F-4231-B848-5A6FD0C40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73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3" name="Oval 735">
              <a:extLst>
                <a:ext uri="{FF2B5EF4-FFF2-40B4-BE49-F238E27FC236}">
                  <a16:creationId xmlns:a16="http://schemas.microsoft.com/office/drawing/2014/main" id="{C8EBDD3C-9FCE-4DD4-A16F-266C424B8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" y="137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4" name="Oval 736">
              <a:extLst>
                <a:ext uri="{FF2B5EF4-FFF2-40B4-BE49-F238E27FC236}">
                  <a16:creationId xmlns:a16="http://schemas.microsoft.com/office/drawing/2014/main" id="{EA6CC7FD-7165-4DF2-B799-EFFBA520D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4" y="17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5" name="Oval 737">
              <a:extLst>
                <a:ext uri="{FF2B5EF4-FFF2-40B4-BE49-F238E27FC236}">
                  <a16:creationId xmlns:a16="http://schemas.microsoft.com/office/drawing/2014/main" id="{BB77AE1F-F540-4415-865E-F9658056B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1" y="128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6" name="Oval 738">
              <a:extLst>
                <a:ext uri="{FF2B5EF4-FFF2-40B4-BE49-F238E27FC236}">
                  <a16:creationId xmlns:a16="http://schemas.microsoft.com/office/drawing/2014/main" id="{2230A9A2-B44D-40A9-B208-642F65690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134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7" name="Oval 739">
              <a:extLst>
                <a:ext uri="{FF2B5EF4-FFF2-40B4-BE49-F238E27FC236}">
                  <a16:creationId xmlns:a16="http://schemas.microsoft.com/office/drawing/2014/main" id="{D796C787-7B59-4BDD-9CF7-4237A914A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461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8" name="Oval 740">
              <a:extLst>
                <a:ext uri="{FF2B5EF4-FFF2-40B4-BE49-F238E27FC236}">
                  <a16:creationId xmlns:a16="http://schemas.microsoft.com/office/drawing/2014/main" id="{BF3F3FAA-7BA2-488E-A22D-B86DC97EE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191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9" name="Oval 741">
              <a:extLst>
                <a:ext uri="{FF2B5EF4-FFF2-40B4-BE49-F238E27FC236}">
                  <a16:creationId xmlns:a16="http://schemas.microsoft.com/office/drawing/2014/main" id="{3CD0343A-0D55-4E14-BBE9-28AF22C25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211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0" name="Oval 742">
              <a:extLst>
                <a:ext uri="{FF2B5EF4-FFF2-40B4-BE49-F238E27FC236}">
                  <a16:creationId xmlns:a16="http://schemas.microsoft.com/office/drawing/2014/main" id="{400C292E-E118-464C-ABF4-5AB74BDAB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7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1" name="Oval 743">
              <a:extLst>
                <a:ext uri="{FF2B5EF4-FFF2-40B4-BE49-F238E27FC236}">
                  <a16:creationId xmlns:a16="http://schemas.microsoft.com/office/drawing/2014/main" id="{64226E40-A526-4F21-9673-6614890C7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152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2" name="Oval 744">
              <a:extLst>
                <a:ext uri="{FF2B5EF4-FFF2-40B4-BE49-F238E27FC236}">
                  <a16:creationId xmlns:a16="http://schemas.microsoft.com/office/drawing/2014/main" id="{602DED71-F062-4634-8E72-C359CB57A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207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3" name="Oval 745">
              <a:extLst>
                <a:ext uri="{FF2B5EF4-FFF2-40B4-BE49-F238E27FC236}">
                  <a16:creationId xmlns:a16="http://schemas.microsoft.com/office/drawing/2014/main" id="{224307A9-9042-42F9-8952-C87B31C6B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13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4" name="Oval 746">
              <a:extLst>
                <a:ext uri="{FF2B5EF4-FFF2-40B4-BE49-F238E27FC236}">
                  <a16:creationId xmlns:a16="http://schemas.microsoft.com/office/drawing/2014/main" id="{24826897-FF6B-4016-9532-1F359C078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02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5" name="Oval 747">
              <a:extLst>
                <a:ext uri="{FF2B5EF4-FFF2-40B4-BE49-F238E27FC236}">
                  <a16:creationId xmlns:a16="http://schemas.microsoft.com/office/drawing/2014/main" id="{EDD50311-094F-4A6A-AB0D-AFAE1A9F1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7" y="171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6" name="Oval 748">
              <a:extLst>
                <a:ext uri="{FF2B5EF4-FFF2-40B4-BE49-F238E27FC236}">
                  <a16:creationId xmlns:a16="http://schemas.microsoft.com/office/drawing/2014/main" id="{D133E537-B238-426B-9CE0-0D7495FC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60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7" name="Oval 749">
              <a:extLst>
                <a:ext uri="{FF2B5EF4-FFF2-40B4-BE49-F238E27FC236}">
                  <a16:creationId xmlns:a16="http://schemas.microsoft.com/office/drawing/2014/main" id="{CDA10851-C4CD-4F2C-8AEC-B3776E1E4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" y="190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8" name="Oval 750">
              <a:extLst>
                <a:ext uri="{FF2B5EF4-FFF2-40B4-BE49-F238E27FC236}">
                  <a16:creationId xmlns:a16="http://schemas.microsoft.com/office/drawing/2014/main" id="{9123FADB-5538-4A22-BA63-01722CFD8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158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9" name="Oval 751">
              <a:extLst>
                <a:ext uri="{FF2B5EF4-FFF2-40B4-BE49-F238E27FC236}">
                  <a16:creationId xmlns:a16="http://schemas.microsoft.com/office/drawing/2014/main" id="{08E962D3-209A-4BBB-B029-ED4CE5AD4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85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0" name="Oval 752">
              <a:extLst>
                <a:ext uri="{FF2B5EF4-FFF2-40B4-BE49-F238E27FC236}">
                  <a16:creationId xmlns:a16="http://schemas.microsoft.com/office/drawing/2014/main" id="{737D4A1A-6EC1-47CD-BC76-B2EB5BA40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6" y="121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1" name="Oval 753">
              <a:extLst>
                <a:ext uri="{FF2B5EF4-FFF2-40B4-BE49-F238E27FC236}">
                  <a16:creationId xmlns:a16="http://schemas.microsoft.com/office/drawing/2014/main" id="{DDAB2C5A-FAE0-4000-B0E1-E8187F0D2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1304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2" name="Oval 754">
              <a:extLst>
                <a:ext uri="{FF2B5EF4-FFF2-40B4-BE49-F238E27FC236}">
                  <a16:creationId xmlns:a16="http://schemas.microsoft.com/office/drawing/2014/main" id="{C0048975-9D57-4897-B5E1-E95831BEB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6" y="148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3" name="Oval 755">
              <a:extLst>
                <a:ext uri="{FF2B5EF4-FFF2-40B4-BE49-F238E27FC236}">
                  <a16:creationId xmlns:a16="http://schemas.microsoft.com/office/drawing/2014/main" id="{94E3C81F-A431-401D-9C6A-8E12BCF4D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65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4" name="Oval 756">
              <a:extLst>
                <a:ext uri="{FF2B5EF4-FFF2-40B4-BE49-F238E27FC236}">
                  <a16:creationId xmlns:a16="http://schemas.microsoft.com/office/drawing/2014/main" id="{4E1D31A6-FBB0-446C-803D-DFB9D8FE2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" y="101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5" name="Oval 757">
              <a:extLst>
                <a:ext uri="{FF2B5EF4-FFF2-40B4-BE49-F238E27FC236}">
                  <a16:creationId xmlns:a16="http://schemas.microsoft.com/office/drawing/2014/main" id="{DE7AA7EA-1D6B-4085-86EE-AD7252D88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227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6" name="Oval 758">
              <a:extLst>
                <a:ext uri="{FF2B5EF4-FFF2-40B4-BE49-F238E27FC236}">
                  <a16:creationId xmlns:a16="http://schemas.microsoft.com/office/drawing/2014/main" id="{31F5B4B2-F564-4695-8606-B9CB0598A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1445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7" name="Oval 759">
              <a:extLst>
                <a:ext uri="{FF2B5EF4-FFF2-40B4-BE49-F238E27FC236}">
                  <a16:creationId xmlns:a16="http://schemas.microsoft.com/office/drawing/2014/main" id="{2FBCB2BE-DBDB-4325-B7AD-EE737A245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133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8" name="Oval 760">
              <a:extLst>
                <a:ext uri="{FF2B5EF4-FFF2-40B4-BE49-F238E27FC236}">
                  <a16:creationId xmlns:a16="http://schemas.microsoft.com/office/drawing/2014/main" id="{90572A43-7309-44A5-A1FC-768423B33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" y="15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9" name="Oval 761">
              <a:extLst>
                <a:ext uri="{FF2B5EF4-FFF2-40B4-BE49-F238E27FC236}">
                  <a16:creationId xmlns:a16="http://schemas.microsoft.com/office/drawing/2014/main" id="{3B3D35A8-BEF9-4C6A-8AD1-CAF242DC2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4" y="1120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0" name="Oval 762">
              <a:extLst>
                <a:ext uri="{FF2B5EF4-FFF2-40B4-BE49-F238E27FC236}">
                  <a16:creationId xmlns:a16="http://schemas.microsoft.com/office/drawing/2014/main" id="{1C24BAD0-FEDC-40C7-97C1-EB80B800E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182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1" name="Oval 763">
              <a:extLst>
                <a:ext uri="{FF2B5EF4-FFF2-40B4-BE49-F238E27FC236}">
                  <a16:creationId xmlns:a16="http://schemas.microsoft.com/office/drawing/2014/main" id="{4680B714-27D1-4C16-A857-D5E8C2AD1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0" y="154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2" name="Oval 764">
              <a:extLst>
                <a:ext uri="{FF2B5EF4-FFF2-40B4-BE49-F238E27FC236}">
                  <a16:creationId xmlns:a16="http://schemas.microsoft.com/office/drawing/2014/main" id="{6970980D-4675-44FC-8698-95C1A197D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111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3" name="Oval 765">
              <a:extLst>
                <a:ext uri="{FF2B5EF4-FFF2-40B4-BE49-F238E27FC236}">
                  <a16:creationId xmlns:a16="http://schemas.microsoft.com/office/drawing/2014/main" id="{B2AA25B6-B332-4974-9548-B5C287256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186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4" name="Oval 766">
              <a:extLst>
                <a:ext uri="{FF2B5EF4-FFF2-40B4-BE49-F238E27FC236}">
                  <a16:creationId xmlns:a16="http://schemas.microsoft.com/office/drawing/2014/main" id="{CFDCF3C2-1902-4DA0-84C5-C6E7E563C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1142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5" name="Oval 767">
              <a:extLst>
                <a:ext uri="{FF2B5EF4-FFF2-40B4-BE49-F238E27FC236}">
                  <a16:creationId xmlns:a16="http://schemas.microsoft.com/office/drawing/2014/main" id="{0901C0B2-589B-463F-87F7-1AFB2CE84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0" y="214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6" name="Oval 768">
              <a:extLst>
                <a:ext uri="{FF2B5EF4-FFF2-40B4-BE49-F238E27FC236}">
                  <a16:creationId xmlns:a16="http://schemas.microsoft.com/office/drawing/2014/main" id="{3D9A7744-AE28-4C99-AB1E-1491C4C5E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164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7" name="Oval 769">
              <a:extLst>
                <a:ext uri="{FF2B5EF4-FFF2-40B4-BE49-F238E27FC236}">
                  <a16:creationId xmlns:a16="http://schemas.microsoft.com/office/drawing/2014/main" id="{8C509E66-57D9-4AC7-9AD5-575712D5E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108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8" name="Oval 770">
              <a:extLst>
                <a:ext uri="{FF2B5EF4-FFF2-40B4-BE49-F238E27FC236}">
                  <a16:creationId xmlns:a16="http://schemas.microsoft.com/office/drawing/2014/main" id="{3881B0F3-6DE6-4673-AA7B-020E7048E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3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9" name="Oval 771">
              <a:extLst>
                <a:ext uri="{FF2B5EF4-FFF2-40B4-BE49-F238E27FC236}">
                  <a16:creationId xmlns:a16="http://schemas.microsoft.com/office/drawing/2014/main" id="{3D839868-1D9A-42B8-B3F9-9F2CFFA3A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564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0" name="Oval 772">
              <a:extLst>
                <a:ext uri="{FF2B5EF4-FFF2-40B4-BE49-F238E27FC236}">
                  <a16:creationId xmlns:a16="http://schemas.microsoft.com/office/drawing/2014/main" id="{4E7319DF-2D08-480B-8DDF-4503D14E8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47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1" name="Oval 773">
              <a:extLst>
                <a:ext uri="{FF2B5EF4-FFF2-40B4-BE49-F238E27FC236}">
                  <a16:creationId xmlns:a16="http://schemas.microsoft.com/office/drawing/2014/main" id="{E1EAA412-D0AA-4C15-85DB-D7D2FF866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86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2" name="Oval 774">
              <a:extLst>
                <a:ext uri="{FF2B5EF4-FFF2-40B4-BE49-F238E27FC236}">
                  <a16:creationId xmlns:a16="http://schemas.microsoft.com/office/drawing/2014/main" id="{178ECFFB-7CAC-402D-A694-3A15547D1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206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3" name="Oval 775">
              <a:extLst>
                <a:ext uri="{FF2B5EF4-FFF2-40B4-BE49-F238E27FC236}">
                  <a16:creationId xmlns:a16="http://schemas.microsoft.com/office/drawing/2014/main" id="{5D89F96E-A17D-49FA-8B61-9B3F1000A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6" y="225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4" name="Oval 776">
              <a:extLst>
                <a:ext uri="{FF2B5EF4-FFF2-40B4-BE49-F238E27FC236}">
                  <a16:creationId xmlns:a16="http://schemas.microsoft.com/office/drawing/2014/main" id="{E420D196-EC86-4F47-9A8C-D2AAD7C30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135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5" name="Oval 777">
              <a:extLst>
                <a:ext uri="{FF2B5EF4-FFF2-40B4-BE49-F238E27FC236}">
                  <a16:creationId xmlns:a16="http://schemas.microsoft.com/office/drawing/2014/main" id="{63FEFAA4-5A3A-45D4-A228-7FF57C2B8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220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6" name="Oval 778">
              <a:extLst>
                <a:ext uri="{FF2B5EF4-FFF2-40B4-BE49-F238E27FC236}">
                  <a16:creationId xmlns:a16="http://schemas.microsoft.com/office/drawing/2014/main" id="{F55C8739-67DF-4F1D-9E14-E41F5D9BF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142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7" name="Oval 779">
              <a:extLst>
                <a:ext uri="{FF2B5EF4-FFF2-40B4-BE49-F238E27FC236}">
                  <a16:creationId xmlns:a16="http://schemas.microsoft.com/office/drawing/2014/main" id="{3772D713-F155-4E2A-9475-C41E16EF5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" y="216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8" name="Oval 780">
              <a:extLst>
                <a:ext uri="{FF2B5EF4-FFF2-40B4-BE49-F238E27FC236}">
                  <a16:creationId xmlns:a16="http://schemas.microsoft.com/office/drawing/2014/main" id="{47808C8E-1F6B-4B58-90C0-53A9D7CDB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" y="1397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9" name="Oval 781">
              <a:extLst>
                <a:ext uri="{FF2B5EF4-FFF2-40B4-BE49-F238E27FC236}">
                  <a16:creationId xmlns:a16="http://schemas.microsoft.com/office/drawing/2014/main" id="{E209002F-9AEF-41A1-9977-FD8315CC4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147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0" name="Oval 782">
              <a:extLst>
                <a:ext uri="{FF2B5EF4-FFF2-40B4-BE49-F238E27FC236}">
                  <a16:creationId xmlns:a16="http://schemas.microsoft.com/office/drawing/2014/main" id="{F114256B-1CF5-46B6-A0F6-808DE0A06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150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1" name="Oval 783">
              <a:extLst>
                <a:ext uri="{FF2B5EF4-FFF2-40B4-BE49-F238E27FC236}">
                  <a16:creationId xmlns:a16="http://schemas.microsoft.com/office/drawing/2014/main" id="{76C50DF9-7F2F-4692-BF13-757DEFE08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2" y="168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2" name="Oval 784">
              <a:extLst>
                <a:ext uri="{FF2B5EF4-FFF2-40B4-BE49-F238E27FC236}">
                  <a16:creationId xmlns:a16="http://schemas.microsoft.com/office/drawing/2014/main" id="{3FF70A49-10E1-4B4C-AD9E-E0549E43E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14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3" name="Oval 785">
              <a:extLst>
                <a:ext uri="{FF2B5EF4-FFF2-40B4-BE49-F238E27FC236}">
                  <a16:creationId xmlns:a16="http://schemas.microsoft.com/office/drawing/2014/main" id="{55466540-1B51-47D9-BB4C-668BCD938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12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4" name="Oval 786">
              <a:extLst>
                <a:ext uri="{FF2B5EF4-FFF2-40B4-BE49-F238E27FC236}">
                  <a16:creationId xmlns:a16="http://schemas.microsoft.com/office/drawing/2014/main" id="{6B855830-B7D1-4B6A-A723-AE88F33DB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197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5" name="Oval 787">
              <a:extLst>
                <a:ext uri="{FF2B5EF4-FFF2-40B4-BE49-F238E27FC236}">
                  <a16:creationId xmlns:a16="http://schemas.microsoft.com/office/drawing/2014/main" id="{ED97A72C-7C50-4588-9B07-93BF5E48A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73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6" name="Oval 788">
              <a:extLst>
                <a:ext uri="{FF2B5EF4-FFF2-40B4-BE49-F238E27FC236}">
                  <a16:creationId xmlns:a16="http://schemas.microsoft.com/office/drawing/2014/main" id="{CFCD5FD3-4C6B-41AF-935E-AC8E24C26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142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7" name="Oval 789">
              <a:extLst>
                <a:ext uri="{FF2B5EF4-FFF2-40B4-BE49-F238E27FC236}">
                  <a16:creationId xmlns:a16="http://schemas.microsoft.com/office/drawing/2014/main" id="{5347C913-A0B6-4008-8158-EDB88B60C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68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8" name="Oval 790">
              <a:extLst>
                <a:ext uri="{FF2B5EF4-FFF2-40B4-BE49-F238E27FC236}">
                  <a16:creationId xmlns:a16="http://schemas.microsoft.com/office/drawing/2014/main" id="{869648C0-F541-4D9D-B1C0-CED9DC266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20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9" name="Oval 791">
              <a:extLst>
                <a:ext uri="{FF2B5EF4-FFF2-40B4-BE49-F238E27FC236}">
                  <a16:creationId xmlns:a16="http://schemas.microsoft.com/office/drawing/2014/main" id="{1F975D16-2A7D-41E1-8F6F-37F16F584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1981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0" name="Oval 792">
              <a:extLst>
                <a:ext uri="{FF2B5EF4-FFF2-40B4-BE49-F238E27FC236}">
                  <a16:creationId xmlns:a16="http://schemas.microsoft.com/office/drawing/2014/main" id="{BC44DA67-F326-4C7C-BD4F-63F205780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138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1" name="Oval 793">
              <a:extLst>
                <a:ext uri="{FF2B5EF4-FFF2-40B4-BE49-F238E27FC236}">
                  <a16:creationId xmlns:a16="http://schemas.microsoft.com/office/drawing/2014/main" id="{8940828D-A27A-4A49-8F53-6304AFEE7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2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2" name="Oval 794">
              <a:extLst>
                <a:ext uri="{FF2B5EF4-FFF2-40B4-BE49-F238E27FC236}">
                  <a16:creationId xmlns:a16="http://schemas.microsoft.com/office/drawing/2014/main" id="{18CCB42E-5ACA-49F4-B3EE-D053C233F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44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3" name="Oval 795">
              <a:extLst>
                <a:ext uri="{FF2B5EF4-FFF2-40B4-BE49-F238E27FC236}">
                  <a16:creationId xmlns:a16="http://schemas.microsoft.com/office/drawing/2014/main" id="{0380DD01-4B38-4A76-851A-BD953DF62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1478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4" name="Oval 796">
              <a:extLst>
                <a:ext uri="{FF2B5EF4-FFF2-40B4-BE49-F238E27FC236}">
                  <a16:creationId xmlns:a16="http://schemas.microsoft.com/office/drawing/2014/main" id="{DFED5A99-5CA7-459E-A305-38EF947C6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201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5" name="Oval 797">
              <a:extLst>
                <a:ext uri="{FF2B5EF4-FFF2-40B4-BE49-F238E27FC236}">
                  <a16:creationId xmlns:a16="http://schemas.microsoft.com/office/drawing/2014/main" id="{9D9D6408-04B0-482F-9B86-484D49B81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00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6" name="Oval 798">
              <a:extLst>
                <a:ext uri="{FF2B5EF4-FFF2-40B4-BE49-F238E27FC236}">
                  <a16:creationId xmlns:a16="http://schemas.microsoft.com/office/drawing/2014/main" id="{74D6E151-8F51-4AAE-A91B-C996699AB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" y="1608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7" name="Oval 799">
              <a:extLst>
                <a:ext uri="{FF2B5EF4-FFF2-40B4-BE49-F238E27FC236}">
                  <a16:creationId xmlns:a16="http://schemas.microsoft.com/office/drawing/2014/main" id="{D64F37B1-6A39-412F-94AB-41DC3E628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3" y="198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8" name="Oval 800">
              <a:extLst>
                <a:ext uri="{FF2B5EF4-FFF2-40B4-BE49-F238E27FC236}">
                  <a16:creationId xmlns:a16="http://schemas.microsoft.com/office/drawing/2014/main" id="{DD57D4EF-BCC2-4660-AA21-F04DCA265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188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9" name="Oval 801">
              <a:extLst>
                <a:ext uri="{FF2B5EF4-FFF2-40B4-BE49-F238E27FC236}">
                  <a16:creationId xmlns:a16="http://schemas.microsoft.com/office/drawing/2014/main" id="{B6C37FAE-8E28-4340-8C6C-21C91B877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204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70" name="Oval 802">
              <a:extLst>
                <a:ext uri="{FF2B5EF4-FFF2-40B4-BE49-F238E27FC236}">
                  <a16:creationId xmlns:a16="http://schemas.microsoft.com/office/drawing/2014/main" id="{438C35D4-5576-4BDB-957C-DF9BD7B7D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87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71" name="Oval 803">
              <a:extLst>
                <a:ext uri="{FF2B5EF4-FFF2-40B4-BE49-F238E27FC236}">
                  <a16:creationId xmlns:a16="http://schemas.microsoft.com/office/drawing/2014/main" id="{FF811F2B-8C11-4031-B171-6BA828894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35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72" name="Oval 804">
              <a:extLst>
                <a:ext uri="{FF2B5EF4-FFF2-40B4-BE49-F238E27FC236}">
                  <a16:creationId xmlns:a16="http://schemas.microsoft.com/office/drawing/2014/main" id="{13AF4869-611F-4278-AD43-FB7D90FFB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3" y="167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73" name="Oval 805">
              <a:extLst>
                <a:ext uri="{FF2B5EF4-FFF2-40B4-BE49-F238E27FC236}">
                  <a16:creationId xmlns:a16="http://schemas.microsoft.com/office/drawing/2014/main" id="{3B934F20-FA60-4F71-B1B7-159064A0A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49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74" name="Oval 806">
              <a:extLst>
                <a:ext uri="{FF2B5EF4-FFF2-40B4-BE49-F238E27FC236}">
                  <a16:creationId xmlns:a16="http://schemas.microsoft.com/office/drawing/2014/main" id="{D28063A1-D9AA-4D02-A581-DCBAD1A10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29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75" name="Oval 807">
              <a:extLst>
                <a:ext uri="{FF2B5EF4-FFF2-40B4-BE49-F238E27FC236}">
                  <a16:creationId xmlns:a16="http://schemas.microsoft.com/office/drawing/2014/main" id="{805C4000-5904-4628-B30C-916E645D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178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76" name="Oval 808">
              <a:extLst>
                <a:ext uri="{FF2B5EF4-FFF2-40B4-BE49-F238E27FC236}">
                  <a16:creationId xmlns:a16="http://schemas.microsoft.com/office/drawing/2014/main" id="{10640D56-42D0-4338-9E26-5145EC4EC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131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463" name="Group 1010">
            <a:extLst>
              <a:ext uri="{FF2B5EF4-FFF2-40B4-BE49-F238E27FC236}">
                <a16:creationId xmlns:a16="http://schemas.microsoft.com/office/drawing/2014/main" id="{8DD274F3-6614-45E5-AA39-E5822397C121}"/>
              </a:ext>
            </a:extLst>
          </p:cNvPr>
          <p:cNvGrpSpPr>
            <a:grpSpLocks/>
          </p:cNvGrpSpPr>
          <p:nvPr/>
        </p:nvGrpSpPr>
        <p:grpSpPr bwMode="auto">
          <a:xfrm>
            <a:off x="3852863" y="928688"/>
            <a:ext cx="4537075" cy="2878137"/>
            <a:chOff x="2427" y="585"/>
            <a:chExt cx="2858" cy="1813"/>
          </a:xfrm>
        </p:grpSpPr>
        <p:sp>
          <p:nvSpPr>
            <p:cNvPr id="7978" name="Oval 810">
              <a:extLst>
                <a:ext uri="{FF2B5EF4-FFF2-40B4-BE49-F238E27FC236}">
                  <a16:creationId xmlns:a16="http://schemas.microsoft.com/office/drawing/2014/main" id="{5C386343-2B6D-4635-92DE-74A686A8B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162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79" name="Oval 811">
              <a:extLst>
                <a:ext uri="{FF2B5EF4-FFF2-40B4-BE49-F238E27FC236}">
                  <a16:creationId xmlns:a16="http://schemas.microsoft.com/office/drawing/2014/main" id="{3272974C-755C-4209-BCA6-A55D36A57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66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0" name="Oval 812">
              <a:extLst>
                <a:ext uri="{FF2B5EF4-FFF2-40B4-BE49-F238E27FC236}">
                  <a16:creationId xmlns:a16="http://schemas.microsoft.com/office/drawing/2014/main" id="{AF628768-7AA4-46D9-A974-3E164F6AF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145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1" name="Oval 813">
              <a:extLst>
                <a:ext uri="{FF2B5EF4-FFF2-40B4-BE49-F238E27FC236}">
                  <a16:creationId xmlns:a16="http://schemas.microsoft.com/office/drawing/2014/main" id="{E9CF8473-60B9-45F5-AA6F-361B62D6B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161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2" name="Oval 814">
              <a:extLst>
                <a:ext uri="{FF2B5EF4-FFF2-40B4-BE49-F238E27FC236}">
                  <a16:creationId xmlns:a16="http://schemas.microsoft.com/office/drawing/2014/main" id="{5ACA2402-7DD7-4AD3-8AA4-9C97726FF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175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3" name="Oval 815">
              <a:extLst>
                <a:ext uri="{FF2B5EF4-FFF2-40B4-BE49-F238E27FC236}">
                  <a16:creationId xmlns:a16="http://schemas.microsoft.com/office/drawing/2014/main" id="{6E0473F9-1F3E-4DAC-A625-523DD78A5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99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4" name="Oval 816">
              <a:extLst>
                <a:ext uri="{FF2B5EF4-FFF2-40B4-BE49-F238E27FC236}">
                  <a16:creationId xmlns:a16="http://schemas.microsoft.com/office/drawing/2014/main" id="{D6BEEA94-429E-4C26-A2AD-B814A2CF8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54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5" name="Oval 817">
              <a:extLst>
                <a:ext uri="{FF2B5EF4-FFF2-40B4-BE49-F238E27FC236}">
                  <a16:creationId xmlns:a16="http://schemas.microsoft.com/office/drawing/2014/main" id="{B2CA9A72-7B60-407C-9DD2-3657E371E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553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6" name="Oval 818">
              <a:extLst>
                <a:ext uri="{FF2B5EF4-FFF2-40B4-BE49-F238E27FC236}">
                  <a16:creationId xmlns:a16="http://schemas.microsoft.com/office/drawing/2014/main" id="{07D76DDC-D54D-43AB-ADB3-133BFF39D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" y="169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7" name="Oval 819">
              <a:extLst>
                <a:ext uri="{FF2B5EF4-FFF2-40B4-BE49-F238E27FC236}">
                  <a16:creationId xmlns:a16="http://schemas.microsoft.com/office/drawing/2014/main" id="{544A1594-EC72-4AF0-BFAE-3AEAE68F4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051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8" name="Oval 820">
              <a:extLst>
                <a:ext uri="{FF2B5EF4-FFF2-40B4-BE49-F238E27FC236}">
                  <a16:creationId xmlns:a16="http://schemas.microsoft.com/office/drawing/2014/main" id="{8F56F7EC-B468-47CA-A0D7-C90EFB587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114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9" name="Oval 821">
              <a:extLst>
                <a:ext uri="{FF2B5EF4-FFF2-40B4-BE49-F238E27FC236}">
                  <a16:creationId xmlns:a16="http://schemas.microsoft.com/office/drawing/2014/main" id="{4B5D3EEE-4A41-4E90-8382-C7E6082CB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88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0" name="Oval 822">
              <a:extLst>
                <a:ext uri="{FF2B5EF4-FFF2-40B4-BE49-F238E27FC236}">
                  <a16:creationId xmlns:a16="http://schemas.microsoft.com/office/drawing/2014/main" id="{69742182-3042-42B1-B83D-CB9E2B165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52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1" name="Oval 823">
              <a:extLst>
                <a:ext uri="{FF2B5EF4-FFF2-40B4-BE49-F238E27FC236}">
                  <a16:creationId xmlns:a16="http://schemas.microsoft.com/office/drawing/2014/main" id="{01EA8F53-E885-40A2-8CF8-BD96F046C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54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2" name="Oval 824">
              <a:extLst>
                <a:ext uri="{FF2B5EF4-FFF2-40B4-BE49-F238E27FC236}">
                  <a16:creationId xmlns:a16="http://schemas.microsoft.com/office/drawing/2014/main" id="{8CFDFB58-6976-4622-BE9B-E6E229FB9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2" y="11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3" name="Oval 825">
              <a:extLst>
                <a:ext uri="{FF2B5EF4-FFF2-40B4-BE49-F238E27FC236}">
                  <a16:creationId xmlns:a16="http://schemas.microsoft.com/office/drawing/2014/main" id="{22A95837-FBD5-4D6E-92E3-10B5649E0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0" y="1645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4" name="Oval 826">
              <a:extLst>
                <a:ext uri="{FF2B5EF4-FFF2-40B4-BE49-F238E27FC236}">
                  <a16:creationId xmlns:a16="http://schemas.microsoft.com/office/drawing/2014/main" id="{16273330-BBE3-4F8E-8A80-B28157ADA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83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5" name="Oval 827">
              <a:extLst>
                <a:ext uri="{FF2B5EF4-FFF2-40B4-BE49-F238E27FC236}">
                  <a16:creationId xmlns:a16="http://schemas.microsoft.com/office/drawing/2014/main" id="{502C31A6-C67F-4490-B005-B5D82FD54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1748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6" name="Oval 828">
              <a:extLst>
                <a:ext uri="{FF2B5EF4-FFF2-40B4-BE49-F238E27FC236}">
                  <a16:creationId xmlns:a16="http://schemas.microsoft.com/office/drawing/2014/main" id="{131315E7-4033-4FC7-A1D2-DB0E6D7A8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51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7" name="Oval 829">
              <a:extLst>
                <a:ext uri="{FF2B5EF4-FFF2-40B4-BE49-F238E27FC236}">
                  <a16:creationId xmlns:a16="http://schemas.microsoft.com/office/drawing/2014/main" id="{D75FF777-B1B5-4D94-B7EE-B4A2EF523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" y="162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8" name="Oval 830">
              <a:extLst>
                <a:ext uri="{FF2B5EF4-FFF2-40B4-BE49-F238E27FC236}">
                  <a16:creationId xmlns:a16="http://schemas.microsoft.com/office/drawing/2014/main" id="{2CA7AD4C-021A-408E-BC15-9AB0EDAB7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2051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9" name="Oval 831">
              <a:extLst>
                <a:ext uri="{FF2B5EF4-FFF2-40B4-BE49-F238E27FC236}">
                  <a16:creationId xmlns:a16="http://schemas.microsoft.com/office/drawing/2014/main" id="{E77AD77C-EC8B-40BC-928B-CA5115891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21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0" name="Oval 832">
              <a:extLst>
                <a:ext uri="{FF2B5EF4-FFF2-40B4-BE49-F238E27FC236}">
                  <a16:creationId xmlns:a16="http://schemas.microsoft.com/office/drawing/2014/main" id="{138A84DC-DBEB-405A-89F2-0EC65FF4F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172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1" name="Oval 833">
              <a:extLst>
                <a:ext uri="{FF2B5EF4-FFF2-40B4-BE49-F238E27FC236}">
                  <a16:creationId xmlns:a16="http://schemas.microsoft.com/office/drawing/2014/main" id="{12DE72E5-FB7A-4BA8-9701-A438666FC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72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2" name="Oval 834">
              <a:extLst>
                <a:ext uri="{FF2B5EF4-FFF2-40B4-BE49-F238E27FC236}">
                  <a16:creationId xmlns:a16="http://schemas.microsoft.com/office/drawing/2014/main" id="{DE492262-C987-4BB0-8F6A-3B83D606F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564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3" name="Oval 835">
              <a:extLst>
                <a:ext uri="{FF2B5EF4-FFF2-40B4-BE49-F238E27FC236}">
                  <a16:creationId xmlns:a16="http://schemas.microsoft.com/office/drawing/2014/main" id="{2A16A30F-01A2-4EAC-938D-8F59105CB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645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4" name="Oval 836">
              <a:extLst>
                <a:ext uri="{FF2B5EF4-FFF2-40B4-BE49-F238E27FC236}">
                  <a16:creationId xmlns:a16="http://schemas.microsoft.com/office/drawing/2014/main" id="{A20364EB-DBDC-46E6-9D3A-FE098D274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" y="153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5" name="Oval 837">
              <a:extLst>
                <a:ext uri="{FF2B5EF4-FFF2-40B4-BE49-F238E27FC236}">
                  <a16:creationId xmlns:a16="http://schemas.microsoft.com/office/drawing/2014/main" id="{17949CB8-014D-4891-B68D-A439895F1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48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6" name="Oval 838">
              <a:extLst>
                <a:ext uri="{FF2B5EF4-FFF2-40B4-BE49-F238E27FC236}">
                  <a16:creationId xmlns:a16="http://schemas.microsoft.com/office/drawing/2014/main" id="{6A9CD340-0C93-4D7F-B9F0-7134C3E91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13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7" name="Oval 839">
              <a:extLst>
                <a:ext uri="{FF2B5EF4-FFF2-40B4-BE49-F238E27FC236}">
                  <a16:creationId xmlns:a16="http://schemas.microsoft.com/office/drawing/2014/main" id="{117CB306-DA9D-42D2-B68A-27171756D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68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8" name="Oval 840">
              <a:extLst>
                <a:ext uri="{FF2B5EF4-FFF2-40B4-BE49-F238E27FC236}">
                  <a16:creationId xmlns:a16="http://schemas.microsoft.com/office/drawing/2014/main" id="{B9DFE941-EFA7-4D33-922F-2E3208898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220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9" name="Oval 841">
              <a:extLst>
                <a:ext uri="{FF2B5EF4-FFF2-40B4-BE49-F238E27FC236}">
                  <a16:creationId xmlns:a16="http://schemas.microsoft.com/office/drawing/2014/main" id="{18C286CF-D2DC-40B1-B9F6-48CD265F7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190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0" name="Oval 842">
              <a:extLst>
                <a:ext uri="{FF2B5EF4-FFF2-40B4-BE49-F238E27FC236}">
                  <a16:creationId xmlns:a16="http://schemas.microsoft.com/office/drawing/2014/main" id="{5B7E2DF4-8DC4-4624-ABF8-683367FF2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" y="1792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1" name="Oval 843">
              <a:extLst>
                <a:ext uri="{FF2B5EF4-FFF2-40B4-BE49-F238E27FC236}">
                  <a16:creationId xmlns:a16="http://schemas.microsoft.com/office/drawing/2014/main" id="{D7093D1F-34D4-4338-9A9B-59CBBD009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1461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2" name="Oval 844">
              <a:extLst>
                <a:ext uri="{FF2B5EF4-FFF2-40B4-BE49-F238E27FC236}">
                  <a16:creationId xmlns:a16="http://schemas.microsoft.com/office/drawing/2014/main" id="{01145974-EED5-4754-BE9E-B23C66ECE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168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3" name="Oval 845">
              <a:extLst>
                <a:ext uri="{FF2B5EF4-FFF2-40B4-BE49-F238E27FC236}">
                  <a16:creationId xmlns:a16="http://schemas.microsoft.com/office/drawing/2014/main" id="{4C9DB7C4-8DFB-4284-BBBE-849A62662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9" y="137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4" name="Oval 846">
              <a:extLst>
                <a:ext uri="{FF2B5EF4-FFF2-40B4-BE49-F238E27FC236}">
                  <a16:creationId xmlns:a16="http://schemas.microsoft.com/office/drawing/2014/main" id="{58950B8E-4515-41F8-9698-01854099C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02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5" name="Oval 847">
              <a:extLst>
                <a:ext uri="{FF2B5EF4-FFF2-40B4-BE49-F238E27FC236}">
                  <a16:creationId xmlns:a16="http://schemas.microsoft.com/office/drawing/2014/main" id="{58E84B2D-FEC6-44D0-A4C4-F53061E16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6" name="Oval 848">
              <a:extLst>
                <a:ext uri="{FF2B5EF4-FFF2-40B4-BE49-F238E27FC236}">
                  <a16:creationId xmlns:a16="http://schemas.microsoft.com/office/drawing/2014/main" id="{C2ABF5AF-71E7-4969-A8E1-11A6440BB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147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7" name="Oval 849">
              <a:extLst>
                <a:ext uri="{FF2B5EF4-FFF2-40B4-BE49-F238E27FC236}">
                  <a16:creationId xmlns:a16="http://schemas.microsoft.com/office/drawing/2014/main" id="{259AF5A4-2BF4-4011-B375-209E3304B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45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8" name="Oval 850">
              <a:extLst>
                <a:ext uri="{FF2B5EF4-FFF2-40B4-BE49-F238E27FC236}">
                  <a16:creationId xmlns:a16="http://schemas.microsoft.com/office/drawing/2014/main" id="{C7D29F6D-C918-49EB-8307-93B9CA9B8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197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9" name="Oval 851">
              <a:extLst>
                <a:ext uri="{FF2B5EF4-FFF2-40B4-BE49-F238E27FC236}">
                  <a16:creationId xmlns:a16="http://schemas.microsoft.com/office/drawing/2014/main" id="{807C4E2E-BBA2-4062-BD0C-CBABBD1ED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17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0" name="Oval 852">
              <a:extLst>
                <a:ext uri="{FF2B5EF4-FFF2-40B4-BE49-F238E27FC236}">
                  <a16:creationId xmlns:a16="http://schemas.microsoft.com/office/drawing/2014/main" id="{6F22ECCD-4309-4FD6-B615-853FB3493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50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1" name="Oval 853">
              <a:extLst>
                <a:ext uri="{FF2B5EF4-FFF2-40B4-BE49-F238E27FC236}">
                  <a16:creationId xmlns:a16="http://schemas.microsoft.com/office/drawing/2014/main" id="{D588A229-67DF-45D6-9BA2-69802169F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81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2" name="Oval 854">
              <a:extLst>
                <a:ext uri="{FF2B5EF4-FFF2-40B4-BE49-F238E27FC236}">
                  <a16:creationId xmlns:a16="http://schemas.microsoft.com/office/drawing/2014/main" id="{A374D811-2F24-43BE-B977-949411D34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28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3" name="Oval 855">
              <a:extLst>
                <a:ext uri="{FF2B5EF4-FFF2-40B4-BE49-F238E27FC236}">
                  <a16:creationId xmlns:a16="http://schemas.microsoft.com/office/drawing/2014/main" id="{99B4FCA1-D7F8-4B62-B1B6-76BC63C45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177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4" name="Oval 856">
              <a:extLst>
                <a:ext uri="{FF2B5EF4-FFF2-40B4-BE49-F238E27FC236}">
                  <a16:creationId xmlns:a16="http://schemas.microsoft.com/office/drawing/2014/main" id="{44F766BD-4E23-4D1A-806E-DABF61FFE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82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5" name="Oval 857">
              <a:extLst>
                <a:ext uri="{FF2B5EF4-FFF2-40B4-BE49-F238E27FC236}">
                  <a16:creationId xmlns:a16="http://schemas.microsoft.com/office/drawing/2014/main" id="{B8BB8161-857F-48A0-A5A3-DDFC5CE86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" y="140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6" name="Oval 858">
              <a:extLst>
                <a:ext uri="{FF2B5EF4-FFF2-40B4-BE49-F238E27FC236}">
                  <a16:creationId xmlns:a16="http://schemas.microsoft.com/office/drawing/2014/main" id="{291C464A-162F-4304-A773-5820FEDA6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86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7" name="Oval 859">
              <a:extLst>
                <a:ext uri="{FF2B5EF4-FFF2-40B4-BE49-F238E27FC236}">
                  <a16:creationId xmlns:a16="http://schemas.microsoft.com/office/drawing/2014/main" id="{F57367F4-218F-4DC7-AB84-A8FCB5336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" y="124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8" name="Oval 860">
              <a:extLst>
                <a:ext uri="{FF2B5EF4-FFF2-40B4-BE49-F238E27FC236}">
                  <a16:creationId xmlns:a16="http://schemas.microsoft.com/office/drawing/2014/main" id="{DD7AE4F9-E0FD-4AEB-B549-E42F98471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206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9" name="Oval 861">
              <a:extLst>
                <a:ext uri="{FF2B5EF4-FFF2-40B4-BE49-F238E27FC236}">
                  <a16:creationId xmlns:a16="http://schemas.microsoft.com/office/drawing/2014/main" id="{7578B669-9969-463F-9AF9-9E0DD8FEB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180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0" name="Oval 862">
              <a:extLst>
                <a:ext uri="{FF2B5EF4-FFF2-40B4-BE49-F238E27FC236}">
                  <a16:creationId xmlns:a16="http://schemas.microsoft.com/office/drawing/2014/main" id="{A3FD0D18-A4B6-4825-85C9-299B06096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88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1" name="Oval 863">
              <a:extLst>
                <a:ext uri="{FF2B5EF4-FFF2-40B4-BE49-F238E27FC236}">
                  <a16:creationId xmlns:a16="http://schemas.microsoft.com/office/drawing/2014/main" id="{4B3FE223-BE9B-4FC9-B80F-D2DC8AE24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184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2" name="Oval 864">
              <a:extLst>
                <a:ext uri="{FF2B5EF4-FFF2-40B4-BE49-F238E27FC236}">
                  <a16:creationId xmlns:a16="http://schemas.microsoft.com/office/drawing/2014/main" id="{8743FCA1-8389-48A7-98F4-D2918DE9D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1716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3" name="Oval 865">
              <a:extLst>
                <a:ext uri="{FF2B5EF4-FFF2-40B4-BE49-F238E27FC236}">
                  <a16:creationId xmlns:a16="http://schemas.microsoft.com/office/drawing/2014/main" id="{D1AC75F1-581E-4B49-8BC2-5C5B3C9A9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46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4" name="Oval 866">
              <a:extLst>
                <a:ext uri="{FF2B5EF4-FFF2-40B4-BE49-F238E27FC236}">
                  <a16:creationId xmlns:a16="http://schemas.microsoft.com/office/drawing/2014/main" id="{EB8155DD-160B-4205-B951-3A4A3A015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44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5" name="Oval 867">
              <a:extLst>
                <a:ext uri="{FF2B5EF4-FFF2-40B4-BE49-F238E27FC236}">
                  <a16:creationId xmlns:a16="http://schemas.microsoft.com/office/drawing/2014/main" id="{336E6CD2-A4CC-43E8-BCB2-B54CB00CF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" y="585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6" name="Oval 868">
              <a:extLst>
                <a:ext uri="{FF2B5EF4-FFF2-40B4-BE49-F238E27FC236}">
                  <a16:creationId xmlns:a16="http://schemas.microsoft.com/office/drawing/2014/main" id="{20080326-5E3A-4E31-BE22-9C4CB8EF5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109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7" name="Oval 869">
              <a:extLst>
                <a:ext uri="{FF2B5EF4-FFF2-40B4-BE49-F238E27FC236}">
                  <a16:creationId xmlns:a16="http://schemas.microsoft.com/office/drawing/2014/main" id="{A8320930-C2A1-4D78-BB18-1E841D08E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4" y="173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8" name="Oval 870">
              <a:extLst>
                <a:ext uri="{FF2B5EF4-FFF2-40B4-BE49-F238E27FC236}">
                  <a16:creationId xmlns:a16="http://schemas.microsoft.com/office/drawing/2014/main" id="{AD429578-835C-4900-BBC8-6232264B6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134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9" name="Oval 871">
              <a:extLst>
                <a:ext uri="{FF2B5EF4-FFF2-40B4-BE49-F238E27FC236}">
                  <a16:creationId xmlns:a16="http://schemas.microsoft.com/office/drawing/2014/main" id="{23F4C19C-8095-47D3-A41B-E63698AF6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088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0" name="Oval 872">
              <a:extLst>
                <a:ext uri="{FF2B5EF4-FFF2-40B4-BE49-F238E27FC236}">
                  <a16:creationId xmlns:a16="http://schemas.microsoft.com/office/drawing/2014/main" id="{F3785F95-7673-4A62-8502-F18533EB3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158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1" name="Oval 873">
              <a:extLst>
                <a:ext uri="{FF2B5EF4-FFF2-40B4-BE49-F238E27FC236}">
                  <a16:creationId xmlns:a16="http://schemas.microsoft.com/office/drawing/2014/main" id="{268F626C-FE4C-42C6-9F44-FA24F47E8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237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2" name="Oval 874">
              <a:extLst>
                <a:ext uri="{FF2B5EF4-FFF2-40B4-BE49-F238E27FC236}">
                  <a16:creationId xmlns:a16="http://schemas.microsoft.com/office/drawing/2014/main" id="{A6824EF3-922F-4586-9031-A88EA1C4B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166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3" name="Oval 875">
              <a:extLst>
                <a:ext uri="{FF2B5EF4-FFF2-40B4-BE49-F238E27FC236}">
                  <a16:creationId xmlns:a16="http://schemas.microsoft.com/office/drawing/2014/main" id="{D2683766-A397-4ABC-A54C-D226976C3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4" y="199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4" name="Oval 876">
              <a:extLst>
                <a:ext uri="{FF2B5EF4-FFF2-40B4-BE49-F238E27FC236}">
                  <a16:creationId xmlns:a16="http://schemas.microsoft.com/office/drawing/2014/main" id="{77BCE02E-DB1D-427C-93A9-6841165EA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1369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5" name="Oval 877">
              <a:extLst>
                <a:ext uri="{FF2B5EF4-FFF2-40B4-BE49-F238E27FC236}">
                  <a16:creationId xmlns:a16="http://schemas.microsoft.com/office/drawing/2014/main" id="{7D9FF0B4-5A05-4D43-8F3D-24A47F3A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5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6" name="Oval 878">
              <a:extLst>
                <a:ext uri="{FF2B5EF4-FFF2-40B4-BE49-F238E27FC236}">
                  <a16:creationId xmlns:a16="http://schemas.microsoft.com/office/drawing/2014/main" id="{1224DDAE-C260-46C9-8FC1-469B3178B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1212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7" name="Oval 879">
              <a:extLst>
                <a:ext uri="{FF2B5EF4-FFF2-40B4-BE49-F238E27FC236}">
                  <a16:creationId xmlns:a16="http://schemas.microsoft.com/office/drawing/2014/main" id="{9B135ED0-0406-4955-87DE-BD3813BDE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900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8" name="Oval 880">
              <a:extLst>
                <a:ext uri="{FF2B5EF4-FFF2-40B4-BE49-F238E27FC236}">
                  <a16:creationId xmlns:a16="http://schemas.microsoft.com/office/drawing/2014/main" id="{070C2107-9B2B-4995-8B62-2B533AE90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1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9" name="Oval 881">
              <a:extLst>
                <a:ext uri="{FF2B5EF4-FFF2-40B4-BE49-F238E27FC236}">
                  <a16:creationId xmlns:a16="http://schemas.microsoft.com/office/drawing/2014/main" id="{F397801C-C160-4457-ABDC-1AB5570D1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194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0" name="Oval 882">
              <a:extLst>
                <a:ext uri="{FF2B5EF4-FFF2-40B4-BE49-F238E27FC236}">
                  <a16:creationId xmlns:a16="http://schemas.microsoft.com/office/drawing/2014/main" id="{E94AC304-5378-43C9-92C4-B2797E3F5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1055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1" name="Oval 883">
              <a:extLst>
                <a:ext uri="{FF2B5EF4-FFF2-40B4-BE49-F238E27FC236}">
                  <a16:creationId xmlns:a16="http://schemas.microsoft.com/office/drawing/2014/main" id="{94B2C713-051E-478A-9DA1-6C3338F75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49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2" name="Oval 884">
              <a:extLst>
                <a:ext uri="{FF2B5EF4-FFF2-40B4-BE49-F238E27FC236}">
                  <a16:creationId xmlns:a16="http://schemas.microsoft.com/office/drawing/2014/main" id="{3BCDA6C5-702B-4DD1-B28D-893600934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116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3" name="Oval 885">
              <a:extLst>
                <a:ext uri="{FF2B5EF4-FFF2-40B4-BE49-F238E27FC236}">
                  <a16:creationId xmlns:a16="http://schemas.microsoft.com/office/drawing/2014/main" id="{DF235FAB-2A0C-4F16-9050-AC31920E3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203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4" name="Oval 886">
              <a:extLst>
                <a:ext uri="{FF2B5EF4-FFF2-40B4-BE49-F238E27FC236}">
                  <a16:creationId xmlns:a16="http://schemas.microsoft.com/office/drawing/2014/main" id="{7F960BD4-1798-4817-B58F-78B575AF0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27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5" name="Oval 887">
              <a:extLst>
                <a:ext uri="{FF2B5EF4-FFF2-40B4-BE49-F238E27FC236}">
                  <a16:creationId xmlns:a16="http://schemas.microsoft.com/office/drawing/2014/main" id="{EAF1FD57-BAB9-4190-9BE1-8D77CC1DA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75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6" name="Oval 888">
              <a:extLst>
                <a:ext uri="{FF2B5EF4-FFF2-40B4-BE49-F238E27FC236}">
                  <a16:creationId xmlns:a16="http://schemas.microsoft.com/office/drawing/2014/main" id="{8CB8CE6A-5271-42F8-A8C6-8F5CFACDD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207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7" name="Oval 889">
              <a:extLst>
                <a:ext uri="{FF2B5EF4-FFF2-40B4-BE49-F238E27FC236}">
                  <a16:creationId xmlns:a16="http://schemas.microsoft.com/office/drawing/2014/main" id="{ABC47C49-32C1-4716-B21C-B57D7A057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114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8" name="Oval 890">
              <a:extLst>
                <a:ext uri="{FF2B5EF4-FFF2-40B4-BE49-F238E27FC236}">
                  <a16:creationId xmlns:a16="http://schemas.microsoft.com/office/drawing/2014/main" id="{E79FE34E-6FE0-46F4-9B31-37CD76055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1424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9" name="Oval 891">
              <a:extLst>
                <a:ext uri="{FF2B5EF4-FFF2-40B4-BE49-F238E27FC236}">
                  <a16:creationId xmlns:a16="http://schemas.microsoft.com/office/drawing/2014/main" id="{DF543414-8C25-4CE6-ABDD-5F93D5543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61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0" name="Oval 892">
              <a:extLst>
                <a:ext uri="{FF2B5EF4-FFF2-40B4-BE49-F238E27FC236}">
                  <a16:creationId xmlns:a16="http://schemas.microsoft.com/office/drawing/2014/main" id="{C346AE16-4167-4B75-A3A3-D3AB848E9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2" y="14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1" name="Oval 893">
              <a:extLst>
                <a:ext uri="{FF2B5EF4-FFF2-40B4-BE49-F238E27FC236}">
                  <a16:creationId xmlns:a16="http://schemas.microsoft.com/office/drawing/2014/main" id="{6BD40AEE-F1CD-481E-AF87-4AA41AAED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4" y="172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2" name="Oval 894">
              <a:extLst>
                <a:ext uri="{FF2B5EF4-FFF2-40B4-BE49-F238E27FC236}">
                  <a16:creationId xmlns:a16="http://schemas.microsoft.com/office/drawing/2014/main" id="{E7384B87-C78C-4C71-93AC-C6AE7B72E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2014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3" name="Oval 895">
              <a:extLst>
                <a:ext uri="{FF2B5EF4-FFF2-40B4-BE49-F238E27FC236}">
                  <a16:creationId xmlns:a16="http://schemas.microsoft.com/office/drawing/2014/main" id="{7ED3529B-C82B-4B88-8D88-6283F429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" y="2263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4" name="Oval 896">
              <a:extLst>
                <a:ext uri="{FF2B5EF4-FFF2-40B4-BE49-F238E27FC236}">
                  <a16:creationId xmlns:a16="http://schemas.microsoft.com/office/drawing/2014/main" id="{B5289663-6CB5-47A8-A8BB-A135C760B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7" y="213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5" name="Oval 897">
              <a:extLst>
                <a:ext uri="{FF2B5EF4-FFF2-40B4-BE49-F238E27FC236}">
                  <a16:creationId xmlns:a16="http://schemas.microsoft.com/office/drawing/2014/main" id="{11A909AB-B401-4303-B471-C8169404E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" y="1716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6" name="Oval 898">
              <a:extLst>
                <a:ext uri="{FF2B5EF4-FFF2-40B4-BE49-F238E27FC236}">
                  <a16:creationId xmlns:a16="http://schemas.microsoft.com/office/drawing/2014/main" id="{A81B8C01-ADE0-460C-82E5-21A639622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33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7" name="Oval 899">
              <a:extLst>
                <a:ext uri="{FF2B5EF4-FFF2-40B4-BE49-F238E27FC236}">
                  <a16:creationId xmlns:a16="http://schemas.microsoft.com/office/drawing/2014/main" id="{6C5ECC09-5B75-417F-B3A6-D16FED8DA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5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8" name="Oval 900">
              <a:extLst>
                <a:ext uri="{FF2B5EF4-FFF2-40B4-BE49-F238E27FC236}">
                  <a16:creationId xmlns:a16="http://schemas.microsoft.com/office/drawing/2014/main" id="{C66774DF-D703-4AF3-AF85-B53CA4182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151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9" name="Oval 901">
              <a:extLst>
                <a:ext uri="{FF2B5EF4-FFF2-40B4-BE49-F238E27FC236}">
                  <a16:creationId xmlns:a16="http://schemas.microsoft.com/office/drawing/2014/main" id="{CFA9A8B5-A85D-4279-B4AE-D4DFA621C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1710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0" name="Oval 902">
              <a:extLst>
                <a:ext uri="{FF2B5EF4-FFF2-40B4-BE49-F238E27FC236}">
                  <a16:creationId xmlns:a16="http://schemas.microsoft.com/office/drawing/2014/main" id="{209D7C8A-27A2-457D-926D-CE57CE4B4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145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1" name="Oval 903">
              <a:extLst>
                <a:ext uri="{FF2B5EF4-FFF2-40B4-BE49-F238E27FC236}">
                  <a16:creationId xmlns:a16="http://schemas.microsoft.com/office/drawing/2014/main" id="{F6B71250-EE1F-45AC-A884-2A3CF6C68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7" y="128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2" name="Oval 904">
              <a:extLst>
                <a:ext uri="{FF2B5EF4-FFF2-40B4-BE49-F238E27FC236}">
                  <a16:creationId xmlns:a16="http://schemas.microsoft.com/office/drawing/2014/main" id="{D716398F-BA43-44C9-9F48-96D532343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180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3" name="Oval 905">
              <a:extLst>
                <a:ext uri="{FF2B5EF4-FFF2-40B4-BE49-F238E27FC236}">
                  <a16:creationId xmlns:a16="http://schemas.microsoft.com/office/drawing/2014/main" id="{D7DD79C2-DDF5-453F-85D1-809832447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98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4" name="Oval 906">
              <a:extLst>
                <a:ext uri="{FF2B5EF4-FFF2-40B4-BE49-F238E27FC236}">
                  <a16:creationId xmlns:a16="http://schemas.microsoft.com/office/drawing/2014/main" id="{1D3C9382-D637-491F-BC4B-188727AB6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13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5" name="Oval 907">
              <a:extLst>
                <a:ext uri="{FF2B5EF4-FFF2-40B4-BE49-F238E27FC236}">
                  <a16:creationId xmlns:a16="http://schemas.microsoft.com/office/drawing/2014/main" id="{4C37FD5E-DE9F-43B6-87D5-51E23AD18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17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6" name="Oval 908">
              <a:extLst>
                <a:ext uri="{FF2B5EF4-FFF2-40B4-BE49-F238E27FC236}">
                  <a16:creationId xmlns:a16="http://schemas.microsoft.com/office/drawing/2014/main" id="{D6AA048C-9245-40EE-ABD3-1A36BC518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6" y="2300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7" name="Oval 909">
              <a:extLst>
                <a:ext uri="{FF2B5EF4-FFF2-40B4-BE49-F238E27FC236}">
                  <a16:creationId xmlns:a16="http://schemas.microsoft.com/office/drawing/2014/main" id="{111BF657-EB93-4487-A2D5-69FD0D8F7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147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8" name="Oval 910">
              <a:extLst>
                <a:ext uri="{FF2B5EF4-FFF2-40B4-BE49-F238E27FC236}">
                  <a16:creationId xmlns:a16="http://schemas.microsoft.com/office/drawing/2014/main" id="{55D7C8BE-5047-4206-8F28-D15463C3A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36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9" name="Oval 911">
              <a:extLst>
                <a:ext uri="{FF2B5EF4-FFF2-40B4-BE49-F238E27FC236}">
                  <a16:creationId xmlns:a16="http://schemas.microsoft.com/office/drawing/2014/main" id="{B835EDCD-B731-4412-B2BD-BFABF2027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132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0" name="Oval 912">
              <a:extLst>
                <a:ext uri="{FF2B5EF4-FFF2-40B4-BE49-F238E27FC236}">
                  <a16:creationId xmlns:a16="http://schemas.microsoft.com/office/drawing/2014/main" id="{F8578069-CBC0-4F59-91C3-AE68466F9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144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1" name="Oval 913">
              <a:extLst>
                <a:ext uri="{FF2B5EF4-FFF2-40B4-BE49-F238E27FC236}">
                  <a16:creationId xmlns:a16="http://schemas.microsoft.com/office/drawing/2014/main" id="{A7B0AAA6-AAEB-4B6D-BC41-B440C2348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158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2" name="Oval 914">
              <a:extLst>
                <a:ext uri="{FF2B5EF4-FFF2-40B4-BE49-F238E27FC236}">
                  <a16:creationId xmlns:a16="http://schemas.microsoft.com/office/drawing/2014/main" id="{3A7D9DF5-25DD-45E7-B151-FB1E75757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152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3" name="Oval 915">
              <a:extLst>
                <a:ext uri="{FF2B5EF4-FFF2-40B4-BE49-F238E27FC236}">
                  <a16:creationId xmlns:a16="http://schemas.microsoft.com/office/drawing/2014/main" id="{82D1A5D0-84BA-4E64-83BA-6E4A16B47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91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4" name="Oval 916">
              <a:extLst>
                <a:ext uri="{FF2B5EF4-FFF2-40B4-BE49-F238E27FC236}">
                  <a16:creationId xmlns:a16="http://schemas.microsoft.com/office/drawing/2014/main" id="{0E7B441F-255F-40B0-A927-0C59C7E8A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548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5" name="Oval 917">
              <a:extLst>
                <a:ext uri="{FF2B5EF4-FFF2-40B4-BE49-F238E27FC236}">
                  <a16:creationId xmlns:a16="http://schemas.microsoft.com/office/drawing/2014/main" id="{A4847E13-8B00-4C72-8F62-300259E47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67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6" name="Oval 918">
              <a:extLst>
                <a:ext uri="{FF2B5EF4-FFF2-40B4-BE49-F238E27FC236}">
                  <a16:creationId xmlns:a16="http://schemas.microsoft.com/office/drawing/2014/main" id="{A4A47F87-46C7-462D-847E-DE5FC6A7A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109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7" name="Oval 919">
              <a:extLst>
                <a:ext uri="{FF2B5EF4-FFF2-40B4-BE49-F238E27FC236}">
                  <a16:creationId xmlns:a16="http://schemas.microsoft.com/office/drawing/2014/main" id="{C3AC699B-A243-4BDD-BE8C-12ACFEDEC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1175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8" name="Oval 920">
              <a:extLst>
                <a:ext uri="{FF2B5EF4-FFF2-40B4-BE49-F238E27FC236}">
                  <a16:creationId xmlns:a16="http://schemas.microsoft.com/office/drawing/2014/main" id="{76E63EBE-55CC-43B3-A600-111C86590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9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9" name="Oval 921">
              <a:extLst>
                <a:ext uri="{FF2B5EF4-FFF2-40B4-BE49-F238E27FC236}">
                  <a16:creationId xmlns:a16="http://schemas.microsoft.com/office/drawing/2014/main" id="{F30C2E8A-9F5A-47C7-8DF1-8DB6A7DBA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" y="124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0" name="Oval 922">
              <a:extLst>
                <a:ext uri="{FF2B5EF4-FFF2-40B4-BE49-F238E27FC236}">
                  <a16:creationId xmlns:a16="http://schemas.microsoft.com/office/drawing/2014/main" id="{FBC8807B-2E96-42F5-83E0-B03513302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1" name="Oval 923">
              <a:extLst>
                <a:ext uri="{FF2B5EF4-FFF2-40B4-BE49-F238E27FC236}">
                  <a16:creationId xmlns:a16="http://schemas.microsoft.com/office/drawing/2014/main" id="{906D53E0-F4D4-457A-86BB-970B64B15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09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2" name="Oval 924">
              <a:extLst>
                <a:ext uri="{FF2B5EF4-FFF2-40B4-BE49-F238E27FC236}">
                  <a16:creationId xmlns:a16="http://schemas.microsoft.com/office/drawing/2014/main" id="{DC4794F7-EDE7-464C-B22E-84422FC0E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61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3" name="Oval 925">
              <a:extLst>
                <a:ext uri="{FF2B5EF4-FFF2-40B4-BE49-F238E27FC236}">
                  <a16:creationId xmlns:a16="http://schemas.microsoft.com/office/drawing/2014/main" id="{BB2787A3-AA31-409C-BFEA-564C7E917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1" y="165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4" name="Oval 926">
              <a:extLst>
                <a:ext uri="{FF2B5EF4-FFF2-40B4-BE49-F238E27FC236}">
                  <a16:creationId xmlns:a16="http://schemas.microsoft.com/office/drawing/2014/main" id="{B063E49A-713D-47D5-939F-EABD2A4CA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83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5" name="Oval 927">
              <a:extLst>
                <a:ext uri="{FF2B5EF4-FFF2-40B4-BE49-F238E27FC236}">
                  <a16:creationId xmlns:a16="http://schemas.microsoft.com/office/drawing/2014/main" id="{7DB812E2-C061-4BAC-A332-04137BFA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" y="98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6" name="Oval 928">
              <a:extLst>
                <a:ext uri="{FF2B5EF4-FFF2-40B4-BE49-F238E27FC236}">
                  <a16:creationId xmlns:a16="http://schemas.microsoft.com/office/drawing/2014/main" id="{810D5256-AF33-4FB0-B2FF-67C130F0B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779"/>
              <a:ext cx="27" cy="28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7" name="Oval 929">
              <a:extLst>
                <a:ext uri="{FF2B5EF4-FFF2-40B4-BE49-F238E27FC236}">
                  <a16:creationId xmlns:a16="http://schemas.microsoft.com/office/drawing/2014/main" id="{E298213C-26C5-4DA2-9935-4A5AC0838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4" y="122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8" name="Oval 930">
              <a:extLst>
                <a:ext uri="{FF2B5EF4-FFF2-40B4-BE49-F238E27FC236}">
                  <a16:creationId xmlns:a16="http://schemas.microsoft.com/office/drawing/2014/main" id="{2F7A75FB-E080-49C9-A795-97A55F2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3" y="175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9" name="Oval 931">
              <a:extLst>
                <a:ext uri="{FF2B5EF4-FFF2-40B4-BE49-F238E27FC236}">
                  <a16:creationId xmlns:a16="http://schemas.microsoft.com/office/drawing/2014/main" id="{431E6D3D-92B8-46FC-ACA2-44B3DC4B8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959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0" name="Oval 932">
              <a:extLst>
                <a:ext uri="{FF2B5EF4-FFF2-40B4-BE49-F238E27FC236}">
                  <a16:creationId xmlns:a16="http://schemas.microsoft.com/office/drawing/2014/main" id="{082E476C-D876-42B6-8287-2E43F6EFA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86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1" name="Oval 933">
              <a:extLst>
                <a:ext uri="{FF2B5EF4-FFF2-40B4-BE49-F238E27FC236}">
                  <a16:creationId xmlns:a16="http://schemas.microsoft.com/office/drawing/2014/main" id="{5C63B06A-71F3-4C6F-BC52-C5843C2AF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154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2" name="Oval 934">
              <a:extLst>
                <a:ext uri="{FF2B5EF4-FFF2-40B4-BE49-F238E27FC236}">
                  <a16:creationId xmlns:a16="http://schemas.microsoft.com/office/drawing/2014/main" id="{726366AA-C79B-4E01-8950-88EF30D7A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199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3" name="Oval 935">
              <a:extLst>
                <a:ext uri="{FF2B5EF4-FFF2-40B4-BE49-F238E27FC236}">
                  <a16:creationId xmlns:a16="http://schemas.microsoft.com/office/drawing/2014/main" id="{7763C84E-F445-458E-976E-7561090C5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79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4" name="Oval 936">
              <a:extLst>
                <a:ext uri="{FF2B5EF4-FFF2-40B4-BE49-F238E27FC236}">
                  <a16:creationId xmlns:a16="http://schemas.microsoft.com/office/drawing/2014/main" id="{BEC58419-00D7-43CF-A308-EB29A8ACD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206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5" name="Oval 937">
              <a:extLst>
                <a:ext uri="{FF2B5EF4-FFF2-40B4-BE49-F238E27FC236}">
                  <a16:creationId xmlns:a16="http://schemas.microsoft.com/office/drawing/2014/main" id="{52E963CD-01D5-4522-A445-B475195E0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41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6" name="Oval 938">
              <a:extLst>
                <a:ext uri="{FF2B5EF4-FFF2-40B4-BE49-F238E27FC236}">
                  <a16:creationId xmlns:a16="http://schemas.microsoft.com/office/drawing/2014/main" id="{17C96F8C-F5DA-4726-9430-1DACEE406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224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7" name="Oval 939">
              <a:extLst>
                <a:ext uri="{FF2B5EF4-FFF2-40B4-BE49-F238E27FC236}">
                  <a16:creationId xmlns:a16="http://schemas.microsoft.com/office/drawing/2014/main" id="{505C9F36-8E52-4281-8776-E87B72C3D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3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8" name="Oval 940">
              <a:extLst>
                <a:ext uri="{FF2B5EF4-FFF2-40B4-BE49-F238E27FC236}">
                  <a16:creationId xmlns:a16="http://schemas.microsoft.com/office/drawing/2014/main" id="{BC0C0121-546D-41F8-AFFF-48CD526D2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41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9" name="Oval 941">
              <a:extLst>
                <a:ext uri="{FF2B5EF4-FFF2-40B4-BE49-F238E27FC236}">
                  <a16:creationId xmlns:a16="http://schemas.microsoft.com/office/drawing/2014/main" id="{19E8F9C6-A12E-457B-8308-5DEF93A5C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91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0" name="Oval 942">
              <a:extLst>
                <a:ext uri="{FF2B5EF4-FFF2-40B4-BE49-F238E27FC236}">
                  <a16:creationId xmlns:a16="http://schemas.microsoft.com/office/drawing/2014/main" id="{EECE6346-96E5-4B21-8816-3AAF86BD1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1878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1" name="Oval 943">
              <a:extLst>
                <a:ext uri="{FF2B5EF4-FFF2-40B4-BE49-F238E27FC236}">
                  <a16:creationId xmlns:a16="http://schemas.microsoft.com/office/drawing/2014/main" id="{B5ADE249-BF15-496E-9C27-776F3AA57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75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2" name="Oval 944">
              <a:extLst>
                <a:ext uri="{FF2B5EF4-FFF2-40B4-BE49-F238E27FC236}">
                  <a16:creationId xmlns:a16="http://schemas.microsoft.com/office/drawing/2014/main" id="{63EF7BA6-380F-45F8-8DD9-590A5B5F6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177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3" name="Oval 945">
              <a:extLst>
                <a:ext uri="{FF2B5EF4-FFF2-40B4-BE49-F238E27FC236}">
                  <a16:creationId xmlns:a16="http://schemas.microsoft.com/office/drawing/2014/main" id="{0022FC51-B93A-40C3-B49F-5FB4F65BF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" y="127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4" name="Oval 946">
              <a:extLst>
                <a:ext uri="{FF2B5EF4-FFF2-40B4-BE49-F238E27FC236}">
                  <a16:creationId xmlns:a16="http://schemas.microsoft.com/office/drawing/2014/main" id="{C0747C67-571A-4BF8-BB87-4965009ED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60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5" name="Oval 947">
              <a:extLst>
                <a:ext uri="{FF2B5EF4-FFF2-40B4-BE49-F238E27FC236}">
                  <a16:creationId xmlns:a16="http://schemas.microsoft.com/office/drawing/2014/main" id="{7087E727-7EBC-4F83-9B58-F30E780C3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184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6" name="Oval 948">
              <a:extLst>
                <a:ext uri="{FF2B5EF4-FFF2-40B4-BE49-F238E27FC236}">
                  <a16:creationId xmlns:a16="http://schemas.microsoft.com/office/drawing/2014/main" id="{4058D138-9700-4ED1-AD21-28142FA8F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139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7" name="Oval 949">
              <a:extLst>
                <a:ext uri="{FF2B5EF4-FFF2-40B4-BE49-F238E27FC236}">
                  <a16:creationId xmlns:a16="http://schemas.microsoft.com/office/drawing/2014/main" id="{65C92C92-4DD2-47DD-AE2E-CD89053D4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9" y="123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8" name="Oval 950">
              <a:extLst>
                <a:ext uri="{FF2B5EF4-FFF2-40B4-BE49-F238E27FC236}">
                  <a16:creationId xmlns:a16="http://schemas.microsoft.com/office/drawing/2014/main" id="{2A70340C-647E-4CF7-86D4-0107C5122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13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9" name="Oval 951">
              <a:extLst>
                <a:ext uri="{FF2B5EF4-FFF2-40B4-BE49-F238E27FC236}">
                  <a16:creationId xmlns:a16="http://schemas.microsoft.com/office/drawing/2014/main" id="{FD1B3DFD-D9B6-40A3-9DEA-0C0115558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5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0" name="Oval 952">
              <a:extLst>
                <a:ext uri="{FF2B5EF4-FFF2-40B4-BE49-F238E27FC236}">
                  <a16:creationId xmlns:a16="http://schemas.microsoft.com/office/drawing/2014/main" id="{07F779E6-5113-4CFC-B568-BB6D6B95D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190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1" name="Oval 953">
              <a:extLst>
                <a:ext uri="{FF2B5EF4-FFF2-40B4-BE49-F238E27FC236}">
                  <a16:creationId xmlns:a16="http://schemas.microsoft.com/office/drawing/2014/main" id="{876ECBF1-1FB3-420C-AB9A-90814B373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220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2" name="Oval 954">
              <a:extLst>
                <a:ext uri="{FF2B5EF4-FFF2-40B4-BE49-F238E27FC236}">
                  <a16:creationId xmlns:a16="http://schemas.microsoft.com/office/drawing/2014/main" id="{B7619B49-45FD-448E-AB48-8D4631430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537"/>
              <a:ext cx="28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3" name="Oval 955">
              <a:extLst>
                <a:ext uri="{FF2B5EF4-FFF2-40B4-BE49-F238E27FC236}">
                  <a16:creationId xmlns:a16="http://schemas.microsoft.com/office/drawing/2014/main" id="{3A443768-5B5B-4257-8919-941CB730B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1" y="118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4" name="Oval 956">
              <a:extLst>
                <a:ext uri="{FF2B5EF4-FFF2-40B4-BE49-F238E27FC236}">
                  <a16:creationId xmlns:a16="http://schemas.microsoft.com/office/drawing/2014/main" id="{F9D9939E-29F2-48D8-A06A-F39439617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1153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5" name="Oval 957">
              <a:extLst>
                <a:ext uri="{FF2B5EF4-FFF2-40B4-BE49-F238E27FC236}">
                  <a16:creationId xmlns:a16="http://schemas.microsoft.com/office/drawing/2014/main" id="{92AD0E7F-11EE-4D6D-9374-47D7D97A1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8" y="169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6" name="Oval 958">
              <a:extLst>
                <a:ext uri="{FF2B5EF4-FFF2-40B4-BE49-F238E27FC236}">
                  <a16:creationId xmlns:a16="http://schemas.microsoft.com/office/drawing/2014/main" id="{1276C2A4-C93B-4818-8709-BAB520CCA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1" y="1332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7" name="Oval 959">
              <a:extLst>
                <a:ext uri="{FF2B5EF4-FFF2-40B4-BE49-F238E27FC236}">
                  <a16:creationId xmlns:a16="http://schemas.microsoft.com/office/drawing/2014/main" id="{995C7555-9838-400C-B94D-6EF256C67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160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8" name="Oval 960">
              <a:extLst>
                <a:ext uri="{FF2B5EF4-FFF2-40B4-BE49-F238E27FC236}">
                  <a16:creationId xmlns:a16="http://schemas.microsoft.com/office/drawing/2014/main" id="{370E7B45-4129-47A8-A929-5FEC90D44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62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9" name="Oval 961">
              <a:extLst>
                <a:ext uri="{FF2B5EF4-FFF2-40B4-BE49-F238E27FC236}">
                  <a16:creationId xmlns:a16="http://schemas.microsoft.com/office/drawing/2014/main" id="{6AB08BF3-A904-4D72-9280-EE658C380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11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0" name="Oval 962">
              <a:extLst>
                <a:ext uri="{FF2B5EF4-FFF2-40B4-BE49-F238E27FC236}">
                  <a16:creationId xmlns:a16="http://schemas.microsoft.com/office/drawing/2014/main" id="{30C0AD85-7EC6-440D-A9AC-CD75D52CD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48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1" name="Oval 963">
              <a:extLst>
                <a:ext uri="{FF2B5EF4-FFF2-40B4-BE49-F238E27FC236}">
                  <a16:creationId xmlns:a16="http://schemas.microsoft.com/office/drawing/2014/main" id="{A2D00BBC-E3B1-40EB-B3C8-34EFA90C2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24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2" name="Oval 964">
              <a:extLst>
                <a:ext uri="{FF2B5EF4-FFF2-40B4-BE49-F238E27FC236}">
                  <a16:creationId xmlns:a16="http://schemas.microsoft.com/office/drawing/2014/main" id="{7FF8C2B8-0407-4A2F-99CB-7F0734A1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13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3" name="Oval 965">
              <a:extLst>
                <a:ext uri="{FF2B5EF4-FFF2-40B4-BE49-F238E27FC236}">
                  <a16:creationId xmlns:a16="http://schemas.microsoft.com/office/drawing/2014/main" id="{985985F1-9A62-41D4-8202-62F91EEB9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77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4" name="Oval 966">
              <a:extLst>
                <a:ext uri="{FF2B5EF4-FFF2-40B4-BE49-F238E27FC236}">
                  <a16:creationId xmlns:a16="http://schemas.microsoft.com/office/drawing/2014/main" id="{54A2E202-06AB-4042-8946-F65D5B10E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" y="1380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5" name="Oval 967">
              <a:extLst>
                <a:ext uri="{FF2B5EF4-FFF2-40B4-BE49-F238E27FC236}">
                  <a16:creationId xmlns:a16="http://schemas.microsoft.com/office/drawing/2014/main" id="{678D5036-E736-4E60-A911-626BF6DB6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161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6" name="Oval 968">
              <a:extLst>
                <a:ext uri="{FF2B5EF4-FFF2-40B4-BE49-F238E27FC236}">
                  <a16:creationId xmlns:a16="http://schemas.microsoft.com/office/drawing/2014/main" id="{B8869B01-909C-42C0-8F24-16D46BADE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8" y="197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7" name="Oval 969">
              <a:extLst>
                <a:ext uri="{FF2B5EF4-FFF2-40B4-BE49-F238E27FC236}">
                  <a16:creationId xmlns:a16="http://schemas.microsoft.com/office/drawing/2014/main" id="{5380864D-0762-4E46-8B9E-7F7DE8D41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494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8" name="Oval 970">
              <a:extLst>
                <a:ext uri="{FF2B5EF4-FFF2-40B4-BE49-F238E27FC236}">
                  <a16:creationId xmlns:a16="http://schemas.microsoft.com/office/drawing/2014/main" id="{4BE5F44F-71EE-4643-BC81-22D8D143D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156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9" name="Oval 971">
              <a:extLst>
                <a:ext uri="{FF2B5EF4-FFF2-40B4-BE49-F238E27FC236}">
                  <a16:creationId xmlns:a16="http://schemas.microsoft.com/office/drawing/2014/main" id="{5C5C6361-80D7-497D-AEC8-B3221FF29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9" y="173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0" name="Oval 972">
              <a:extLst>
                <a:ext uri="{FF2B5EF4-FFF2-40B4-BE49-F238E27FC236}">
                  <a16:creationId xmlns:a16="http://schemas.microsoft.com/office/drawing/2014/main" id="{AF0540AB-99A5-4B37-A598-25435A970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4" y="152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1" name="Oval 973">
              <a:extLst>
                <a:ext uri="{FF2B5EF4-FFF2-40B4-BE49-F238E27FC236}">
                  <a16:creationId xmlns:a16="http://schemas.microsoft.com/office/drawing/2014/main" id="{EDB78784-3535-4FC1-A1ED-8831D83BD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" y="184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2" name="Oval 974">
              <a:extLst>
                <a:ext uri="{FF2B5EF4-FFF2-40B4-BE49-F238E27FC236}">
                  <a16:creationId xmlns:a16="http://schemas.microsoft.com/office/drawing/2014/main" id="{4CF00447-B5BD-450E-AE90-E5D51D952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92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3" name="Oval 975">
              <a:extLst>
                <a:ext uri="{FF2B5EF4-FFF2-40B4-BE49-F238E27FC236}">
                  <a16:creationId xmlns:a16="http://schemas.microsoft.com/office/drawing/2014/main" id="{6C387145-C75B-4317-91EE-F5F39D403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209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4" name="Oval 976">
              <a:extLst>
                <a:ext uri="{FF2B5EF4-FFF2-40B4-BE49-F238E27FC236}">
                  <a16:creationId xmlns:a16="http://schemas.microsoft.com/office/drawing/2014/main" id="{0A6B24AF-0415-470B-B651-926E181DE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2073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5" name="Oval 977">
              <a:extLst>
                <a:ext uri="{FF2B5EF4-FFF2-40B4-BE49-F238E27FC236}">
                  <a16:creationId xmlns:a16="http://schemas.microsoft.com/office/drawing/2014/main" id="{E21C00EE-2214-42F4-8354-A81AC67E3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1212"/>
              <a:ext cx="27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6" name="Oval 978">
              <a:extLst>
                <a:ext uri="{FF2B5EF4-FFF2-40B4-BE49-F238E27FC236}">
                  <a16:creationId xmlns:a16="http://schemas.microsoft.com/office/drawing/2014/main" id="{2B94BB04-9200-4FF2-8DD7-CA81AAD95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181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7" name="Oval 979">
              <a:extLst>
                <a:ext uri="{FF2B5EF4-FFF2-40B4-BE49-F238E27FC236}">
                  <a16:creationId xmlns:a16="http://schemas.microsoft.com/office/drawing/2014/main" id="{6261A8C4-1923-4638-9A4E-8D4EB26F3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17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8" name="Oval 980">
              <a:extLst>
                <a:ext uri="{FF2B5EF4-FFF2-40B4-BE49-F238E27FC236}">
                  <a16:creationId xmlns:a16="http://schemas.microsoft.com/office/drawing/2014/main" id="{2CD2EEB1-8645-43E6-883D-537096958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1775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9" name="Oval 981">
              <a:extLst>
                <a:ext uri="{FF2B5EF4-FFF2-40B4-BE49-F238E27FC236}">
                  <a16:creationId xmlns:a16="http://schemas.microsoft.com/office/drawing/2014/main" id="{989DDC4D-419F-40AB-9415-C98019FE7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126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0" name="Oval 982">
              <a:extLst>
                <a:ext uri="{FF2B5EF4-FFF2-40B4-BE49-F238E27FC236}">
                  <a16:creationId xmlns:a16="http://schemas.microsoft.com/office/drawing/2014/main" id="{05E78056-3E73-4BE0-80D8-EACE311AD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52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1" name="Oval 983">
              <a:extLst>
                <a:ext uri="{FF2B5EF4-FFF2-40B4-BE49-F238E27FC236}">
                  <a16:creationId xmlns:a16="http://schemas.microsoft.com/office/drawing/2014/main" id="{9E6CCD8A-79E8-494B-B013-25B5C1BA3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3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2" name="Oval 984">
              <a:extLst>
                <a:ext uri="{FF2B5EF4-FFF2-40B4-BE49-F238E27FC236}">
                  <a16:creationId xmlns:a16="http://schemas.microsoft.com/office/drawing/2014/main" id="{4C5B4F99-7BE2-4476-8404-21D6CA28A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218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3" name="Oval 985">
              <a:extLst>
                <a:ext uri="{FF2B5EF4-FFF2-40B4-BE49-F238E27FC236}">
                  <a16:creationId xmlns:a16="http://schemas.microsoft.com/office/drawing/2014/main" id="{E67348D6-B278-4870-8EA0-4AB956510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2154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4" name="Oval 986">
              <a:extLst>
                <a:ext uri="{FF2B5EF4-FFF2-40B4-BE49-F238E27FC236}">
                  <a16:creationId xmlns:a16="http://schemas.microsoft.com/office/drawing/2014/main" id="{B2A94DBB-A986-4AE0-A455-FD8A5D7D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489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5" name="Oval 987">
              <a:extLst>
                <a:ext uri="{FF2B5EF4-FFF2-40B4-BE49-F238E27FC236}">
                  <a16:creationId xmlns:a16="http://schemas.microsoft.com/office/drawing/2014/main" id="{DDE7B847-F261-42F7-9B03-DAA79EBF0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" y="2187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6" name="Oval 988">
              <a:extLst>
                <a:ext uri="{FF2B5EF4-FFF2-40B4-BE49-F238E27FC236}">
                  <a16:creationId xmlns:a16="http://schemas.microsoft.com/office/drawing/2014/main" id="{27920270-4F32-4F4E-A214-C9CBE149D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931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7" name="Oval 989">
              <a:extLst>
                <a:ext uri="{FF2B5EF4-FFF2-40B4-BE49-F238E27FC236}">
                  <a16:creationId xmlns:a16="http://schemas.microsoft.com/office/drawing/2014/main" id="{D142FA8B-7EA2-4463-8084-D9A4C03E7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45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8" name="Oval 990">
              <a:extLst>
                <a:ext uri="{FF2B5EF4-FFF2-40B4-BE49-F238E27FC236}">
                  <a16:creationId xmlns:a16="http://schemas.microsoft.com/office/drawing/2014/main" id="{B29540A2-78AF-446E-8B1C-F8EB6F290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1126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9" name="Oval 991">
              <a:extLst>
                <a:ext uri="{FF2B5EF4-FFF2-40B4-BE49-F238E27FC236}">
                  <a16:creationId xmlns:a16="http://schemas.microsoft.com/office/drawing/2014/main" id="{FE5B69AB-ACF0-4C91-A4C6-096FD90C3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214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0" name="Oval 992">
              <a:extLst>
                <a:ext uri="{FF2B5EF4-FFF2-40B4-BE49-F238E27FC236}">
                  <a16:creationId xmlns:a16="http://schemas.microsoft.com/office/drawing/2014/main" id="{091E7666-0CB8-4E89-8BE5-D1BA786A5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38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1" name="Oval 993">
              <a:extLst>
                <a:ext uri="{FF2B5EF4-FFF2-40B4-BE49-F238E27FC236}">
                  <a16:creationId xmlns:a16="http://schemas.microsoft.com/office/drawing/2014/main" id="{5B0AA5AA-29C5-4C0A-9CB6-DE2173EC4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13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2" name="Oval 994">
              <a:extLst>
                <a:ext uri="{FF2B5EF4-FFF2-40B4-BE49-F238E27FC236}">
                  <a16:creationId xmlns:a16="http://schemas.microsoft.com/office/drawing/2014/main" id="{45934C09-052B-44E5-8AF1-644368A64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" y="11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3" name="Oval 995">
              <a:extLst>
                <a:ext uri="{FF2B5EF4-FFF2-40B4-BE49-F238E27FC236}">
                  <a16:creationId xmlns:a16="http://schemas.microsoft.com/office/drawing/2014/main" id="{C25294B0-9F0B-4BBD-A705-68F9F345F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167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4" name="Oval 996">
              <a:extLst>
                <a:ext uri="{FF2B5EF4-FFF2-40B4-BE49-F238E27FC236}">
                  <a16:creationId xmlns:a16="http://schemas.microsoft.com/office/drawing/2014/main" id="{EA16E745-95DA-48BA-A8FE-54D677269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2019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5" name="Oval 997">
              <a:extLst>
                <a:ext uri="{FF2B5EF4-FFF2-40B4-BE49-F238E27FC236}">
                  <a16:creationId xmlns:a16="http://schemas.microsoft.com/office/drawing/2014/main" id="{E5C8E7D5-21B2-46BC-900D-4F19FECEB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802"/>
              <a:ext cx="28" cy="28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6" name="Oval 998">
              <a:extLst>
                <a:ext uri="{FF2B5EF4-FFF2-40B4-BE49-F238E27FC236}">
                  <a16:creationId xmlns:a16="http://schemas.microsoft.com/office/drawing/2014/main" id="{60CFB85E-C14B-41D2-8B35-A63A3E1D2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73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7" name="Oval 999">
              <a:extLst>
                <a:ext uri="{FF2B5EF4-FFF2-40B4-BE49-F238E27FC236}">
                  <a16:creationId xmlns:a16="http://schemas.microsoft.com/office/drawing/2014/main" id="{098F8F3B-6FE3-426D-B96F-4E81167D4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166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8" name="Oval 1000">
              <a:extLst>
                <a:ext uri="{FF2B5EF4-FFF2-40B4-BE49-F238E27FC236}">
                  <a16:creationId xmlns:a16="http://schemas.microsoft.com/office/drawing/2014/main" id="{F4777EDC-C96A-4DB0-8BDF-FBC891C1A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1635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9" name="Oval 1001">
              <a:extLst>
                <a:ext uri="{FF2B5EF4-FFF2-40B4-BE49-F238E27FC236}">
                  <a16:creationId xmlns:a16="http://schemas.microsoft.com/office/drawing/2014/main" id="{6A926461-C123-4CEE-90D8-80B03F523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147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70" name="Oval 1002">
              <a:extLst>
                <a:ext uri="{FF2B5EF4-FFF2-40B4-BE49-F238E27FC236}">
                  <a16:creationId xmlns:a16="http://schemas.microsoft.com/office/drawing/2014/main" id="{9FA24196-BE16-4929-82A9-4CA44D0B6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861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71" name="Oval 1003">
              <a:extLst>
                <a:ext uri="{FF2B5EF4-FFF2-40B4-BE49-F238E27FC236}">
                  <a16:creationId xmlns:a16="http://schemas.microsoft.com/office/drawing/2014/main" id="{3D8F2E83-CEDE-4BDD-AA41-FEABA1849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4" y="1840"/>
              <a:ext cx="28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72" name="Oval 1004">
              <a:extLst>
                <a:ext uri="{FF2B5EF4-FFF2-40B4-BE49-F238E27FC236}">
                  <a16:creationId xmlns:a16="http://schemas.microsoft.com/office/drawing/2014/main" id="{EE005AB7-FBB0-4ED1-A823-230872926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1786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73" name="Oval 1005">
              <a:extLst>
                <a:ext uri="{FF2B5EF4-FFF2-40B4-BE49-F238E27FC236}">
                  <a16:creationId xmlns:a16="http://schemas.microsoft.com/office/drawing/2014/main" id="{C45FE403-239E-48B7-9D61-FA305D76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980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74" name="Oval 1006">
              <a:extLst>
                <a:ext uri="{FF2B5EF4-FFF2-40B4-BE49-F238E27FC236}">
                  <a16:creationId xmlns:a16="http://schemas.microsoft.com/office/drawing/2014/main" id="{AB7684E0-F29D-4951-B1F2-4C2FA33A2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742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75" name="Oval 1007">
              <a:extLst>
                <a:ext uri="{FF2B5EF4-FFF2-40B4-BE49-F238E27FC236}">
                  <a16:creationId xmlns:a16="http://schemas.microsoft.com/office/drawing/2014/main" id="{6C36C30A-D0B7-43A5-9805-E64480599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1808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76" name="Oval 1008">
              <a:extLst>
                <a:ext uri="{FF2B5EF4-FFF2-40B4-BE49-F238E27FC236}">
                  <a16:creationId xmlns:a16="http://schemas.microsoft.com/office/drawing/2014/main" id="{4A2EAF25-D73B-4DA8-A75B-4F1657FC5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2198"/>
              <a:ext cx="27" cy="27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77" name="Oval 1009">
              <a:extLst>
                <a:ext uri="{FF2B5EF4-FFF2-40B4-BE49-F238E27FC236}">
                  <a16:creationId xmlns:a16="http://schemas.microsoft.com/office/drawing/2014/main" id="{041CCB11-6020-4A5A-AF4D-D2526A3A4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1397"/>
              <a:ext cx="27" cy="2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8179" name="Oval 1011">
            <a:extLst>
              <a:ext uri="{FF2B5EF4-FFF2-40B4-BE49-F238E27FC236}">
                <a16:creationId xmlns:a16="http://schemas.microsoft.com/office/drawing/2014/main" id="{563FD7C0-54FD-448A-A1D4-6FFF995C5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9663" y="28527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80" name="Oval 1012">
            <a:extLst>
              <a:ext uri="{FF2B5EF4-FFF2-40B4-BE49-F238E27FC236}">
                <a16:creationId xmlns:a16="http://schemas.microsoft.com/office/drawing/2014/main" id="{CF84B595-674B-43EC-A8F7-3BA800C8F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517775"/>
            <a:ext cx="42863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81" name="Oval 1013">
            <a:extLst>
              <a:ext uri="{FF2B5EF4-FFF2-40B4-BE49-F238E27FC236}">
                <a16:creationId xmlns:a16="http://schemas.microsoft.com/office/drawing/2014/main" id="{7EBF92D3-E398-4C55-A1D6-F249F1BB5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1225" y="25352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82" name="Oval 1014">
            <a:extLst>
              <a:ext uri="{FF2B5EF4-FFF2-40B4-BE49-F238E27FC236}">
                <a16:creationId xmlns:a16="http://schemas.microsoft.com/office/drawing/2014/main" id="{542D83AE-5805-402D-8C95-1A2029C7C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0388" y="2311400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83" name="Oval 1015">
            <a:extLst>
              <a:ext uri="{FF2B5EF4-FFF2-40B4-BE49-F238E27FC236}">
                <a16:creationId xmlns:a16="http://schemas.microsoft.com/office/drawing/2014/main" id="{0072E16D-B689-49A8-B727-9BCFD964B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4988" y="31702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84" name="Oval 1016">
            <a:extLst>
              <a:ext uri="{FF2B5EF4-FFF2-40B4-BE49-F238E27FC236}">
                <a16:creationId xmlns:a16="http://schemas.microsoft.com/office/drawing/2014/main" id="{6A4A0492-8D18-43B0-8898-4473953F3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4313" y="2354263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85" name="Oval 1017">
            <a:extLst>
              <a:ext uri="{FF2B5EF4-FFF2-40B4-BE49-F238E27FC236}">
                <a16:creationId xmlns:a16="http://schemas.microsoft.com/office/drawing/2014/main" id="{44EF2371-D06E-4D95-ACCC-FC6BDE1E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425" y="2698750"/>
            <a:ext cx="42863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86" name="Oval 1018">
            <a:extLst>
              <a:ext uri="{FF2B5EF4-FFF2-40B4-BE49-F238E27FC236}">
                <a16:creationId xmlns:a16="http://schemas.microsoft.com/office/drawing/2014/main" id="{5DCA1C8D-6C02-4E39-ABE2-12AC1A355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326548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87" name="Oval 1019">
            <a:extLst>
              <a:ext uri="{FF2B5EF4-FFF2-40B4-BE49-F238E27FC236}">
                <a16:creationId xmlns:a16="http://schemas.microsoft.com/office/drawing/2014/main" id="{E8D293AB-0878-411B-9566-A0D61223E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938" y="2552700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88" name="Oval 1020">
            <a:extLst>
              <a:ext uri="{FF2B5EF4-FFF2-40B4-BE49-F238E27FC236}">
                <a16:creationId xmlns:a16="http://schemas.microsoft.com/office/drawing/2014/main" id="{F8E54328-3592-4DFA-BCF9-AD364CA0A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5350" y="3033713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89" name="Oval 1021">
            <a:extLst>
              <a:ext uri="{FF2B5EF4-FFF2-40B4-BE49-F238E27FC236}">
                <a16:creationId xmlns:a16="http://schemas.microsoft.com/office/drawing/2014/main" id="{B8A4CF1D-D7FA-44A2-9292-9145E6246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2463" y="962025"/>
            <a:ext cx="42862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90" name="Oval 1022">
            <a:extLst>
              <a:ext uri="{FF2B5EF4-FFF2-40B4-BE49-F238E27FC236}">
                <a16:creationId xmlns:a16="http://schemas.microsoft.com/office/drawing/2014/main" id="{CF1A9F24-42DE-4DE4-95F2-CC4556A2B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2449513"/>
            <a:ext cx="42863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91" name="Oval 1023">
            <a:extLst>
              <a:ext uri="{FF2B5EF4-FFF2-40B4-BE49-F238E27FC236}">
                <a16:creationId xmlns:a16="http://schemas.microsoft.com/office/drawing/2014/main" id="{53EFE9BF-7B6B-42CA-91E7-1A17E54C1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6363" y="25352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92" name="Oval 1024">
            <a:extLst>
              <a:ext uri="{FF2B5EF4-FFF2-40B4-BE49-F238E27FC236}">
                <a16:creationId xmlns:a16="http://schemas.microsoft.com/office/drawing/2014/main" id="{0A0D6932-014D-4FDC-8D97-295212E4C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4800" y="2603500"/>
            <a:ext cx="42863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93" name="Oval 1025">
            <a:extLst>
              <a:ext uri="{FF2B5EF4-FFF2-40B4-BE49-F238E27FC236}">
                <a16:creationId xmlns:a16="http://schemas.microsoft.com/office/drawing/2014/main" id="{88D67F2E-AD6E-44ED-AC08-5CAC40C2E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9413" y="2543175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94" name="Oval 1026">
            <a:extLst>
              <a:ext uri="{FF2B5EF4-FFF2-40B4-BE49-F238E27FC236}">
                <a16:creationId xmlns:a16="http://schemas.microsoft.com/office/drawing/2014/main" id="{6920C67F-2806-46D4-913D-58F179961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6188" y="1838325"/>
            <a:ext cx="42862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95" name="Oval 1027">
            <a:extLst>
              <a:ext uri="{FF2B5EF4-FFF2-40B4-BE49-F238E27FC236}">
                <a16:creationId xmlns:a16="http://schemas.microsoft.com/office/drawing/2014/main" id="{92F2AA6A-694C-4CC2-829F-441F2460E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8575" y="3213100"/>
            <a:ext cx="42863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96" name="Oval 1028">
            <a:extLst>
              <a:ext uri="{FF2B5EF4-FFF2-40B4-BE49-F238E27FC236}">
                <a16:creationId xmlns:a16="http://schemas.microsoft.com/office/drawing/2014/main" id="{48C9979A-3A12-4F12-89AE-D8BF13B35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2887663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97" name="Oval 1029">
            <a:extLst>
              <a:ext uri="{FF2B5EF4-FFF2-40B4-BE49-F238E27FC236}">
                <a16:creationId xmlns:a16="http://schemas.microsoft.com/office/drawing/2014/main" id="{D1B174CA-2548-419E-B5F2-F2ED7833B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7238" y="1941513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98" name="Oval 1030">
            <a:extLst>
              <a:ext uri="{FF2B5EF4-FFF2-40B4-BE49-F238E27FC236}">
                <a16:creationId xmlns:a16="http://schemas.microsoft.com/office/drawing/2014/main" id="{3AD1EA63-5F1A-4590-90B9-0A9470FEE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3538" y="2233613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199" name="Oval 1031">
            <a:extLst>
              <a:ext uri="{FF2B5EF4-FFF2-40B4-BE49-F238E27FC236}">
                <a16:creationId xmlns:a16="http://schemas.microsoft.com/office/drawing/2014/main" id="{F1D61B9D-046E-4BCB-9A70-5DEF0557C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150" y="2578100"/>
            <a:ext cx="42863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00" name="Oval 1032">
            <a:extLst>
              <a:ext uri="{FF2B5EF4-FFF2-40B4-BE49-F238E27FC236}">
                <a16:creationId xmlns:a16="http://schemas.microsoft.com/office/drawing/2014/main" id="{39008EA2-B438-4881-B10D-FF5D98724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2388" y="1762125"/>
            <a:ext cx="44450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01" name="Oval 1033">
            <a:extLst>
              <a:ext uri="{FF2B5EF4-FFF2-40B4-BE49-F238E27FC236}">
                <a16:creationId xmlns:a16="http://schemas.microsoft.com/office/drawing/2014/main" id="{C863C273-C97A-4095-950D-7C64978D7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4488" y="2535238"/>
            <a:ext cx="44450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02" name="Oval 1034">
            <a:extLst>
              <a:ext uri="{FF2B5EF4-FFF2-40B4-BE49-F238E27FC236}">
                <a16:creationId xmlns:a16="http://schemas.microsoft.com/office/drawing/2014/main" id="{9ABCC355-73D1-4C9D-B1B1-20FB9F75E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0" y="19764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03" name="Oval 1035">
            <a:extLst>
              <a:ext uri="{FF2B5EF4-FFF2-40B4-BE49-F238E27FC236}">
                <a16:creationId xmlns:a16="http://schemas.microsoft.com/office/drawing/2014/main" id="{B0F33D0F-379D-4F5A-8DDB-5013CB53D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2375" y="2482850"/>
            <a:ext cx="42863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04" name="Oval 1036">
            <a:extLst>
              <a:ext uri="{FF2B5EF4-FFF2-40B4-BE49-F238E27FC236}">
                <a16:creationId xmlns:a16="http://schemas.microsoft.com/office/drawing/2014/main" id="{EEDABE20-8934-4CC9-884A-70C079548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0850" y="1528763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05" name="Oval 1037">
            <a:extLst>
              <a:ext uri="{FF2B5EF4-FFF2-40B4-BE49-F238E27FC236}">
                <a16:creationId xmlns:a16="http://schemas.microsoft.com/office/drawing/2014/main" id="{E3895AD4-8BF8-46D6-970C-F19CE2E7A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5063" y="2044700"/>
            <a:ext cx="44450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06" name="Oval 1038">
            <a:extLst>
              <a:ext uri="{FF2B5EF4-FFF2-40B4-BE49-F238E27FC236}">
                <a16:creationId xmlns:a16="http://schemas.microsoft.com/office/drawing/2014/main" id="{2CC8FE6E-09E3-4F78-8E4A-5CB581A08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8938" y="2130425"/>
            <a:ext cx="42862" cy="42863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07" name="Oval 1039">
            <a:extLst>
              <a:ext uri="{FF2B5EF4-FFF2-40B4-BE49-F238E27FC236}">
                <a16:creationId xmlns:a16="http://schemas.microsoft.com/office/drawing/2014/main" id="{AA334383-92EC-472D-BD2A-00E99E97C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1613" y="2930525"/>
            <a:ext cx="42862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08" name="Oval 1040">
            <a:extLst>
              <a:ext uri="{FF2B5EF4-FFF2-40B4-BE49-F238E27FC236}">
                <a16:creationId xmlns:a16="http://schemas.microsoft.com/office/drawing/2014/main" id="{96DB7E58-D9D8-4434-95A0-05E1D3945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2525" y="2714625"/>
            <a:ext cx="42863" cy="4445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09" name="Oval 1041">
            <a:extLst>
              <a:ext uri="{FF2B5EF4-FFF2-40B4-BE49-F238E27FC236}">
                <a16:creationId xmlns:a16="http://schemas.microsoft.com/office/drawing/2014/main" id="{982D6C38-BA4B-4447-AE32-9A8D3C339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5788" y="2276475"/>
            <a:ext cx="42862" cy="42863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10" name="Oval 1042">
            <a:extLst>
              <a:ext uri="{FF2B5EF4-FFF2-40B4-BE49-F238E27FC236}">
                <a16:creationId xmlns:a16="http://schemas.microsoft.com/office/drawing/2014/main" id="{F38FBF67-96AA-48C1-9DC3-53FFEBE13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2050" y="2328863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11" name="Oval 1043">
            <a:extLst>
              <a:ext uri="{FF2B5EF4-FFF2-40B4-BE49-F238E27FC236}">
                <a16:creationId xmlns:a16="http://schemas.microsoft.com/office/drawing/2014/main" id="{73B7C50F-7BFB-4220-8AD2-4757D01FC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3230563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12" name="Oval 1044">
            <a:extLst>
              <a:ext uri="{FF2B5EF4-FFF2-40B4-BE49-F238E27FC236}">
                <a16:creationId xmlns:a16="http://schemas.microsoft.com/office/drawing/2014/main" id="{DD6E2B26-49EB-430C-B391-DA6CE8AB9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150" y="2328863"/>
            <a:ext cx="42863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13" name="Oval 1045">
            <a:extLst>
              <a:ext uri="{FF2B5EF4-FFF2-40B4-BE49-F238E27FC236}">
                <a16:creationId xmlns:a16="http://schemas.microsoft.com/office/drawing/2014/main" id="{17446EF5-297A-4A2F-8474-ACC35BBD8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5463" y="2293938"/>
            <a:ext cx="42862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14" name="Oval 1046">
            <a:extLst>
              <a:ext uri="{FF2B5EF4-FFF2-40B4-BE49-F238E27FC236}">
                <a16:creationId xmlns:a16="http://schemas.microsoft.com/office/drawing/2014/main" id="{9BC098F5-1DB9-4496-9E80-BD59A59E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8463" y="3411538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15" name="Oval 1047">
            <a:extLst>
              <a:ext uri="{FF2B5EF4-FFF2-40B4-BE49-F238E27FC236}">
                <a16:creationId xmlns:a16="http://schemas.microsoft.com/office/drawing/2014/main" id="{3365BBAE-4C50-4E91-9655-7EBF04E31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8138" y="3084513"/>
            <a:ext cx="42862" cy="42862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8216" name="Oval 1048">
            <a:extLst>
              <a:ext uri="{FF2B5EF4-FFF2-40B4-BE49-F238E27FC236}">
                <a16:creationId xmlns:a16="http://schemas.microsoft.com/office/drawing/2014/main" id="{2CE7D700-9555-498B-89E9-D6159C8E7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1709738"/>
            <a:ext cx="42863" cy="42862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47" name="Rectangle 1046">
            <a:extLst>
              <a:ext uri="{FF2B5EF4-FFF2-40B4-BE49-F238E27FC236}">
                <a16:creationId xmlns:a16="http://schemas.microsoft.com/office/drawing/2014/main" id="{02D7A9C2-0468-4EEF-8506-5051BED26EAC}"/>
              </a:ext>
            </a:extLst>
          </p:cNvPr>
          <p:cNvSpPr/>
          <p:nvPr/>
        </p:nvSpPr>
        <p:spPr>
          <a:xfrm>
            <a:off x="4953000" y="5105400"/>
            <a:ext cx="4800600" cy="20320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Class     </a:t>
            </a:r>
            <a:r>
              <a:rPr lang="pt-BR" sz="1800" b="1" kern="0" dirty="0">
                <a:solidFill>
                  <a:sysClr val="windowText" lastClr="000000"/>
                </a:solidFill>
              </a:rPr>
              <a:t>F1            F2            F3          F4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0000FF"/>
                </a:solidFill>
              </a:rPr>
              <a:t>0</a:t>
            </a:r>
            <a:r>
              <a:rPr lang="pt-BR" sz="1800" kern="0" dirty="0">
                <a:solidFill>
                  <a:sysClr val="windowText" lastClr="000000"/>
                </a:solidFill>
              </a:rPr>
              <a:t>    1.4371    0.4416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0.8416</a:t>
            </a:r>
            <a:r>
              <a:rPr lang="pt-BR" sz="1800" kern="0" dirty="0">
                <a:solidFill>
                  <a:sysClr val="windowText" lastClr="000000"/>
                </a:solidFill>
              </a:rPr>
              <a:t>    -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0.6591</a:t>
            </a:r>
            <a:r>
              <a:rPr lang="pt-BR" sz="1800" kern="0" dirty="0">
                <a:solidFill>
                  <a:sysClr val="windowText" lastClr="000000"/>
                </a:solidFill>
              </a:rPr>
              <a:t>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-0.0276   -0.8036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0.2391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0.7431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0.9239    0.2876   -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0.7893</a:t>
            </a:r>
            <a:r>
              <a:rPr lang="pt-BR" sz="1800" kern="0" dirty="0">
                <a:solidFill>
                  <a:sysClr val="windowText" lastClr="000000"/>
                </a:solidFill>
              </a:rPr>
              <a:t>    -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0.1294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-0.3213    0.4670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1.0125</a:t>
            </a:r>
            <a:r>
              <a:rPr lang="pt-BR" sz="1800" kern="0" dirty="0">
                <a:solidFill>
                  <a:sysClr val="windowText" lastClr="000000"/>
                </a:solidFill>
              </a:rPr>
              <a:t>    -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0.7545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0.6611    0.0046 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0.6234</a:t>
            </a: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0.2311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</a:t>
            </a:r>
            <a:r>
              <a:rPr lang="pt-BR" sz="1800" kern="0" dirty="0">
                <a:solidFill>
                  <a:srgbClr val="0000FF"/>
                </a:solidFill>
              </a:rPr>
              <a:t> 0    </a:t>
            </a:r>
            <a:r>
              <a:rPr lang="pt-BR" sz="1800" kern="0" dirty="0">
                <a:solidFill>
                  <a:sysClr val="windowText" lastClr="000000"/>
                </a:solidFill>
              </a:rPr>
              <a:t>1.9153    0.3261 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0.8232</a:t>
            </a: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0.9796</a:t>
            </a:r>
            <a:endParaRPr lang="en-US" sz="1800" kern="0" dirty="0">
              <a:solidFill>
                <a:sysClr val="windowText" lastClr="000000"/>
              </a:solidFill>
              <a:highlight>
                <a:srgbClr val="FFFF00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349307931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" name="Line 10">
            <a:extLst>
              <a:ext uri="{FF2B5EF4-FFF2-40B4-BE49-F238E27FC236}">
                <a16:creationId xmlns:a16="http://schemas.microsoft.com/office/drawing/2014/main" id="{E1201F4E-FBA2-48CF-9DAA-3A3FC0EDC07D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5672138"/>
            <a:ext cx="46958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36" name="Line 12">
            <a:extLst>
              <a:ext uri="{FF2B5EF4-FFF2-40B4-BE49-F238E27FC236}">
                <a16:creationId xmlns:a16="http://schemas.microsoft.com/office/drawing/2014/main" id="{1132847A-E41E-4C23-92C8-D54E65364C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43325" y="976313"/>
            <a:ext cx="1588" cy="46958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37" name="Line 13">
            <a:extLst>
              <a:ext uri="{FF2B5EF4-FFF2-40B4-BE49-F238E27FC236}">
                <a16:creationId xmlns:a16="http://schemas.microsoft.com/office/drawing/2014/main" id="{BBE77077-E6DC-4549-B06E-8AAE4A42B584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5672138"/>
            <a:ext cx="46958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38" name="Line 14">
            <a:extLst>
              <a:ext uri="{FF2B5EF4-FFF2-40B4-BE49-F238E27FC236}">
                <a16:creationId xmlns:a16="http://schemas.microsoft.com/office/drawing/2014/main" id="{E6B48177-56BB-4F09-814F-C3B92C46BD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43325" y="976313"/>
            <a:ext cx="1588" cy="46958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39" name="Line 15">
            <a:extLst>
              <a:ext uri="{FF2B5EF4-FFF2-40B4-BE49-F238E27FC236}">
                <a16:creationId xmlns:a16="http://schemas.microsoft.com/office/drawing/2014/main" id="{C5DE0EC9-2DF5-4653-AF32-D3110123ED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43325" y="5624513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40" name="Line 16">
            <a:extLst>
              <a:ext uri="{FF2B5EF4-FFF2-40B4-BE49-F238E27FC236}">
                <a16:creationId xmlns:a16="http://schemas.microsoft.com/office/drawing/2014/main" id="{C34D172F-3E42-40B3-9B22-2EB159C2D72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976313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41" name="Rectangle 17">
            <a:extLst>
              <a:ext uri="{FF2B5EF4-FFF2-40B4-BE49-F238E27FC236}">
                <a16:creationId xmlns:a16="http://schemas.microsoft.com/office/drawing/2014/main" id="{558C9F47-4B57-4A21-A49D-B5087E47F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665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-4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42" name="Line 18">
            <a:extLst>
              <a:ext uri="{FF2B5EF4-FFF2-40B4-BE49-F238E27FC236}">
                <a16:creationId xmlns:a16="http://schemas.microsoft.com/office/drawing/2014/main" id="{15A0347D-835C-424E-9CCE-A025BFB7858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33875" y="5624513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44" name="Rectangle 20">
            <a:extLst>
              <a:ext uri="{FF2B5EF4-FFF2-40B4-BE49-F238E27FC236}">
                <a16:creationId xmlns:a16="http://schemas.microsoft.com/office/drawing/2014/main" id="{C36E3313-96FA-451E-911D-C16A04D81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45" name="Line 21">
            <a:extLst>
              <a:ext uri="{FF2B5EF4-FFF2-40B4-BE49-F238E27FC236}">
                <a16:creationId xmlns:a16="http://schemas.microsoft.com/office/drawing/2014/main" id="{50917951-8C71-4E68-8E99-6C6E350BB2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4425" y="5624513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47" name="Rectangle 23">
            <a:extLst>
              <a:ext uri="{FF2B5EF4-FFF2-40B4-BE49-F238E27FC236}">
                <a16:creationId xmlns:a16="http://schemas.microsoft.com/office/drawing/2014/main" id="{49DF372E-F1BE-4DC2-89A3-7DAFA0A8F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775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48" name="Line 24">
            <a:extLst>
              <a:ext uri="{FF2B5EF4-FFF2-40B4-BE49-F238E27FC236}">
                <a16:creationId xmlns:a16="http://schemas.microsoft.com/office/drawing/2014/main" id="{F587A5FF-429A-4AB0-8A06-7130B84D31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5450" y="5624513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50" name="Rectangle 26">
            <a:extLst>
              <a:ext uri="{FF2B5EF4-FFF2-40B4-BE49-F238E27FC236}">
                <a16:creationId xmlns:a16="http://schemas.microsoft.com/office/drawing/2014/main" id="{C0C72B03-6F0C-4D33-B858-99D3F58EE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51" name="Line 27">
            <a:extLst>
              <a:ext uri="{FF2B5EF4-FFF2-40B4-BE49-F238E27FC236}">
                <a16:creationId xmlns:a16="http://schemas.microsoft.com/office/drawing/2014/main" id="{247A2DAC-6A39-4D4E-84D6-4553D86622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96000" y="5624513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53" name="Rectangle 29">
            <a:extLst>
              <a:ext uri="{FF2B5EF4-FFF2-40B4-BE49-F238E27FC236}">
                <a16:creationId xmlns:a16="http://schemas.microsoft.com/office/drawing/2014/main" id="{E24B15F9-B7F8-437E-AD5B-2FB3095CA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54" name="Line 30">
            <a:extLst>
              <a:ext uri="{FF2B5EF4-FFF2-40B4-BE49-F238E27FC236}">
                <a16:creationId xmlns:a16="http://schemas.microsoft.com/office/drawing/2014/main" id="{25BFE23F-E265-40D3-AFC5-3EC0CCA69A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77025" y="5624513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56" name="Rectangle 32">
            <a:extLst>
              <a:ext uri="{FF2B5EF4-FFF2-40B4-BE49-F238E27FC236}">
                <a16:creationId xmlns:a16="http://schemas.microsoft.com/office/drawing/2014/main" id="{966326A8-6E91-42E4-AE4C-652DEB6ED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0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57" name="Line 33">
            <a:extLst>
              <a:ext uri="{FF2B5EF4-FFF2-40B4-BE49-F238E27FC236}">
                <a16:creationId xmlns:a16="http://schemas.microsoft.com/office/drawing/2014/main" id="{06560AEE-1BC8-44CA-AAE8-755F09FEC4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67575" y="5624513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59" name="Rectangle 35">
            <a:extLst>
              <a:ext uri="{FF2B5EF4-FFF2-40B4-BE49-F238E27FC236}">
                <a16:creationId xmlns:a16="http://schemas.microsoft.com/office/drawing/2014/main" id="{D27899B7-3214-4B97-88E5-BCA8DD13D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60" name="Line 36">
            <a:extLst>
              <a:ext uri="{FF2B5EF4-FFF2-40B4-BE49-F238E27FC236}">
                <a16:creationId xmlns:a16="http://schemas.microsoft.com/office/drawing/2014/main" id="{36B4EC88-7424-4ED4-A89D-7DD6932E2D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48600" y="5624513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62" name="Rectangle 38">
            <a:extLst>
              <a:ext uri="{FF2B5EF4-FFF2-40B4-BE49-F238E27FC236}">
                <a16:creationId xmlns:a16="http://schemas.microsoft.com/office/drawing/2014/main" id="{83523266-D627-408F-BF9F-85B9463A6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002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63" name="Line 39">
            <a:extLst>
              <a:ext uri="{FF2B5EF4-FFF2-40B4-BE49-F238E27FC236}">
                <a16:creationId xmlns:a16="http://schemas.microsoft.com/office/drawing/2014/main" id="{8AFB4360-DAC2-45F5-A1F9-FE307282E8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39150" y="5624513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65" name="Rectangle 41">
            <a:extLst>
              <a:ext uri="{FF2B5EF4-FFF2-40B4-BE49-F238E27FC236}">
                <a16:creationId xmlns:a16="http://schemas.microsoft.com/office/drawing/2014/main" id="{29FE964B-16C5-41CB-933A-6FD47FB9F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05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4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66" name="Line 42">
            <a:extLst>
              <a:ext uri="{FF2B5EF4-FFF2-40B4-BE49-F238E27FC236}">
                <a16:creationId xmlns:a16="http://schemas.microsoft.com/office/drawing/2014/main" id="{54D80113-1449-49E7-A81E-33BF71252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5672138"/>
            <a:ext cx="476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67" name="Line 43">
            <a:extLst>
              <a:ext uri="{FF2B5EF4-FFF2-40B4-BE49-F238E27FC236}">
                <a16:creationId xmlns:a16="http://schemas.microsoft.com/office/drawing/2014/main" id="{98381113-192C-427C-90EB-2576FD8341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91525" y="5672138"/>
            <a:ext cx="476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68" name="Rectangle 44">
            <a:extLst>
              <a:ext uri="{FF2B5EF4-FFF2-40B4-BE49-F238E27FC236}">
                <a16:creationId xmlns:a16="http://schemas.microsoft.com/office/drawing/2014/main" id="{F70F1CEF-0F4A-439F-86EA-59B8DC202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9975" y="559593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-4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69" name="Line 45">
            <a:extLst>
              <a:ext uri="{FF2B5EF4-FFF2-40B4-BE49-F238E27FC236}">
                <a16:creationId xmlns:a16="http://schemas.microsoft.com/office/drawing/2014/main" id="{CA787D12-FBC6-4524-838A-C5C394840F7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5081588"/>
            <a:ext cx="476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71" name="Rectangle 47">
            <a:extLst>
              <a:ext uri="{FF2B5EF4-FFF2-40B4-BE49-F238E27FC236}">
                <a16:creationId xmlns:a16="http://schemas.microsoft.com/office/drawing/2014/main" id="{775230D1-12EE-4DA0-AA80-93CCC95BC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9975" y="500538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72" name="Line 48">
            <a:extLst>
              <a:ext uri="{FF2B5EF4-FFF2-40B4-BE49-F238E27FC236}">
                <a16:creationId xmlns:a16="http://schemas.microsoft.com/office/drawing/2014/main" id="{E2391022-26E5-4A9E-A978-1F9A5BB64EB6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4500563"/>
            <a:ext cx="476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74" name="Rectangle 50">
            <a:extLst>
              <a:ext uri="{FF2B5EF4-FFF2-40B4-BE49-F238E27FC236}">
                <a16:creationId xmlns:a16="http://schemas.microsoft.com/office/drawing/2014/main" id="{CE1EB384-F2F2-46A8-A68C-4AD115C9B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9975" y="442436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75" name="Line 51">
            <a:extLst>
              <a:ext uri="{FF2B5EF4-FFF2-40B4-BE49-F238E27FC236}">
                <a16:creationId xmlns:a16="http://schemas.microsoft.com/office/drawing/2014/main" id="{6F9EC077-C003-4C80-81C0-82B3FCD8B73D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3910013"/>
            <a:ext cx="476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77" name="Rectangle 53">
            <a:extLst>
              <a:ext uri="{FF2B5EF4-FFF2-40B4-BE49-F238E27FC236}">
                <a16:creationId xmlns:a16="http://schemas.microsoft.com/office/drawing/2014/main" id="{B5BF3E83-8D39-4B33-B76B-1B3C9A17B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9975" y="38338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78" name="Line 54">
            <a:extLst>
              <a:ext uri="{FF2B5EF4-FFF2-40B4-BE49-F238E27FC236}">
                <a16:creationId xmlns:a16="http://schemas.microsoft.com/office/drawing/2014/main" id="{37FAA813-28B9-4BBD-9E05-9F78C3DD1DE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3319463"/>
            <a:ext cx="476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80" name="Rectangle 56">
            <a:extLst>
              <a:ext uri="{FF2B5EF4-FFF2-40B4-BE49-F238E27FC236}">
                <a16:creationId xmlns:a16="http://schemas.microsoft.com/office/drawing/2014/main" id="{76F2953F-13DD-4C56-B90A-5F1B40FE0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8075" y="324326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81" name="Line 57">
            <a:extLst>
              <a:ext uri="{FF2B5EF4-FFF2-40B4-BE49-F238E27FC236}">
                <a16:creationId xmlns:a16="http://schemas.microsoft.com/office/drawing/2014/main" id="{84487723-8797-4072-A43B-2EB4B83FFF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2738438"/>
            <a:ext cx="476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83" name="Rectangle 59">
            <a:extLst>
              <a:ext uri="{FF2B5EF4-FFF2-40B4-BE49-F238E27FC236}">
                <a16:creationId xmlns:a16="http://schemas.microsoft.com/office/drawing/2014/main" id="{0BB92A60-5ECC-40D2-B607-6DB1FF67C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8075" y="2662238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84" name="Line 60">
            <a:extLst>
              <a:ext uri="{FF2B5EF4-FFF2-40B4-BE49-F238E27FC236}">
                <a16:creationId xmlns:a16="http://schemas.microsoft.com/office/drawing/2014/main" id="{3F46F886-51A2-4FE4-B9AB-EB4549B03A74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2147888"/>
            <a:ext cx="476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86" name="Rectangle 62">
            <a:extLst>
              <a:ext uri="{FF2B5EF4-FFF2-40B4-BE49-F238E27FC236}">
                <a16:creationId xmlns:a16="http://schemas.microsoft.com/office/drawing/2014/main" id="{BCA3D1C4-E9FC-4609-AF67-0980A5A3B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8075" y="2071688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87" name="Line 63">
            <a:extLst>
              <a:ext uri="{FF2B5EF4-FFF2-40B4-BE49-F238E27FC236}">
                <a16:creationId xmlns:a16="http://schemas.microsoft.com/office/drawing/2014/main" id="{F8D88925-0F6A-40D3-B3D1-062413D5C635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1566863"/>
            <a:ext cx="476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89" name="Rectangle 65">
            <a:extLst>
              <a:ext uri="{FF2B5EF4-FFF2-40B4-BE49-F238E27FC236}">
                <a16:creationId xmlns:a16="http://schemas.microsoft.com/office/drawing/2014/main" id="{F98DD23C-EF3D-429C-BF52-9206B231E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8075" y="149066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90" name="Line 66">
            <a:extLst>
              <a:ext uri="{FF2B5EF4-FFF2-40B4-BE49-F238E27FC236}">
                <a16:creationId xmlns:a16="http://schemas.microsoft.com/office/drawing/2014/main" id="{AAAC6FB4-5B56-40B2-A05D-F6B3A7DC494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976313"/>
            <a:ext cx="476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92" name="Rectangle 68">
            <a:extLst>
              <a:ext uri="{FF2B5EF4-FFF2-40B4-BE49-F238E27FC236}">
                <a16:creationId xmlns:a16="http://schemas.microsoft.com/office/drawing/2014/main" id="{EBB3DE64-5E60-46B2-A6B7-6489D26CF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8075" y="9001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charset="0"/>
                <a:cs typeface="Arial" pitchFamily="34" charset="0"/>
              </a:rPr>
              <a:t>4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94" name="Line 70">
            <a:extLst>
              <a:ext uri="{FF2B5EF4-FFF2-40B4-BE49-F238E27FC236}">
                <a16:creationId xmlns:a16="http://schemas.microsoft.com/office/drawing/2014/main" id="{09D1F5B5-3858-4F13-B8EB-2B0A0AEA3DF6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5672138"/>
            <a:ext cx="469582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96" name="Line 72">
            <a:extLst>
              <a:ext uri="{FF2B5EF4-FFF2-40B4-BE49-F238E27FC236}">
                <a16:creationId xmlns:a16="http://schemas.microsoft.com/office/drawing/2014/main" id="{3FD8BBAB-8E8C-4FBF-A5B4-ABAB234844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43325" y="976313"/>
            <a:ext cx="1588" cy="46958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97" name="Freeform 73">
            <a:extLst>
              <a:ext uri="{FF2B5EF4-FFF2-40B4-BE49-F238E27FC236}">
                <a16:creationId xmlns:a16="http://schemas.microsoft.com/office/drawing/2014/main" id="{F22370FD-846F-4BF2-9244-5DADF0423441}"/>
              </a:ext>
            </a:extLst>
          </p:cNvPr>
          <p:cNvSpPr>
            <a:spLocks/>
          </p:cNvSpPr>
          <p:nvPr/>
        </p:nvSpPr>
        <p:spPr bwMode="auto">
          <a:xfrm>
            <a:off x="5686425" y="2624138"/>
            <a:ext cx="1104900" cy="695325"/>
          </a:xfrm>
          <a:custGeom>
            <a:avLst/>
            <a:gdLst/>
            <a:ahLst/>
            <a:cxnLst>
              <a:cxn ang="0">
                <a:pos x="690" y="372"/>
              </a:cxn>
              <a:cxn ang="0">
                <a:pos x="684" y="324"/>
              </a:cxn>
              <a:cxn ang="0">
                <a:pos x="672" y="294"/>
              </a:cxn>
              <a:cxn ang="0">
                <a:pos x="666" y="270"/>
              </a:cxn>
              <a:cxn ang="0">
                <a:pos x="654" y="252"/>
              </a:cxn>
              <a:cxn ang="0">
                <a:pos x="648" y="234"/>
              </a:cxn>
              <a:cxn ang="0">
                <a:pos x="636" y="216"/>
              </a:cxn>
              <a:cxn ang="0">
                <a:pos x="618" y="192"/>
              </a:cxn>
              <a:cxn ang="0">
                <a:pos x="606" y="168"/>
              </a:cxn>
              <a:cxn ang="0">
                <a:pos x="588" y="150"/>
              </a:cxn>
              <a:cxn ang="0">
                <a:pos x="570" y="132"/>
              </a:cxn>
              <a:cxn ang="0">
                <a:pos x="552" y="114"/>
              </a:cxn>
              <a:cxn ang="0">
                <a:pos x="534" y="96"/>
              </a:cxn>
              <a:cxn ang="0">
                <a:pos x="516" y="84"/>
              </a:cxn>
              <a:cxn ang="0">
                <a:pos x="498" y="72"/>
              </a:cxn>
              <a:cxn ang="0">
                <a:pos x="480" y="60"/>
              </a:cxn>
              <a:cxn ang="0">
                <a:pos x="462" y="48"/>
              </a:cxn>
              <a:cxn ang="0">
                <a:pos x="444" y="42"/>
              </a:cxn>
              <a:cxn ang="0">
                <a:pos x="426" y="30"/>
              </a:cxn>
              <a:cxn ang="0">
                <a:pos x="408" y="24"/>
              </a:cxn>
              <a:cxn ang="0">
                <a:pos x="390" y="18"/>
              </a:cxn>
              <a:cxn ang="0">
                <a:pos x="372" y="12"/>
              </a:cxn>
              <a:cxn ang="0">
                <a:pos x="354" y="6"/>
              </a:cxn>
              <a:cxn ang="0">
                <a:pos x="336" y="6"/>
              </a:cxn>
              <a:cxn ang="0">
                <a:pos x="318" y="0"/>
              </a:cxn>
              <a:cxn ang="0">
                <a:pos x="300" y="0"/>
              </a:cxn>
              <a:cxn ang="0">
                <a:pos x="282" y="0"/>
              </a:cxn>
              <a:cxn ang="0">
                <a:pos x="264" y="0"/>
              </a:cxn>
              <a:cxn ang="0">
                <a:pos x="246" y="0"/>
              </a:cxn>
              <a:cxn ang="0">
                <a:pos x="228" y="0"/>
              </a:cxn>
              <a:cxn ang="0">
                <a:pos x="210" y="0"/>
              </a:cxn>
              <a:cxn ang="0">
                <a:pos x="192" y="6"/>
              </a:cxn>
              <a:cxn ang="0">
                <a:pos x="174" y="6"/>
              </a:cxn>
              <a:cxn ang="0">
                <a:pos x="156" y="12"/>
              </a:cxn>
              <a:cxn ang="0">
                <a:pos x="138" y="12"/>
              </a:cxn>
              <a:cxn ang="0">
                <a:pos x="120" y="18"/>
              </a:cxn>
              <a:cxn ang="0">
                <a:pos x="102" y="24"/>
              </a:cxn>
              <a:cxn ang="0">
                <a:pos x="84" y="36"/>
              </a:cxn>
              <a:cxn ang="0">
                <a:pos x="66" y="42"/>
              </a:cxn>
              <a:cxn ang="0">
                <a:pos x="48" y="48"/>
              </a:cxn>
              <a:cxn ang="0">
                <a:pos x="30" y="60"/>
              </a:cxn>
              <a:cxn ang="0">
                <a:pos x="12" y="72"/>
              </a:cxn>
            </a:cxnLst>
            <a:rect l="0" t="0" r="r" b="b"/>
            <a:pathLst>
              <a:path w="696" h="438">
                <a:moveTo>
                  <a:pt x="696" y="438"/>
                </a:moveTo>
                <a:lnTo>
                  <a:pt x="696" y="378"/>
                </a:lnTo>
                <a:lnTo>
                  <a:pt x="690" y="372"/>
                </a:lnTo>
                <a:lnTo>
                  <a:pt x="690" y="342"/>
                </a:lnTo>
                <a:lnTo>
                  <a:pt x="684" y="336"/>
                </a:lnTo>
                <a:lnTo>
                  <a:pt x="684" y="324"/>
                </a:lnTo>
                <a:lnTo>
                  <a:pt x="678" y="318"/>
                </a:lnTo>
                <a:lnTo>
                  <a:pt x="678" y="300"/>
                </a:lnTo>
                <a:lnTo>
                  <a:pt x="672" y="294"/>
                </a:lnTo>
                <a:lnTo>
                  <a:pt x="672" y="288"/>
                </a:lnTo>
                <a:lnTo>
                  <a:pt x="666" y="282"/>
                </a:lnTo>
                <a:lnTo>
                  <a:pt x="666" y="270"/>
                </a:lnTo>
                <a:lnTo>
                  <a:pt x="660" y="264"/>
                </a:lnTo>
                <a:lnTo>
                  <a:pt x="660" y="258"/>
                </a:lnTo>
                <a:lnTo>
                  <a:pt x="654" y="252"/>
                </a:lnTo>
                <a:lnTo>
                  <a:pt x="654" y="246"/>
                </a:lnTo>
                <a:lnTo>
                  <a:pt x="648" y="240"/>
                </a:lnTo>
                <a:lnTo>
                  <a:pt x="648" y="234"/>
                </a:lnTo>
                <a:lnTo>
                  <a:pt x="642" y="228"/>
                </a:lnTo>
                <a:lnTo>
                  <a:pt x="642" y="222"/>
                </a:lnTo>
                <a:lnTo>
                  <a:pt x="636" y="216"/>
                </a:lnTo>
                <a:lnTo>
                  <a:pt x="630" y="210"/>
                </a:lnTo>
                <a:lnTo>
                  <a:pt x="630" y="204"/>
                </a:lnTo>
                <a:lnTo>
                  <a:pt x="618" y="192"/>
                </a:lnTo>
                <a:lnTo>
                  <a:pt x="618" y="186"/>
                </a:lnTo>
                <a:lnTo>
                  <a:pt x="606" y="174"/>
                </a:lnTo>
                <a:lnTo>
                  <a:pt x="606" y="168"/>
                </a:lnTo>
                <a:lnTo>
                  <a:pt x="600" y="162"/>
                </a:lnTo>
                <a:lnTo>
                  <a:pt x="594" y="156"/>
                </a:lnTo>
                <a:lnTo>
                  <a:pt x="588" y="150"/>
                </a:lnTo>
                <a:lnTo>
                  <a:pt x="582" y="144"/>
                </a:lnTo>
                <a:lnTo>
                  <a:pt x="576" y="138"/>
                </a:lnTo>
                <a:lnTo>
                  <a:pt x="570" y="132"/>
                </a:lnTo>
                <a:lnTo>
                  <a:pt x="564" y="126"/>
                </a:lnTo>
                <a:lnTo>
                  <a:pt x="558" y="120"/>
                </a:lnTo>
                <a:lnTo>
                  <a:pt x="552" y="114"/>
                </a:lnTo>
                <a:lnTo>
                  <a:pt x="546" y="108"/>
                </a:lnTo>
                <a:lnTo>
                  <a:pt x="540" y="102"/>
                </a:lnTo>
                <a:lnTo>
                  <a:pt x="534" y="96"/>
                </a:lnTo>
                <a:lnTo>
                  <a:pt x="528" y="90"/>
                </a:lnTo>
                <a:lnTo>
                  <a:pt x="522" y="84"/>
                </a:lnTo>
                <a:lnTo>
                  <a:pt x="516" y="84"/>
                </a:lnTo>
                <a:lnTo>
                  <a:pt x="510" y="78"/>
                </a:lnTo>
                <a:lnTo>
                  <a:pt x="504" y="72"/>
                </a:lnTo>
                <a:lnTo>
                  <a:pt x="498" y="72"/>
                </a:lnTo>
                <a:lnTo>
                  <a:pt x="492" y="66"/>
                </a:lnTo>
                <a:lnTo>
                  <a:pt x="486" y="66"/>
                </a:lnTo>
                <a:lnTo>
                  <a:pt x="480" y="60"/>
                </a:lnTo>
                <a:lnTo>
                  <a:pt x="474" y="54"/>
                </a:lnTo>
                <a:lnTo>
                  <a:pt x="468" y="54"/>
                </a:lnTo>
                <a:lnTo>
                  <a:pt x="462" y="48"/>
                </a:lnTo>
                <a:lnTo>
                  <a:pt x="456" y="48"/>
                </a:lnTo>
                <a:lnTo>
                  <a:pt x="450" y="42"/>
                </a:lnTo>
                <a:lnTo>
                  <a:pt x="444" y="42"/>
                </a:lnTo>
                <a:lnTo>
                  <a:pt x="438" y="36"/>
                </a:lnTo>
                <a:lnTo>
                  <a:pt x="432" y="36"/>
                </a:lnTo>
                <a:lnTo>
                  <a:pt x="426" y="30"/>
                </a:lnTo>
                <a:lnTo>
                  <a:pt x="420" y="30"/>
                </a:lnTo>
                <a:lnTo>
                  <a:pt x="414" y="24"/>
                </a:lnTo>
                <a:lnTo>
                  <a:pt x="408" y="24"/>
                </a:lnTo>
                <a:lnTo>
                  <a:pt x="402" y="24"/>
                </a:lnTo>
                <a:lnTo>
                  <a:pt x="396" y="18"/>
                </a:lnTo>
                <a:lnTo>
                  <a:pt x="390" y="18"/>
                </a:lnTo>
                <a:lnTo>
                  <a:pt x="384" y="18"/>
                </a:lnTo>
                <a:lnTo>
                  <a:pt x="378" y="18"/>
                </a:lnTo>
                <a:lnTo>
                  <a:pt x="372" y="12"/>
                </a:lnTo>
                <a:lnTo>
                  <a:pt x="366" y="12"/>
                </a:lnTo>
                <a:lnTo>
                  <a:pt x="360" y="12"/>
                </a:lnTo>
                <a:lnTo>
                  <a:pt x="354" y="6"/>
                </a:lnTo>
                <a:lnTo>
                  <a:pt x="348" y="6"/>
                </a:lnTo>
                <a:lnTo>
                  <a:pt x="342" y="6"/>
                </a:lnTo>
                <a:lnTo>
                  <a:pt x="336" y="6"/>
                </a:lnTo>
                <a:lnTo>
                  <a:pt x="330" y="6"/>
                </a:lnTo>
                <a:lnTo>
                  <a:pt x="324" y="6"/>
                </a:lnTo>
                <a:lnTo>
                  <a:pt x="318" y="0"/>
                </a:lnTo>
                <a:lnTo>
                  <a:pt x="312" y="0"/>
                </a:lnTo>
                <a:lnTo>
                  <a:pt x="306" y="0"/>
                </a:lnTo>
                <a:lnTo>
                  <a:pt x="300" y="0"/>
                </a:lnTo>
                <a:lnTo>
                  <a:pt x="294" y="0"/>
                </a:lnTo>
                <a:lnTo>
                  <a:pt x="288" y="0"/>
                </a:lnTo>
                <a:lnTo>
                  <a:pt x="282" y="0"/>
                </a:lnTo>
                <a:lnTo>
                  <a:pt x="276" y="0"/>
                </a:lnTo>
                <a:lnTo>
                  <a:pt x="270" y="0"/>
                </a:lnTo>
                <a:lnTo>
                  <a:pt x="264" y="0"/>
                </a:lnTo>
                <a:lnTo>
                  <a:pt x="258" y="0"/>
                </a:lnTo>
                <a:lnTo>
                  <a:pt x="252" y="0"/>
                </a:lnTo>
                <a:lnTo>
                  <a:pt x="246" y="0"/>
                </a:lnTo>
                <a:lnTo>
                  <a:pt x="240" y="0"/>
                </a:lnTo>
                <a:lnTo>
                  <a:pt x="234" y="0"/>
                </a:lnTo>
                <a:lnTo>
                  <a:pt x="228" y="0"/>
                </a:lnTo>
                <a:lnTo>
                  <a:pt x="222" y="0"/>
                </a:lnTo>
                <a:lnTo>
                  <a:pt x="216" y="0"/>
                </a:lnTo>
                <a:lnTo>
                  <a:pt x="210" y="0"/>
                </a:lnTo>
                <a:lnTo>
                  <a:pt x="204" y="0"/>
                </a:lnTo>
                <a:lnTo>
                  <a:pt x="198" y="0"/>
                </a:lnTo>
                <a:lnTo>
                  <a:pt x="192" y="6"/>
                </a:lnTo>
                <a:lnTo>
                  <a:pt x="186" y="6"/>
                </a:lnTo>
                <a:lnTo>
                  <a:pt x="180" y="6"/>
                </a:lnTo>
                <a:lnTo>
                  <a:pt x="174" y="6"/>
                </a:lnTo>
                <a:lnTo>
                  <a:pt x="168" y="6"/>
                </a:lnTo>
                <a:lnTo>
                  <a:pt x="162" y="6"/>
                </a:lnTo>
                <a:lnTo>
                  <a:pt x="156" y="12"/>
                </a:lnTo>
                <a:lnTo>
                  <a:pt x="150" y="12"/>
                </a:lnTo>
                <a:lnTo>
                  <a:pt x="144" y="12"/>
                </a:lnTo>
                <a:lnTo>
                  <a:pt x="138" y="12"/>
                </a:lnTo>
                <a:lnTo>
                  <a:pt x="132" y="18"/>
                </a:lnTo>
                <a:lnTo>
                  <a:pt x="126" y="18"/>
                </a:lnTo>
                <a:lnTo>
                  <a:pt x="120" y="18"/>
                </a:lnTo>
                <a:lnTo>
                  <a:pt x="114" y="24"/>
                </a:lnTo>
                <a:lnTo>
                  <a:pt x="108" y="24"/>
                </a:lnTo>
                <a:lnTo>
                  <a:pt x="102" y="24"/>
                </a:lnTo>
                <a:lnTo>
                  <a:pt x="96" y="30"/>
                </a:lnTo>
                <a:lnTo>
                  <a:pt x="90" y="30"/>
                </a:lnTo>
                <a:lnTo>
                  <a:pt x="84" y="36"/>
                </a:lnTo>
                <a:lnTo>
                  <a:pt x="78" y="36"/>
                </a:lnTo>
                <a:lnTo>
                  <a:pt x="72" y="36"/>
                </a:lnTo>
                <a:lnTo>
                  <a:pt x="66" y="42"/>
                </a:lnTo>
                <a:lnTo>
                  <a:pt x="60" y="42"/>
                </a:lnTo>
                <a:lnTo>
                  <a:pt x="54" y="48"/>
                </a:lnTo>
                <a:lnTo>
                  <a:pt x="48" y="48"/>
                </a:lnTo>
                <a:lnTo>
                  <a:pt x="42" y="54"/>
                </a:lnTo>
                <a:lnTo>
                  <a:pt x="36" y="54"/>
                </a:lnTo>
                <a:lnTo>
                  <a:pt x="30" y="60"/>
                </a:lnTo>
                <a:lnTo>
                  <a:pt x="24" y="66"/>
                </a:lnTo>
                <a:lnTo>
                  <a:pt x="18" y="66"/>
                </a:lnTo>
                <a:lnTo>
                  <a:pt x="12" y="72"/>
                </a:lnTo>
                <a:lnTo>
                  <a:pt x="6" y="78"/>
                </a:lnTo>
                <a:lnTo>
                  <a:pt x="0" y="78"/>
                </a:lnTo>
              </a:path>
            </a:pathLst>
          </a:custGeom>
          <a:noFill/>
          <a:ln w="1905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98" name="Freeform 74">
            <a:extLst>
              <a:ext uri="{FF2B5EF4-FFF2-40B4-BE49-F238E27FC236}">
                <a16:creationId xmlns:a16="http://schemas.microsoft.com/office/drawing/2014/main" id="{26081AD8-CF4A-46F9-814D-407226D83522}"/>
              </a:ext>
            </a:extLst>
          </p:cNvPr>
          <p:cNvSpPr>
            <a:spLocks/>
          </p:cNvSpPr>
          <p:nvPr/>
        </p:nvSpPr>
        <p:spPr bwMode="auto">
          <a:xfrm>
            <a:off x="5391150" y="2747963"/>
            <a:ext cx="742950" cy="1276350"/>
          </a:xfrm>
          <a:custGeom>
            <a:avLst/>
            <a:gdLst/>
            <a:ahLst/>
            <a:cxnLst>
              <a:cxn ang="0">
                <a:pos x="174" y="12"/>
              </a:cxn>
              <a:cxn ang="0">
                <a:pos x="156" y="24"/>
              </a:cxn>
              <a:cxn ang="0">
                <a:pos x="138" y="42"/>
              </a:cxn>
              <a:cxn ang="0">
                <a:pos x="120" y="60"/>
              </a:cxn>
              <a:cxn ang="0">
                <a:pos x="102" y="78"/>
              </a:cxn>
              <a:cxn ang="0">
                <a:pos x="78" y="108"/>
              </a:cxn>
              <a:cxn ang="0">
                <a:pos x="60" y="132"/>
              </a:cxn>
              <a:cxn ang="0">
                <a:pos x="48" y="156"/>
              </a:cxn>
              <a:cxn ang="0">
                <a:pos x="42" y="174"/>
              </a:cxn>
              <a:cxn ang="0">
                <a:pos x="24" y="204"/>
              </a:cxn>
              <a:cxn ang="0">
                <a:pos x="18" y="240"/>
              </a:cxn>
              <a:cxn ang="0">
                <a:pos x="6" y="270"/>
              </a:cxn>
              <a:cxn ang="0">
                <a:pos x="0" y="426"/>
              </a:cxn>
              <a:cxn ang="0">
                <a:pos x="12" y="462"/>
              </a:cxn>
              <a:cxn ang="0">
                <a:pos x="18" y="504"/>
              </a:cxn>
              <a:cxn ang="0">
                <a:pos x="30" y="522"/>
              </a:cxn>
              <a:cxn ang="0">
                <a:pos x="36" y="546"/>
              </a:cxn>
              <a:cxn ang="0">
                <a:pos x="48" y="564"/>
              </a:cxn>
              <a:cxn ang="0">
                <a:pos x="54" y="582"/>
              </a:cxn>
              <a:cxn ang="0">
                <a:pos x="66" y="600"/>
              </a:cxn>
              <a:cxn ang="0">
                <a:pos x="78" y="618"/>
              </a:cxn>
              <a:cxn ang="0">
                <a:pos x="96" y="642"/>
              </a:cxn>
              <a:cxn ang="0">
                <a:pos x="114" y="666"/>
              </a:cxn>
              <a:cxn ang="0">
                <a:pos x="132" y="678"/>
              </a:cxn>
              <a:cxn ang="0">
                <a:pos x="150" y="696"/>
              </a:cxn>
              <a:cxn ang="0">
                <a:pos x="168" y="714"/>
              </a:cxn>
              <a:cxn ang="0">
                <a:pos x="186" y="726"/>
              </a:cxn>
              <a:cxn ang="0">
                <a:pos x="204" y="738"/>
              </a:cxn>
              <a:cxn ang="0">
                <a:pos x="222" y="750"/>
              </a:cxn>
              <a:cxn ang="0">
                <a:pos x="240" y="756"/>
              </a:cxn>
              <a:cxn ang="0">
                <a:pos x="258" y="768"/>
              </a:cxn>
              <a:cxn ang="0">
                <a:pos x="276" y="774"/>
              </a:cxn>
              <a:cxn ang="0">
                <a:pos x="294" y="780"/>
              </a:cxn>
              <a:cxn ang="0">
                <a:pos x="312" y="786"/>
              </a:cxn>
              <a:cxn ang="0">
                <a:pos x="330" y="792"/>
              </a:cxn>
              <a:cxn ang="0">
                <a:pos x="348" y="798"/>
              </a:cxn>
              <a:cxn ang="0">
                <a:pos x="366" y="798"/>
              </a:cxn>
              <a:cxn ang="0">
                <a:pos x="384" y="804"/>
              </a:cxn>
              <a:cxn ang="0">
                <a:pos x="402" y="804"/>
              </a:cxn>
              <a:cxn ang="0">
                <a:pos x="420" y="804"/>
              </a:cxn>
              <a:cxn ang="0">
                <a:pos x="438" y="804"/>
              </a:cxn>
              <a:cxn ang="0">
                <a:pos x="456" y="804"/>
              </a:cxn>
            </a:cxnLst>
            <a:rect l="0" t="0" r="r" b="b"/>
            <a:pathLst>
              <a:path w="468" h="804">
                <a:moveTo>
                  <a:pt x="186" y="0"/>
                </a:moveTo>
                <a:lnTo>
                  <a:pt x="180" y="6"/>
                </a:lnTo>
                <a:lnTo>
                  <a:pt x="174" y="12"/>
                </a:lnTo>
                <a:lnTo>
                  <a:pt x="168" y="18"/>
                </a:lnTo>
                <a:lnTo>
                  <a:pt x="162" y="24"/>
                </a:lnTo>
                <a:lnTo>
                  <a:pt x="156" y="24"/>
                </a:lnTo>
                <a:lnTo>
                  <a:pt x="150" y="30"/>
                </a:lnTo>
                <a:lnTo>
                  <a:pt x="144" y="36"/>
                </a:lnTo>
                <a:lnTo>
                  <a:pt x="138" y="42"/>
                </a:lnTo>
                <a:lnTo>
                  <a:pt x="132" y="48"/>
                </a:lnTo>
                <a:lnTo>
                  <a:pt x="126" y="54"/>
                </a:lnTo>
                <a:lnTo>
                  <a:pt x="120" y="60"/>
                </a:lnTo>
                <a:lnTo>
                  <a:pt x="114" y="66"/>
                </a:lnTo>
                <a:lnTo>
                  <a:pt x="108" y="72"/>
                </a:lnTo>
                <a:lnTo>
                  <a:pt x="102" y="78"/>
                </a:lnTo>
                <a:lnTo>
                  <a:pt x="90" y="90"/>
                </a:lnTo>
                <a:lnTo>
                  <a:pt x="90" y="96"/>
                </a:lnTo>
                <a:lnTo>
                  <a:pt x="78" y="108"/>
                </a:lnTo>
                <a:lnTo>
                  <a:pt x="78" y="114"/>
                </a:lnTo>
                <a:lnTo>
                  <a:pt x="72" y="120"/>
                </a:lnTo>
                <a:lnTo>
                  <a:pt x="60" y="132"/>
                </a:lnTo>
                <a:lnTo>
                  <a:pt x="60" y="144"/>
                </a:lnTo>
                <a:lnTo>
                  <a:pt x="54" y="150"/>
                </a:lnTo>
                <a:lnTo>
                  <a:pt x="48" y="156"/>
                </a:lnTo>
                <a:lnTo>
                  <a:pt x="48" y="162"/>
                </a:lnTo>
                <a:lnTo>
                  <a:pt x="42" y="168"/>
                </a:lnTo>
                <a:lnTo>
                  <a:pt x="42" y="174"/>
                </a:lnTo>
                <a:lnTo>
                  <a:pt x="36" y="180"/>
                </a:lnTo>
                <a:lnTo>
                  <a:pt x="36" y="192"/>
                </a:lnTo>
                <a:lnTo>
                  <a:pt x="24" y="204"/>
                </a:lnTo>
                <a:lnTo>
                  <a:pt x="24" y="216"/>
                </a:lnTo>
                <a:lnTo>
                  <a:pt x="18" y="222"/>
                </a:lnTo>
                <a:lnTo>
                  <a:pt x="18" y="240"/>
                </a:lnTo>
                <a:lnTo>
                  <a:pt x="12" y="246"/>
                </a:lnTo>
                <a:lnTo>
                  <a:pt x="12" y="264"/>
                </a:lnTo>
                <a:lnTo>
                  <a:pt x="6" y="270"/>
                </a:lnTo>
                <a:lnTo>
                  <a:pt x="6" y="294"/>
                </a:lnTo>
                <a:lnTo>
                  <a:pt x="0" y="300"/>
                </a:lnTo>
                <a:lnTo>
                  <a:pt x="0" y="426"/>
                </a:lnTo>
                <a:lnTo>
                  <a:pt x="6" y="432"/>
                </a:lnTo>
                <a:lnTo>
                  <a:pt x="6" y="456"/>
                </a:lnTo>
                <a:lnTo>
                  <a:pt x="12" y="462"/>
                </a:lnTo>
                <a:lnTo>
                  <a:pt x="12" y="480"/>
                </a:lnTo>
                <a:lnTo>
                  <a:pt x="18" y="486"/>
                </a:lnTo>
                <a:lnTo>
                  <a:pt x="18" y="504"/>
                </a:lnTo>
                <a:lnTo>
                  <a:pt x="24" y="510"/>
                </a:lnTo>
                <a:lnTo>
                  <a:pt x="24" y="516"/>
                </a:lnTo>
                <a:lnTo>
                  <a:pt x="30" y="522"/>
                </a:lnTo>
                <a:lnTo>
                  <a:pt x="30" y="534"/>
                </a:lnTo>
                <a:lnTo>
                  <a:pt x="36" y="540"/>
                </a:lnTo>
                <a:lnTo>
                  <a:pt x="36" y="546"/>
                </a:lnTo>
                <a:lnTo>
                  <a:pt x="42" y="552"/>
                </a:lnTo>
                <a:lnTo>
                  <a:pt x="42" y="558"/>
                </a:lnTo>
                <a:lnTo>
                  <a:pt x="48" y="564"/>
                </a:lnTo>
                <a:lnTo>
                  <a:pt x="48" y="570"/>
                </a:lnTo>
                <a:lnTo>
                  <a:pt x="54" y="576"/>
                </a:lnTo>
                <a:lnTo>
                  <a:pt x="54" y="582"/>
                </a:lnTo>
                <a:lnTo>
                  <a:pt x="60" y="588"/>
                </a:lnTo>
                <a:lnTo>
                  <a:pt x="66" y="594"/>
                </a:lnTo>
                <a:lnTo>
                  <a:pt x="66" y="600"/>
                </a:lnTo>
                <a:lnTo>
                  <a:pt x="72" y="606"/>
                </a:lnTo>
                <a:lnTo>
                  <a:pt x="78" y="612"/>
                </a:lnTo>
                <a:lnTo>
                  <a:pt x="78" y="618"/>
                </a:lnTo>
                <a:lnTo>
                  <a:pt x="84" y="624"/>
                </a:lnTo>
                <a:lnTo>
                  <a:pt x="96" y="636"/>
                </a:lnTo>
                <a:lnTo>
                  <a:pt x="96" y="642"/>
                </a:lnTo>
                <a:lnTo>
                  <a:pt x="108" y="654"/>
                </a:lnTo>
                <a:lnTo>
                  <a:pt x="108" y="660"/>
                </a:lnTo>
                <a:lnTo>
                  <a:pt x="114" y="666"/>
                </a:lnTo>
                <a:lnTo>
                  <a:pt x="120" y="672"/>
                </a:lnTo>
                <a:lnTo>
                  <a:pt x="126" y="678"/>
                </a:lnTo>
                <a:lnTo>
                  <a:pt x="132" y="678"/>
                </a:lnTo>
                <a:lnTo>
                  <a:pt x="138" y="684"/>
                </a:lnTo>
                <a:lnTo>
                  <a:pt x="144" y="690"/>
                </a:lnTo>
                <a:lnTo>
                  <a:pt x="150" y="696"/>
                </a:lnTo>
                <a:lnTo>
                  <a:pt x="156" y="702"/>
                </a:lnTo>
                <a:lnTo>
                  <a:pt x="162" y="708"/>
                </a:lnTo>
                <a:lnTo>
                  <a:pt x="168" y="714"/>
                </a:lnTo>
                <a:lnTo>
                  <a:pt x="174" y="720"/>
                </a:lnTo>
                <a:lnTo>
                  <a:pt x="180" y="720"/>
                </a:lnTo>
                <a:lnTo>
                  <a:pt x="186" y="726"/>
                </a:lnTo>
                <a:lnTo>
                  <a:pt x="192" y="732"/>
                </a:lnTo>
                <a:lnTo>
                  <a:pt x="198" y="732"/>
                </a:lnTo>
                <a:lnTo>
                  <a:pt x="204" y="738"/>
                </a:lnTo>
                <a:lnTo>
                  <a:pt x="210" y="744"/>
                </a:lnTo>
                <a:lnTo>
                  <a:pt x="216" y="744"/>
                </a:lnTo>
                <a:lnTo>
                  <a:pt x="222" y="750"/>
                </a:lnTo>
                <a:lnTo>
                  <a:pt x="228" y="750"/>
                </a:lnTo>
                <a:lnTo>
                  <a:pt x="234" y="756"/>
                </a:lnTo>
                <a:lnTo>
                  <a:pt x="240" y="756"/>
                </a:lnTo>
                <a:lnTo>
                  <a:pt x="246" y="762"/>
                </a:lnTo>
                <a:lnTo>
                  <a:pt x="252" y="762"/>
                </a:lnTo>
                <a:lnTo>
                  <a:pt x="258" y="768"/>
                </a:lnTo>
                <a:lnTo>
                  <a:pt x="264" y="768"/>
                </a:lnTo>
                <a:lnTo>
                  <a:pt x="270" y="774"/>
                </a:lnTo>
                <a:lnTo>
                  <a:pt x="276" y="774"/>
                </a:lnTo>
                <a:lnTo>
                  <a:pt x="282" y="780"/>
                </a:lnTo>
                <a:lnTo>
                  <a:pt x="288" y="780"/>
                </a:lnTo>
                <a:lnTo>
                  <a:pt x="294" y="780"/>
                </a:lnTo>
                <a:lnTo>
                  <a:pt x="300" y="780"/>
                </a:lnTo>
                <a:lnTo>
                  <a:pt x="306" y="786"/>
                </a:lnTo>
                <a:lnTo>
                  <a:pt x="312" y="786"/>
                </a:lnTo>
                <a:lnTo>
                  <a:pt x="318" y="786"/>
                </a:lnTo>
                <a:lnTo>
                  <a:pt x="324" y="792"/>
                </a:lnTo>
                <a:lnTo>
                  <a:pt x="330" y="792"/>
                </a:lnTo>
                <a:lnTo>
                  <a:pt x="336" y="792"/>
                </a:lnTo>
                <a:lnTo>
                  <a:pt x="342" y="792"/>
                </a:lnTo>
                <a:lnTo>
                  <a:pt x="348" y="798"/>
                </a:lnTo>
                <a:lnTo>
                  <a:pt x="354" y="798"/>
                </a:lnTo>
                <a:lnTo>
                  <a:pt x="360" y="798"/>
                </a:lnTo>
                <a:lnTo>
                  <a:pt x="366" y="798"/>
                </a:lnTo>
                <a:lnTo>
                  <a:pt x="372" y="798"/>
                </a:lnTo>
                <a:lnTo>
                  <a:pt x="378" y="804"/>
                </a:lnTo>
                <a:lnTo>
                  <a:pt x="384" y="804"/>
                </a:lnTo>
                <a:lnTo>
                  <a:pt x="390" y="804"/>
                </a:lnTo>
                <a:lnTo>
                  <a:pt x="396" y="804"/>
                </a:lnTo>
                <a:lnTo>
                  <a:pt x="402" y="804"/>
                </a:lnTo>
                <a:lnTo>
                  <a:pt x="408" y="804"/>
                </a:lnTo>
                <a:lnTo>
                  <a:pt x="414" y="804"/>
                </a:lnTo>
                <a:lnTo>
                  <a:pt x="420" y="804"/>
                </a:lnTo>
                <a:lnTo>
                  <a:pt x="426" y="804"/>
                </a:lnTo>
                <a:lnTo>
                  <a:pt x="432" y="804"/>
                </a:lnTo>
                <a:lnTo>
                  <a:pt x="438" y="804"/>
                </a:lnTo>
                <a:lnTo>
                  <a:pt x="444" y="804"/>
                </a:lnTo>
                <a:lnTo>
                  <a:pt x="450" y="804"/>
                </a:lnTo>
                <a:lnTo>
                  <a:pt x="456" y="804"/>
                </a:lnTo>
                <a:lnTo>
                  <a:pt x="462" y="804"/>
                </a:lnTo>
                <a:lnTo>
                  <a:pt x="468" y="804"/>
                </a:lnTo>
              </a:path>
            </a:pathLst>
          </a:custGeom>
          <a:noFill/>
          <a:ln w="1905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99" name="Freeform 75">
            <a:extLst>
              <a:ext uri="{FF2B5EF4-FFF2-40B4-BE49-F238E27FC236}">
                <a16:creationId xmlns:a16="http://schemas.microsoft.com/office/drawing/2014/main" id="{FEC2D402-779B-4838-88BC-9432464E6392}"/>
              </a:ext>
            </a:extLst>
          </p:cNvPr>
          <p:cNvSpPr>
            <a:spLocks/>
          </p:cNvSpPr>
          <p:nvPr/>
        </p:nvSpPr>
        <p:spPr bwMode="auto">
          <a:xfrm>
            <a:off x="6134100" y="3328988"/>
            <a:ext cx="657225" cy="695325"/>
          </a:xfrm>
          <a:custGeom>
            <a:avLst/>
            <a:gdLst/>
            <a:ahLst/>
            <a:cxnLst>
              <a:cxn ang="0">
                <a:pos x="6" y="438"/>
              </a:cxn>
              <a:cxn ang="0">
                <a:pos x="18" y="438"/>
              </a:cxn>
              <a:cxn ang="0">
                <a:pos x="30" y="438"/>
              </a:cxn>
              <a:cxn ang="0">
                <a:pos x="42" y="432"/>
              </a:cxn>
              <a:cxn ang="0">
                <a:pos x="54" y="432"/>
              </a:cxn>
              <a:cxn ang="0">
                <a:pos x="66" y="432"/>
              </a:cxn>
              <a:cxn ang="0">
                <a:pos x="78" y="426"/>
              </a:cxn>
              <a:cxn ang="0">
                <a:pos x="90" y="426"/>
              </a:cxn>
              <a:cxn ang="0">
                <a:pos x="102" y="420"/>
              </a:cxn>
              <a:cxn ang="0">
                <a:pos x="114" y="414"/>
              </a:cxn>
              <a:cxn ang="0">
                <a:pos x="126" y="414"/>
              </a:cxn>
              <a:cxn ang="0">
                <a:pos x="138" y="408"/>
              </a:cxn>
              <a:cxn ang="0">
                <a:pos x="150" y="402"/>
              </a:cxn>
              <a:cxn ang="0">
                <a:pos x="162" y="396"/>
              </a:cxn>
              <a:cxn ang="0">
                <a:pos x="174" y="390"/>
              </a:cxn>
              <a:cxn ang="0">
                <a:pos x="186" y="384"/>
              </a:cxn>
              <a:cxn ang="0">
                <a:pos x="198" y="378"/>
              </a:cxn>
              <a:cxn ang="0">
                <a:pos x="210" y="372"/>
              </a:cxn>
              <a:cxn ang="0">
                <a:pos x="222" y="366"/>
              </a:cxn>
              <a:cxn ang="0">
                <a:pos x="234" y="354"/>
              </a:cxn>
              <a:cxn ang="0">
                <a:pos x="246" y="342"/>
              </a:cxn>
              <a:cxn ang="0">
                <a:pos x="258" y="336"/>
              </a:cxn>
              <a:cxn ang="0">
                <a:pos x="270" y="324"/>
              </a:cxn>
              <a:cxn ang="0">
                <a:pos x="282" y="312"/>
              </a:cxn>
              <a:cxn ang="0">
                <a:pos x="294" y="300"/>
              </a:cxn>
              <a:cxn ang="0">
                <a:pos x="306" y="288"/>
              </a:cxn>
              <a:cxn ang="0">
                <a:pos x="318" y="276"/>
              </a:cxn>
              <a:cxn ang="0">
                <a:pos x="330" y="258"/>
              </a:cxn>
              <a:cxn ang="0">
                <a:pos x="342" y="240"/>
              </a:cxn>
              <a:cxn ang="0">
                <a:pos x="354" y="216"/>
              </a:cxn>
              <a:cxn ang="0">
                <a:pos x="366" y="204"/>
              </a:cxn>
              <a:cxn ang="0">
                <a:pos x="372" y="192"/>
              </a:cxn>
              <a:cxn ang="0">
                <a:pos x="384" y="168"/>
              </a:cxn>
              <a:cxn ang="0">
                <a:pos x="390" y="150"/>
              </a:cxn>
              <a:cxn ang="0">
                <a:pos x="396" y="132"/>
              </a:cxn>
              <a:cxn ang="0">
                <a:pos x="402" y="114"/>
              </a:cxn>
              <a:cxn ang="0">
                <a:pos x="408" y="90"/>
              </a:cxn>
              <a:cxn ang="0">
                <a:pos x="414" y="60"/>
              </a:cxn>
            </a:cxnLst>
            <a:rect l="0" t="0" r="r" b="b"/>
            <a:pathLst>
              <a:path w="414" h="438">
                <a:moveTo>
                  <a:pt x="0" y="438"/>
                </a:moveTo>
                <a:lnTo>
                  <a:pt x="6" y="438"/>
                </a:lnTo>
                <a:lnTo>
                  <a:pt x="12" y="438"/>
                </a:lnTo>
                <a:lnTo>
                  <a:pt x="18" y="438"/>
                </a:lnTo>
                <a:lnTo>
                  <a:pt x="24" y="438"/>
                </a:lnTo>
                <a:lnTo>
                  <a:pt x="30" y="438"/>
                </a:lnTo>
                <a:lnTo>
                  <a:pt x="36" y="432"/>
                </a:lnTo>
                <a:lnTo>
                  <a:pt x="42" y="432"/>
                </a:lnTo>
                <a:lnTo>
                  <a:pt x="48" y="432"/>
                </a:lnTo>
                <a:lnTo>
                  <a:pt x="54" y="432"/>
                </a:lnTo>
                <a:lnTo>
                  <a:pt x="60" y="432"/>
                </a:lnTo>
                <a:lnTo>
                  <a:pt x="66" y="432"/>
                </a:lnTo>
                <a:lnTo>
                  <a:pt x="72" y="426"/>
                </a:lnTo>
                <a:lnTo>
                  <a:pt x="78" y="426"/>
                </a:lnTo>
                <a:lnTo>
                  <a:pt x="84" y="426"/>
                </a:lnTo>
                <a:lnTo>
                  <a:pt x="90" y="426"/>
                </a:lnTo>
                <a:lnTo>
                  <a:pt x="96" y="420"/>
                </a:lnTo>
                <a:lnTo>
                  <a:pt x="102" y="420"/>
                </a:lnTo>
                <a:lnTo>
                  <a:pt x="108" y="420"/>
                </a:lnTo>
                <a:lnTo>
                  <a:pt x="114" y="414"/>
                </a:lnTo>
                <a:lnTo>
                  <a:pt x="120" y="414"/>
                </a:lnTo>
                <a:lnTo>
                  <a:pt x="126" y="414"/>
                </a:lnTo>
                <a:lnTo>
                  <a:pt x="132" y="408"/>
                </a:lnTo>
                <a:lnTo>
                  <a:pt x="138" y="408"/>
                </a:lnTo>
                <a:lnTo>
                  <a:pt x="144" y="408"/>
                </a:lnTo>
                <a:lnTo>
                  <a:pt x="150" y="402"/>
                </a:lnTo>
                <a:lnTo>
                  <a:pt x="156" y="402"/>
                </a:lnTo>
                <a:lnTo>
                  <a:pt x="162" y="396"/>
                </a:lnTo>
                <a:lnTo>
                  <a:pt x="168" y="396"/>
                </a:lnTo>
                <a:lnTo>
                  <a:pt x="174" y="390"/>
                </a:lnTo>
                <a:lnTo>
                  <a:pt x="180" y="390"/>
                </a:lnTo>
                <a:lnTo>
                  <a:pt x="186" y="384"/>
                </a:lnTo>
                <a:lnTo>
                  <a:pt x="192" y="384"/>
                </a:lnTo>
                <a:lnTo>
                  <a:pt x="198" y="378"/>
                </a:lnTo>
                <a:lnTo>
                  <a:pt x="204" y="378"/>
                </a:lnTo>
                <a:lnTo>
                  <a:pt x="210" y="372"/>
                </a:lnTo>
                <a:lnTo>
                  <a:pt x="216" y="366"/>
                </a:lnTo>
                <a:lnTo>
                  <a:pt x="222" y="366"/>
                </a:lnTo>
                <a:lnTo>
                  <a:pt x="228" y="360"/>
                </a:lnTo>
                <a:lnTo>
                  <a:pt x="234" y="354"/>
                </a:lnTo>
                <a:lnTo>
                  <a:pt x="240" y="348"/>
                </a:lnTo>
                <a:lnTo>
                  <a:pt x="246" y="342"/>
                </a:lnTo>
                <a:lnTo>
                  <a:pt x="252" y="342"/>
                </a:lnTo>
                <a:lnTo>
                  <a:pt x="258" y="336"/>
                </a:lnTo>
                <a:lnTo>
                  <a:pt x="264" y="330"/>
                </a:lnTo>
                <a:lnTo>
                  <a:pt x="270" y="324"/>
                </a:lnTo>
                <a:lnTo>
                  <a:pt x="276" y="318"/>
                </a:lnTo>
                <a:lnTo>
                  <a:pt x="282" y="312"/>
                </a:lnTo>
                <a:lnTo>
                  <a:pt x="288" y="306"/>
                </a:lnTo>
                <a:lnTo>
                  <a:pt x="294" y="300"/>
                </a:lnTo>
                <a:lnTo>
                  <a:pt x="300" y="294"/>
                </a:lnTo>
                <a:lnTo>
                  <a:pt x="306" y="288"/>
                </a:lnTo>
                <a:lnTo>
                  <a:pt x="312" y="282"/>
                </a:lnTo>
                <a:lnTo>
                  <a:pt x="318" y="276"/>
                </a:lnTo>
                <a:lnTo>
                  <a:pt x="330" y="264"/>
                </a:lnTo>
                <a:lnTo>
                  <a:pt x="330" y="258"/>
                </a:lnTo>
                <a:lnTo>
                  <a:pt x="342" y="246"/>
                </a:lnTo>
                <a:lnTo>
                  <a:pt x="342" y="240"/>
                </a:lnTo>
                <a:lnTo>
                  <a:pt x="354" y="228"/>
                </a:lnTo>
                <a:lnTo>
                  <a:pt x="354" y="216"/>
                </a:lnTo>
                <a:lnTo>
                  <a:pt x="360" y="210"/>
                </a:lnTo>
                <a:lnTo>
                  <a:pt x="366" y="204"/>
                </a:lnTo>
                <a:lnTo>
                  <a:pt x="366" y="198"/>
                </a:lnTo>
                <a:lnTo>
                  <a:pt x="372" y="192"/>
                </a:lnTo>
                <a:lnTo>
                  <a:pt x="372" y="180"/>
                </a:lnTo>
                <a:lnTo>
                  <a:pt x="384" y="168"/>
                </a:lnTo>
                <a:lnTo>
                  <a:pt x="384" y="156"/>
                </a:lnTo>
                <a:lnTo>
                  <a:pt x="390" y="150"/>
                </a:lnTo>
                <a:lnTo>
                  <a:pt x="390" y="138"/>
                </a:lnTo>
                <a:lnTo>
                  <a:pt x="396" y="132"/>
                </a:lnTo>
                <a:lnTo>
                  <a:pt x="396" y="120"/>
                </a:lnTo>
                <a:lnTo>
                  <a:pt x="402" y="114"/>
                </a:lnTo>
                <a:lnTo>
                  <a:pt x="402" y="96"/>
                </a:lnTo>
                <a:lnTo>
                  <a:pt x="408" y="90"/>
                </a:lnTo>
                <a:lnTo>
                  <a:pt x="408" y="66"/>
                </a:lnTo>
                <a:lnTo>
                  <a:pt x="414" y="60"/>
                </a:lnTo>
                <a:lnTo>
                  <a:pt x="414" y="0"/>
                </a:lnTo>
              </a:path>
            </a:pathLst>
          </a:custGeom>
          <a:noFill/>
          <a:ln w="1905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0" name="Oval 76">
            <a:extLst>
              <a:ext uri="{FF2B5EF4-FFF2-40B4-BE49-F238E27FC236}">
                <a16:creationId xmlns:a16="http://schemas.microsoft.com/office/drawing/2014/main" id="{F21756D7-ABE0-4884-B8E2-086679C3D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30432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1" name="Oval 77">
            <a:extLst>
              <a:ext uri="{FF2B5EF4-FFF2-40B4-BE49-F238E27FC236}">
                <a16:creationId xmlns:a16="http://schemas.microsoft.com/office/drawing/2014/main" id="{C31CB39A-D13E-433A-8876-93B30BD09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7900" y="3776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2" name="Oval 78">
            <a:extLst>
              <a:ext uri="{FF2B5EF4-FFF2-40B4-BE49-F238E27FC236}">
                <a16:creationId xmlns:a16="http://schemas.microsoft.com/office/drawing/2014/main" id="{B62A7CD1-E3AB-427F-80E1-46D7372B9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0350" y="3138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3" name="Oval 79">
            <a:extLst>
              <a:ext uri="{FF2B5EF4-FFF2-40B4-BE49-F238E27FC236}">
                <a16:creationId xmlns:a16="http://schemas.microsoft.com/office/drawing/2014/main" id="{403E120E-AC96-4392-A789-BE61C05E8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30337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4" name="Oval 80">
            <a:extLst>
              <a:ext uri="{FF2B5EF4-FFF2-40B4-BE49-F238E27FC236}">
                <a16:creationId xmlns:a16="http://schemas.microsoft.com/office/drawing/2014/main" id="{A70D3B81-B0D5-42E6-8F29-40FC3C33F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3300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5" name="Oval 81">
            <a:extLst>
              <a:ext uri="{FF2B5EF4-FFF2-40B4-BE49-F238E27FC236}">
                <a16:creationId xmlns:a16="http://schemas.microsoft.com/office/drawing/2014/main" id="{36E165E6-1606-4092-A12F-D39076C68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3109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6" name="Oval 82">
            <a:extLst>
              <a:ext uri="{FF2B5EF4-FFF2-40B4-BE49-F238E27FC236}">
                <a16:creationId xmlns:a16="http://schemas.microsoft.com/office/drawing/2014/main" id="{683453CB-5A23-4EBB-9666-E8748D5E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2595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7" name="Oval 83">
            <a:extLst>
              <a:ext uri="{FF2B5EF4-FFF2-40B4-BE49-F238E27FC236}">
                <a16:creationId xmlns:a16="http://schemas.microsoft.com/office/drawing/2014/main" id="{F8310EE5-5119-4314-95A9-C131C0C17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5975" y="4129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8" name="Oval 84">
            <a:extLst>
              <a:ext uri="{FF2B5EF4-FFF2-40B4-BE49-F238E27FC236}">
                <a16:creationId xmlns:a16="http://schemas.microsoft.com/office/drawing/2014/main" id="{84DC66FB-11D6-467A-B695-F767CD017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31861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9" name="Oval 85">
            <a:extLst>
              <a:ext uri="{FF2B5EF4-FFF2-40B4-BE49-F238E27FC236}">
                <a16:creationId xmlns:a16="http://schemas.microsoft.com/office/drawing/2014/main" id="{63B00AA1-2F3B-4A0C-97AA-879CB025F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4471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0" name="Oval 86">
            <a:extLst>
              <a:ext uri="{FF2B5EF4-FFF2-40B4-BE49-F238E27FC236}">
                <a16:creationId xmlns:a16="http://schemas.microsoft.com/office/drawing/2014/main" id="{6664D481-BE9D-4BF0-9599-825AA4B3F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32908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1" name="Oval 87">
            <a:extLst>
              <a:ext uri="{FF2B5EF4-FFF2-40B4-BE49-F238E27FC236}">
                <a16:creationId xmlns:a16="http://schemas.microsoft.com/office/drawing/2014/main" id="{980A99D3-4415-4872-A583-540A28F3E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21764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2" name="Oval 88">
            <a:extLst>
              <a:ext uri="{FF2B5EF4-FFF2-40B4-BE49-F238E27FC236}">
                <a16:creationId xmlns:a16="http://schemas.microsoft.com/office/drawing/2014/main" id="{DC125990-FDF9-4716-8E88-06D355701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2757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3" name="Oval 89">
            <a:extLst>
              <a:ext uri="{FF2B5EF4-FFF2-40B4-BE49-F238E27FC236}">
                <a16:creationId xmlns:a16="http://schemas.microsoft.com/office/drawing/2014/main" id="{6A733BA8-D173-4BB2-BACB-50D8B9F80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33099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4" name="Oval 90">
            <a:extLst>
              <a:ext uri="{FF2B5EF4-FFF2-40B4-BE49-F238E27FC236}">
                <a16:creationId xmlns:a16="http://schemas.microsoft.com/office/drawing/2014/main" id="{9A7A35F5-50F4-470D-B72D-010E7E508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35004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5" name="Oval 91">
            <a:extLst>
              <a:ext uri="{FF2B5EF4-FFF2-40B4-BE49-F238E27FC236}">
                <a16:creationId xmlns:a16="http://schemas.microsoft.com/office/drawing/2014/main" id="{A5F0D54E-ECCF-4D49-8423-0138D6DF1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9925" y="2995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6" name="Oval 92">
            <a:extLst>
              <a:ext uri="{FF2B5EF4-FFF2-40B4-BE49-F238E27FC236}">
                <a16:creationId xmlns:a16="http://schemas.microsoft.com/office/drawing/2014/main" id="{C6706510-6D10-4D69-BB50-9383A96E1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2690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7" name="Oval 93">
            <a:extLst>
              <a:ext uri="{FF2B5EF4-FFF2-40B4-BE49-F238E27FC236}">
                <a16:creationId xmlns:a16="http://schemas.microsoft.com/office/drawing/2014/main" id="{6CFD028B-2D91-4F75-A9F4-4B8DE7AF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3300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8" name="Oval 94">
            <a:extLst>
              <a:ext uri="{FF2B5EF4-FFF2-40B4-BE49-F238E27FC236}">
                <a16:creationId xmlns:a16="http://schemas.microsoft.com/office/drawing/2014/main" id="{5638E8E3-E08D-4E7D-945A-F455EE4BA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3300" y="23574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9" name="Oval 95">
            <a:extLst>
              <a:ext uri="{FF2B5EF4-FFF2-40B4-BE49-F238E27FC236}">
                <a16:creationId xmlns:a16="http://schemas.microsoft.com/office/drawing/2014/main" id="{3287174A-2A2F-46A5-9A0E-C19CECC40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3675" y="37861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0" name="Oval 96">
            <a:extLst>
              <a:ext uri="{FF2B5EF4-FFF2-40B4-BE49-F238E27FC236}">
                <a16:creationId xmlns:a16="http://schemas.microsoft.com/office/drawing/2014/main" id="{C7E146BA-4FD3-480E-8477-F4E1F65A8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4471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1" name="Oval 97">
            <a:extLst>
              <a:ext uri="{FF2B5EF4-FFF2-40B4-BE49-F238E27FC236}">
                <a16:creationId xmlns:a16="http://schemas.microsoft.com/office/drawing/2014/main" id="{53E8B437-B183-4595-9426-B516C8B42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3748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2" name="Oval 98">
            <a:extLst>
              <a:ext uri="{FF2B5EF4-FFF2-40B4-BE49-F238E27FC236}">
                <a16:creationId xmlns:a16="http://schemas.microsoft.com/office/drawing/2014/main" id="{AFE59486-F478-48E1-AFD6-ECC41D827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3" name="Oval 99">
            <a:extLst>
              <a:ext uri="{FF2B5EF4-FFF2-40B4-BE49-F238E27FC236}">
                <a16:creationId xmlns:a16="http://schemas.microsoft.com/office/drawing/2014/main" id="{06A20B0A-EDD2-4CA6-A75B-B1CCB405B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3519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4" name="Oval 100">
            <a:extLst>
              <a:ext uri="{FF2B5EF4-FFF2-40B4-BE49-F238E27FC236}">
                <a16:creationId xmlns:a16="http://schemas.microsoft.com/office/drawing/2014/main" id="{97527A9C-2D83-4823-A49F-FF65A991B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0" y="38052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5" name="Oval 101">
            <a:extLst>
              <a:ext uri="{FF2B5EF4-FFF2-40B4-BE49-F238E27FC236}">
                <a16:creationId xmlns:a16="http://schemas.microsoft.com/office/drawing/2014/main" id="{6EE0532A-4162-4A1B-9524-0F08486B7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25193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6" name="Oval 102">
            <a:extLst>
              <a:ext uri="{FF2B5EF4-FFF2-40B4-BE49-F238E27FC236}">
                <a16:creationId xmlns:a16="http://schemas.microsoft.com/office/drawing/2014/main" id="{D69333AC-871A-4196-954B-BEED7BB42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4252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7" name="Oval 103">
            <a:extLst>
              <a:ext uri="{FF2B5EF4-FFF2-40B4-BE49-F238E27FC236}">
                <a16:creationId xmlns:a16="http://schemas.microsoft.com/office/drawing/2014/main" id="{CA6D9B0D-A7A6-4B2E-921C-26B3E849A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1750" y="35956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8" name="Oval 104">
            <a:extLst>
              <a:ext uri="{FF2B5EF4-FFF2-40B4-BE49-F238E27FC236}">
                <a16:creationId xmlns:a16="http://schemas.microsoft.com/office/drawing/2014/main" id="{6B89DF54-7BC2-4832-921F-28B820B80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3871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9" name="Oval 105">
            <a:extLst>
              <a:ext uri="{FF2B5EF4-FFF2-40B4-BE49-F238E27FC236}">
                <a16:creationId xmlns:a16="http://schemas.microsoft.com/office/drawing/2014/main" id="{B826486D-2000-40A3-ACBF-F46249D61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3586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0" name="Oval 106">
            <a:extLst>
              <a:ext uri="{FF2B5EF4-FFF2-40B4-BE49-F238E27FC236}">
                <a16:creationId xmlns:a16="http://schemas.microsoft.com/office/drawing/2014/main" id="{A5AE8C8B-982B-4436-BCD3-0B8130A24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3690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1" name="Oval 107">
            <a:extLst>
              <a:ext uri="{FF2B5EF4-FFF2-40B4-BE49-F238E27FC236}">
                <a16:creationId xmlns:a16="http://schemas.microsoft.com/office/drawing/2014/main" id="{167393A1-A8F1-434F-83D8-3C6E2034F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5975" y="30241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2" name="Oval 108">
            <a:extLst>
              <a:ext uri="{FF2B5EF4-FFF2-40B4-BE49-F238E27FC236}">
                <a16:creationId xmlns:a16="http://schemas.microsoft.com/office/drawing/2014/main" id="{8B670220-FC4B-4A3F-88BE-F9E83C2DA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39195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3" name="Oval 109">
            <a:extLst>
              <a:ext uri="{FF2B5EF4-FFF2-40B4-BE49-F238E27FC236}">
                <a16:creationId xmlns:a16="http://schemas.microsoft.com/office/drawing/2014/main" id="{1251F853-6A0F-4542-9B3D-D65E39134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37861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4" name="Oval 110">
            <a:extLst>
              <a:ext uri="{FF2B5EF4-FFF2-40B4-BE49-F238E27FC236}">
                <a16:creationId xmlns:a16="http://schemas.microsoft.com/office/drawing/2014/main" id="{822C033C-0B9F-4B60-A9AC-1841FEF4C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2275" y="3243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5" name="Oval 111">
            <a:extLst>
              <a:ext uri="{FF2B5EF4-FFF2-40B4-BE49-F238E27FC236}">
                <a16:creationId xmlns:a16="http://schemas.microsoft.com/office/drawing/2014/main" id="{B03B3DB5-75D8-405A-9055-52B3067F0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1750" y="2671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6" name="Oval 112">
            <a:extLst>
              <a:ext uri="{FF2B5EF4-FFF2-40B4-BE49-F238E27FC236}">
                <a16:creationId xmlns:a16="http://schemas.microsoft.com/office/drawing/2014/main" id="{EE022659-013A-4005-925D-30910FC32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5550" y="43957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7" name="Oval 113">
            <a:extLst>
              <a:ext uri="{FF2B5EF4-FFF2-40B4-BE49-F238E27FC236}">
                <a16:creationId xmlns:a16="http://schemas.microsoft.com/office/drawing/2014/main" id="{EBBC1466-3C04-45B8-B496-4ED4DA2E7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22526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8" name="Oval 114">
            <a:extLst>
              <a:ext uri="{FF2B5EF4-FFF2-40B4-BE49-F238E27FC236}">
                <a16:creationId xmlns:a16="http://schemas.microsoft.com/office/drawing/2014/main" id="{758C0C46-E419-4BBF-91A9-E2A9167CF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3824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9" name="Oval 115">
            <a:extLst>
              <a:ext uri="{FF2B5EF4-FFF2-40B4-BE49-F238E27FC236}">
                <a16:creationId xmlns:a16="http://schemas.microsoft.com/office/drawing/2014/main" id="{6EE1EACB-1C61-4003-B01D-00FBDB669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9289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0" name="Oval 116">
            <a:extLst>
              <a:ext uri="{FF2B5EF4-FFF2-40B4-BE49-F238E27FC236}">
                <a16:creationId xmlns:a16="http://schemas.microsoft.com/office/drawing/2014/main" id="{CB623DE8-866B-47FB-B907-35EC0790B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8025" y="26908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1" name="Oval 117">
            <a:extLst>
              <a:ext uri="{FF2B5EF4-FFF2-40B4-BE49-F238E27FC236}">
                <a16:creationId xmlns:a16="http://schemas.microsoft.com/office/drawing/2014/main" id="{4870F92D-C477-4671-BBA1-E51D041DE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25288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2" name="Oval 118">
            <a:extLst>
              <a:ext uri="{FF2B5EF4-FFF2-40B4-BE49-F238E27FC236}">
                <a16:creationId xmlns:a16="http://schemas.microsoft.com/office/drawing/2014/main" id="{C4EC3014-D7F2-4A30-BBC8-DB464BED8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6052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3" name="Oval 119">
            <a:extLst>
              <a:ext uri="{FF2B5EF4-FFF2-40B4-BE49-F238E27FC236}">
                <a16:creationId xmlns:a16="http://schemas.microsoft.com/office/drawing/2014/main" id="{B4586BC0-09C4-4183-A954-190F91864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290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4" name="Oval 120">
            <a:extLst>
              <a:ext uri="{FF2B5EF4-FFF2-40B4-BE49-F238E27FC236}">
                <a16:creationId xmlns:a16="http://schemas.microsoft.com/office/drawing/2014/main" id="{E7227099-4753-4457-A3BB-F54036764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3395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5" name="Oval 121">
            <a:extLst>
              <a:ext uri="{FF2B5EF4-FFF2-40B4-BE49-F238E27FC236}">
                <a16:creationId xmlns:a16="http://schemas.microsoft.com/office/drawing/2014/main" id="{5ACC4A71-6196-4D06-A1D5-C897FC2D0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6623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6" name="Oval 122">
            <a:extLst>
              <a:ext uri="{FF2B5EF4-FFF2-40B4-BE49-F238E27FC236}">
                <a16:creationId xmlns:a16="http://schemas.microsoft.com/office/drawing/2014/main" id="{69901F37-1354-4CAE-874A-9E9AC743D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31480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7" name="Oval 123">
            <a:extLst>
              <a:ext uri="{FF2B5EF4-FFF2-40B4-BE49-F238E27FC236}">
                <a16:creationId xmlns:a16="http://schemas.microsoft.com/office/drawing/2014/main" id="{4F3E86E5-FA36-46ED-B815-A8A8B8887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3075" y="3090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8" name="Oval 124">
            <a:extLst>
              <a:ext uri="{FF2B5EF4-FFF2-40B4-BE49-F238E27FC236}">
                <a16:creationId xmlns:a16="http://schemas.microsoft.com/office/drawing/2014/main" id="{5BE5F806-7EB6-49F4-99B7-F554843F5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3509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9" name="Oval 125">
            <a:extLst>
              <a:ext uri="{FF2B5EF4-FFF2-40B4-BE49-F238E27FC236}">
                <a16:creationId xmlns:a16="http://schemas.microsoft.com/office/drawing/2014/main" id="{11803D1C-6DD4-4D1F-AA46-83B380C24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2242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0" name="Oval 126">
            <a:extLst>
              <a:ext uri="{FF2B5EF4-FFF2-40B4-BE49-F238E27FC236}">
                <a16:creationId xmlns:a16="http://schemas.microsoft.com/office/drawing/2014/main" id="{0DCC2966-BE79-4319-813C-E0EAC45B1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5" y="1738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1" name="Oval 127">
            <a:extLst>
              <a:ext uri="{FF2B5EF4-FFF2-40B4-BE49-F238E27FC236}">
                <a16:creationId xmlns:a16="http://schemas.microsoft.com/office/drawing/2014/main" id="{57981E26-9473-4F13-9023-DF34D8009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3625" y="33099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2" name="Oval 128">
            <a:extLst>
              <a:ext uri="{FF2B5EF4-FFF2-40B4-BE49-F238E27FC236}">
                <a16:creationId xmlns:a16="http://schemas.microsoft.com/office/drawing/2014/main" id="{938F6858-939B-4FE0-A69D-5663D75A8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8908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3" name="Oval 129">
            <a:extLst>
              <a:ext uri="{FF2B5EF4-FFF2-40B4-BE49-F238E27FC236}">
                <a16:creationId xmlns:a16="http://schemas.microsoft.com/office/drawing/2014/main" id="{62FE1024-1E1D-4267-AA6A-08E9D9AC0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3576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4" name="Oval 130">
            <a:extLst>
              <a:ext uri="{FF2B5EF4-FFF2-40B4-BE49-F238E27FC236}">
                <a16:creationId xmlns:a16="http://schemas.microsoft.com/office/drawing/2014/main" id="{F9F2CE79-2980-497E-B959-8239BCF5D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6147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5" name="Oval 131">
            <a:extLst>
              <a:ext uri="{FF2B5EF4-FFF2-40B4-BE49-F238E27FC236}">
                <a16:creationId xmlns:a16="http://schemas.microsoft.com/office/drawing/2014/main" id="{CAF38676-7FF8-4B75-96DF-508E890A6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509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6" name="Oval 132">
            <a:extLst>
              <a:ext uri="{FF2B5EF4-FFF2-40B4-BE49-F238E27FC236}">
                <a16:creationId xmlns:a16="http://schemas.microsoft.com/office/drawing/2014/main" id="{88A444BF-55CC-44B7-85EA-11C29C8D0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2976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7" name="Oval 133">
            <a:extLst>
              <a:ext uri="{FF2B5EF4-FFF2-40B4-BE49-F238E27FC236}">
                <a16:creationId xmlns:a16="http://schemas.microsoft.com/office/drawing/2014/main" id="{14E8C8E8-AEDE-4E27-8EAC-9D3E7E5B1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37766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8" name="Oval 134">
            <a:extLst>
              <a:ext uri="{FF2B5EF4-FFF2-40B4-BE49-F238E27FC236}">
                <a16:creationId xmlns:a16="http://schemas.microsoft.com/office/drawing/2014/main" id="{D4ABF3AF-B896-4CC5-AE34-1F64C2AB5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00" y="4386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9" name="Oval 135">
            <a:extLst>
              <a:ext uri="{FF2B5EF4-FFF2-40B4-BE49-F238E27FC236}">
                <a16:creationId xmlns:a16="http://schemas.microsoft.com/office/drawing/2014/main" id="{299FFF18-EAE1-4664-9E19-0D1C0340F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32718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0" name="Oval 136">
            <a:extLst>
              <a:ext uri="{FF2B5EF4-FFF2-40B4-BE49-F238E27FC236}">
                <a16:creationId xmlns:a16="http://schemas.microsoft.com/office/drawing/2014/main" id="{37454268-30BB-4106-B942-FE4DE37AF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35575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1" name="Oval 137">
            <a:extLst>
              <a:ext uri="{FF2B5EF4-FFF2-40B4-BE49-F238E27FC236}">
                <a16:creationId xmlns:a16="http://schemas.microsoft.com/office/drawing/2014/main" id="{C0588AFF-15A6-4E7D-9EC1-F9161B587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138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2" name="Oval 138">
            <a:extLst>
              <a:ext uri="{FF2B5EF4-FFF2-40B4-BE49-F238E27FC236}">
                <a16:creationId xmlns:a16="http://schemas.microsoft.com/office/drawing/2014/main" id="{38AFD69E-6977-414A-97A2-DF31E28C2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32527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3" name="Oval 139">
            <a:extLst>
              <a:ext uri="{FF2B5EF4-FFF2-40B4-BE49-F238E27FC236}">
                <a16:creationId xmlns:a16="http://schemas.microsoft.com/office/drawing/2014/main" id="{D8CF5D29-9D2C-429D-AC23-17A69CA5E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2881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4" name="Oval 140">
            <a:extLst>
              <a:ext uri="{FF2B5EF4-FFF2-40B4-BE49-F238E27FC236}">
                <a16:creationId xmlns:a16="http://schemas.microsoft.com/office/drawing/2014/main" id="{B49FC86F-53D1-4D10-A9B8-FA5C7DA5B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7300" y="27765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5" name="Oval 141">
            <a:extLst>
              <a:ext uri="{FF2B5EF4-FFF2-40B4-BE49-F238E27FC236}">
                <a16:creationId xmlns:a16="http://schemas.microsoft.com/office/drawing/2014/main" id="{D73172CE-8FCB-46DC-9CFE-3D3F3A25F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40814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6" name="Oval 142">
            <a:extLst>
              <a:ext uri="{FF2B5EF4-FFF2-40B4-BE49-F238E27FC236}">
                <a16:creationId xmlns:a16="http://schemas.microsoft.com/office/drawing/2014/main" id="{B2807915-397E-4A5C-86CF-C78CB3F74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4195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7" name="Oval 143">
            <a:extLst>
              <a:ext uri="{FF2B5EF4-FFF2-40B4-BE49-F238E27FC236}">
                <a16:creationId xmlns:a16="http://schemas.microsoft.com/office/drawing/2014/main" id="{56638005-ACB6-49BC-A822-95E3B03F5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3014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8" name="Oval 144">
            <a:extLst>
              <a:ext uri="{FF2B5EF4-FFF2-40B4-BE49-F238E27FC236}">
                <a16:creationId xmlns:a16="http://schemas.microsoft.com/office/drawing/2014/main" id="{F1A976C1-EF5B-48D0-B2BD-7FF6D7E2A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9" name="Oval 145">
            <a:extLst>
              <a:ext uri="{FF2B5EF4-FFF2-40B4-BE49-F238E27FC236}">
                <a16:creationId xmlns:a16="http://schemas.microsoft.com/office/drawing/2014/main" id="{D511A1E3-952C-40F8-A9A1-5174AA221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3852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0" name="Oval 146">
            <a:extLst>
              <a:ext uri="{FF2B5EF4-FFF2-40B4-BE49-F238E27FC236}">
                <a16:creationId xmlns:a16="http://schemas.microsoft.com/office/drawing/2014/main" id="{B97F1D25-2409-4348-9B5A-F7BAEBAA9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25765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1" name="Oval 147">
            <a:extLst>
              <a:ext uri="{FF2B5EF4-FFF2-40B4-BE49-F238E27FC236}">
                <a16:creationId xmlns:a16="http://schemas.microsoft.com/office/drawing/2014/main" id="{9978E395-09BC-4D4F-91F6-594692FC6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32813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2" name="Oval 148">
            <a:extLst>
              <a:ext uri="{FF2B5EF4-FFF2-40B4-BE49-F238E27FC236}">
                <a16:creationId xmlns:a16="http://schemas.microsoft.com/office/drawing/2014/main" id="{72FCCB15-D331-4F57-9364-E89EBBE2F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32337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3" name="Oval 149">
            <a:extLst>
              <a:ext uri="{FF2B5EF4-FFF2-40B4-BE49-F238E27FC236}">
                <a16:creationId xmlns:a16="http://schemas.microsoft.com/office/drawing/2014/main" id="{9E0D0C19-0843-4A15-B92F-4E73123B5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148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4" name="Oval 150">
            <a:extLst>
              <a:ext uri="{FF2B5EF4-FFF2-40B4-BE49-F238E27FC236}">
                <a16:creationId xmlns:a16="http://schemas.microsoft.com/office/drawing/2014/main" id="{3AF5BBC8-D69C-480A-9C2A-D7FF1FCBE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28622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5" name="Oval 151">
            <a:extLst>
              <a:ext uri="{FF2B5EF4-FFF2-40B4-BE49-F238E27FC236}">
                <a16:creationId xmlns:a16="http://schemas.microsoft.com/office/drawing/2014/main" id="{3A1E2161-8A2B-4A71-95BE-29EAB2799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2414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6" name="Oval 152">
            <a:extLst>
              <a:ext uri="{FF2B5EF4-FFF2-40B4-BE49-F238E27FC236}">
                <a16:creationId xmlns:a16="http://schemas.microsoft.com/office/drawing/2014/main" id="{F293FC61-34F3-44A2-A55D-084A4F31F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34623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7" name="Oval 153">
            <a:extLst>
              <a:ext uri="{FF2B5EF4-FFF2-40B4-BE49-F238E27FC236}">
                <a16:creationId xmlns:a16="http://schemas.microsoft.com/office/drawing/2014/main" id="{20BEB280-7FE2-41C1-9754-BF4D785D1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4319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8" name="Oval 154">
            <a:extLst>
              <a:ext uri="{FF2B5EF4-FFF2-40B4-BE49-F238E27FC236}">
                <a16:creationId xmlns:a16="http://schemas.microsoft.com/office/drawing/2014/main" id="{D0A72AF9-E49F-4AAE-8562-A125EB13D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8850" y="2709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9" name="Oval 155">
            <a:extLst>
              <a:ext uri="{FF2B5EF4-FFF2-40B4-BE49-F238E27FC236}">
                <a16:creationId xmlns:a16="http://schemas.microsoft.com/office/drawing/2014/main" id="{2E5784B8-A27F-4386-9DA3-B9AC592E2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8250" y="38528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0" name="Oval 156">
            <a:extLst>
              <a:ext uri="{FF2B5EF4-FFF2-40B4-BE49-F238E27FC236}">
                <a16:creationId xmlns:a16="http://schemas.microsoft.com/office/drawing/2014/main" id="{892B33E8-BC69-49D8-A246-03FE181A2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25765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1" name="Oval 157">
            <a:extLst>
              <a:ext uri="{FF2B5EF4-FFF2-40B4-BE49-F238E27FC236}">
                <a16:creationId xmlns:a16="http://schemas.microsoft.com/office/drawing/2014/main" id="{EC9DD7AA-9F5D-40DA-83F3-6AFA7B01B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00" y="36528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2" name="Oval 158">
            <a:extLst>
              <a:ext uri="{FF2B5EF4-FFF2-40B4-BE49-F238E27FC236}">
                <a16:creationId xmlns:a16="http://schemas.microsoft.com/office/drawing/2014/main" id="{AFD2AA52-B086-4104-B4CF-8AC344C0C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2433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3" name="Oval 159">
            <a:extLst>
              <a:ext uri="{FF2B5EF4-FFF2-40B4-BE49-F238E27FC236}">
                <a16:creationId xmlns:a16="http://schemas.microsoft.com/office/drawing/2014/main" id="{A22A1A0F-AA58-4FCB-9808-E21201281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3776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4" name="Oval 160">
            <a:extLst>
              <a:ext uri="{FF2B5EF4-FFF2-40B4-BE49-F238E27FC236}">
                <a16:creationId xmlns:a16="http://schemas.microsoft.com/office/drawing/2014/main" id="{C3F52E3F-0E1F-4A08-B8F9-E2794EB5C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0" y="3957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5" name="Oval 161">
            <a:extLst>
              <a:ext uri="{FF2B5EF4-FFF2-40B4-BE49-F238E27FC236}">
                <a16:creationId xmlns:a16="http://schemas.microsoft.com/office/drawing/2014/main" id="{806CD3FA-0C9C-4A0F-91E3-6F1F746FD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2747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6" name="Oval 162">
            <a:extLst>
              <a:ext uri="{FF2B5EF4-FFF2-40B4-BE49-F238E27FC236}">
                <a16:creationId xmlns:a16="http://schemas.microsoft.com/office/drawing/2014/main" id="{1DCE524E-BA36-4DEE-8C72-11EA13A80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25" y="41005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7" name="Oval 163">
            <a:extLst>
              <a:ext uri="{FF2B5EF4-FFF2-40B4-BE49-F238E27FC236}">
                <a16:creationId xmlns:a16="http://schemas.microsoft.com/office/drawing/2014/main" id="{B10898F5-CADD-436A-82E7-1059207F3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2975" y="29098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8" name="Oval 164">
            <a:extLst>
              <a:ext uri="{FF2B5EF4-FFF2-40B4-BE49-F238E27FC236}">
                <a16:creationId xmlns:a16="http://schemas.microsoft.com/office/drawing/2014/main" id="{3CB8AA4F-5077-42D6-B724-3CB58D62F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3052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9" name="Oval 165">
            <a:extLst>
              <a:ext uri="{FF2B5EF4-FFF2-40B4-BE49-F238E27FC236}">
                <a16:creationId xmlns:a16="http://schemas.microsoft.com/office/drawing/2014/main" id="{9EA10137-284B-4B67-A002-3C308559E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0825" y="3386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0" name="Oval 166">
            <a:extLst>
              <a:ext uri="{FF2B5EF4-FFF2-40B4-BE49-F238E27FC236}">
                <a16:creationId xmlns:a16="http://schemas.microsoft.com/office/drawing/2014/main" id="{55F7496D-9706-44E4-AB0B-EED46A74E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5550" y="3509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1" name="Oval 167">
            <a:extLst>
              <a:ext uri="{FF2B5EF4-FFF2-40B4-BE49-F238E27FC236}">
                <a16:creationId xmlns:a16="http://schemas.microsoft.com/office/drawing/2014/main" id="{81BCCFF1-A641-4D36-9DA1-E2AB9B6A5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2100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2" name="Oval 168">
            <a:extLst>
              <a:ext uri="{FF2B5EF4-FFF2-40B4-BE49-F238E27FC236}">
                <a16:creationId xmlns:a16="http://schemas.microsoft.com/office/drawing/2014/main" id="{4995199F-EAA9-4AFA-ACBB-97D5E297B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5290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3" name="Oval 169">
            <a:extLst>
              <a:ext uri="{FF2B5EF4-FFF2-40B4-BE49-F238E27FC236}">
                <a16:creationId xmlns:a16="http://schemas.microsoft.com/office/drawing/2014/main" id="{B1E8B210-A665-4C54-90DC-D524FA2DB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4175" y="34147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4" name="Oval 170">
            <a:extLst>
              <a:ext uri="{FF2B5EF4-FFF2-40B4-BE49-F238E27FC236}">
                <a16:creationId xmlns:a16="http://schemas.microsoft.com/office/drawing/2014/main" id="{9EF84B00-FEE6-48EB-BA8A-AF0DAF22E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3852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5" name="Oval 171">
            <a:extLst>
              <a:ext uri="{FF2B5EF4-FFF2-40B4-BE49-F238E27FC236}">
                <a16:creationId xmlns:a16="http://schemas.microsoft.com/office/drawing/2014/main" id="{2014B986-FA45-4966-A67A-843A1E951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7861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6" name="Oval 172">
            <a:extLst>
              <a:ext uri="{FF2B5EF4-FFF2-40B4-BE49-F238E27FC236}">
                <a16:creationId xmlns:a16="http://schemas.microsoft.com/office/drawing/2014/main" id="{4C47B39A-92E9-444A-A5F3-3798FF4C7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43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7" name="Oval 173">
            <a:extLst>
              <a:ext uri="{FF2B5EF4-FFF2-40B4-BE49-F238E27FC236}">
                <a16:creationId xmlns:a16="http://schemas.microsoft.com/office/drawing/2014/main" id="{C2256E56-3F13-44E8-AB71-03EDE1BD7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23002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8" name="Oval 174">
            <a:extLst>
              <a:ext uri="{FF2B5EF4-FFF2-40B4-BE49-F238E27FC236}">
                <a16:creationId xmlns:a16="http://schemas.microsoft.com/office/drawing/2014/main" id="{199D8572-B950-4B70-952D-E72CA7105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0825" y="35385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9" name="Oval 175">
            <a:extLst>
              <a:ext uri="{FF2B5EF4-FFF2-40B4-BE49-F238E27FC236}">
                <a16:creationId xmlns:a16="http://schemas.microsoft.com/office/drawing/2014/main" id="{FDDE5428-C021-4A66-A9F2-64CE98B69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3709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0" name="Oval 176">
            <a:extLst>
              <a:ext uri="{FF2B5EF4-FFF2-40B4-BE49-F238E27FC236}">
                <a16:creationId xmlns:a16="http://schemas.microsoft.com/office/drawing/2014/main" id="{7055FF5A-90FF-444F-9AD1-EECDC165D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35671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1" name="Oval 177">
            <a:extLst>
              <a:ext uri="{FF2B5EF4-FFF2-40B4-BE49-F238E27FC236}">
                <a16:creationId xmlns:a16="http://schemas.microsoft.com/office/drawing/2014/main" id="{E951AC7F-4436-4706-B6F5-D177C3805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28908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2" name="Oval 178">
            <a:extLst>
              <a:ext uri="{FF2B5EF4-FFF2-40B4-BE49-F238E27FC236}">
                <a16:creationId xmlns:a16="http://schemas.microsoft.com/office/drawing/2014/main" id="{577FD948-18FE-4C7C-82A8-196F002D3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5" y="4071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3" name="Oval 179">
            <a:extLst>
              <a:ext uri="{FF2B5EF4-FFF2-40B4-BE49-F238E27FC236}">
                <a16:creationId xmlns:a16="http://schemas.microsoft.com/office/drawing/2014/main" id="{B5C98F99-A6EA-4B81-A8A9-7A9385F0C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29384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4" name="Oval 180">
            <a:extLst>
              <a:ext uri="{FF2B5EF4-FFF2-40B4-BE49-F238E27FC236}">
                <a16:creationId xmlns:a16="http://schemas.microsoft.com/office/drawing/2014/main" id="{0D7F3619-1CDC-4E30-ADE8-DCA59E3C5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5" y="40814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5" name="Oval 181">
            <a:extLst>
              <a:ext uri="{FF2B5EF4-FFF2-40B4-BE49-F238E27FC236}">
                <a16:creationId xmlns:a16="http://schemas.microsoft.com/office/drawing/2014/main" id="{8A391753-AF90-4157-80B5-BFAAEB45F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3386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6" name="Oval 182">
            <a:extLst>
              <a:ext uri="{FF2B5EF4-FFF2-40B4-BE49-F238E27FC236}">
                <a16:creationId xmlns:a16="http://schemas.microsoft.com/office/drawing/2014/main" id="{F9976E97-AC1E-4A22-81B6-5C1E61D90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43767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7" name="Oval 183">
            <a:extLst>
              <a:ext uri="{FF2B5EF4-FFF2-40B4-BE49-F238E27FC236}">
                <a16:creationId xmlns:a16="http://schemas.microsoft.com/office/drawing/2014/main" id="{3E79093E-42F7-4BD0-926C-66B09928B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995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8" name="Oval 184">
            <a:extLst>
              <a:ext uri="{FF2B5EF4-FFF2-40B4-BE49-F238E27FC236}">
                <a16:creationId xmlns:a16="http://schemas.microsoft.com/office/drawing/2014/main" id="{EB1A8943-2BD6-405B-A154-CCAD7702F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29003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9" name="Oval 185">
            <a:extLst>
              <a:ext uri="{FF2B5EF4-FFF2-40B4-BE49-F238E27FC236}">
                <a16:creationId xmlns:a16="http://schemas.microsoft.com/office/drawing/2014/main" id="{CDC2D5B0-77CF-4BFF-82CC-976CBD5CA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1350" y="3709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0" name="Oval 186">
            <a:extLst>
              <a:ext uri="{FF2B5EF4-FFF2-40B4-BE49-F238E27FC236}">
                <a16:creationId xmlns:a16="http://schemas.microsoft.com/office/drawing/2014/main" id="{FF44F0D1-D6B5-4FFB-B4EE-FB372A0CE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31194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1" name="Oval 187">
            <a:extLst>
              <a:ext uri="{FF2B5EF4-FFF2-40B4-BE49-F238E27FC236}">
                <a16:creationId xmlns:a16="http://schemas.microsoft.com/office/drawing/2014/main" id="{2336258C-EC5C-4CF2-9EF8-035FFECB5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3205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2" name="Oval 188">
            <a:extLst>
              <a:ext uri="{FF2B5EF4-FFF2-40B4-BE49-F238E27FC236}">
                <a16:creationId xmlns:a16="http://schemas.microsoft.com/office/drawing/2014/main" id="{3CF8DEEF-D89E-4417-8D16-95B9E4420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2624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3" name="Oval 189">
            <a:extLst>
              <a:ext uri="{FF2B5EF4-FFF2-40B4-BE49-F238E27FC236}">
                <a16:creationId xmlns:a16="http://schemas.microsoft.com/office/drawing/2014/main" id="{329F606D-E63C-4C4A-8F3F-CD6911E2B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5025" y="32337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4" name="Oval 190">
            <a:extLst>
              <a:ext uri="{FF2B5EF4-FFF2-40B4-BE49-F238E27FC236}">
                <a16:creationId xmlns:a16="http://schemas.microsoft.com/office/drawing/2014/main" id="{EE7AF9A2-8461-42AC-BD5B-EE609B005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300" y="27003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5" name="Oval 191">
            <a:extLst>
              <a:ext uri="{FF2B5EF4-FFF2-40B4-BE49-F238E27FC236}">
                <a16:creationId xmlns:a16="http://schemas.microsoft.com/office/drawing/2014/main" id="{71A68611-1EEA-4C46-A93C-AF582BB91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00" y="3376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6" name="Oval 192">
            <a:extLst>
              <a:ext uri="{FF2B5EF4-FFF2-40B4-BE49-F238E27FC236}">
                <a16:creationId xmlns:a16="http://schemas.microsoft.com/office/drawing/2014/main" id="{C348A172-5917-41B7-AE42-EA8DD5E01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7" name="Oval 193">
            <a:extLst>
              <a:ext uri="{FF2B5EF4-FFF2-40B4-BE49-F238E27FC236}">
                <a16:creationId xmlns:a16="http://schemas.microsoft.com/office/drawing/2014/main" id="{0F458218-41CA-4262-A1C6-ABFC5BBDC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3328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8" name="Oval 194">
            <a:extLst>
              <a:ext uri="{FF2B5EF4-FFF2-40B4-BE49-F238E27FC236}">
                <a16:creationId xmlns:a16="http://schemas.microsoft.com/office/drawing/2014/main" id="{7EE61FE9-8755-4DD2-9921-6C831164E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125" y="34242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9" name="Oval 195">
            <a:extLst>
              <a:ext uri="{FF2B5EF4-FFF2-40B4-BE49-F238E27FC236}">
                <a16:creationId xmlns:a16="http://schemas.microsoft.com/office/drawing/2014/main" id="{42387A9B-25C7-45CC-8480-2AD6C2FB3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786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0" name="Oval 196">
            <a:extLst>
              <a:ext uri="{FF2B5EF4-FFF2-40B4-BE49-F238E27FC236}">
                <a16:creationId xmlns:a16="http://schemas.microsoft.com/office/drawing/2014/main" id="{C63EBA04-7516-4320-BF7E-9378D8B85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3338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1" name="Oval 197">
            <a:extLst>
              <a:ext uri="{FF2B5EF4-FFF2-40B4-BE49-F238E27FC236}">
                <a16:creationId xmlns:a16="http://schemas.microsoft.com/office/drawing/2014/main" id="{757FE2DF-C8A3-4B92-80C2-DD590B4AB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1175" y="37957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2" name="Oval 198">
            <a:extLst>
              <a:ext uri="{FF2B5EF4-FFF2-40B4-BE49-F238E27FC236}">
                <a16:creationId xmlns:a16="http://schemas.microsoft.com/office/drawing/2014/main" id="{F44C7103-ACD7-4DE2-81D6-091EE6DE9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395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3" name="Oval 199">
            <a:extLst>
              <a:ext uri="{FF2B5EF4-FFF2-40B4-BE49-F238E27FC236}">
                <a16:creationId xmlns:a16="http://schemas.microsoft.com/office/drawing/2014/main" id="{46B57CA8-876B-45F3-AC41-AA0B4FB9F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300" y="2605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4" name="Oval 200">
            <a:extLst>
              <a:ext uri="{FF2B5EF4-FFF2-40B4-BE49-F238E27FC236}">
                <a16:creationId xmlns:a16="http://schemas.microsoft.com/office/drawing/2014/main" id="{CDA4030A-CD18-4340-9B89-4FCE2C678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35480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5" name="Oval 201">
            <a:extLst>
              <a:ext uri="{FF2B5EF4-FFF2-40B4-BE49-F238E27FC236}">
                <a16:creationId xmlns:a16="http://schemas.microsoft.com/office/drawing/2014/main" id="{B54D9202-8A9A-460B-918E-7B5FF72EC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4450" y="3690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6" name="Oval 202">
            <a:extLst>
              <a:ext uri="{FF2B5EF4-FFF2-40B4-BE49-F238E27FC236}">
                <a16:creationId xmlns:a16="http://schemas.microsoft.com/office/drawing/2014/main" id="{38F13B9B-6CC5-45AF-8A8F-BB5303525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2728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7" name="Oval 203">
            <a:extLst>
              <a:ext uri="{FF2B5EF4-FFF2-40B4-BE49-F238E27FC236}">
                <a16:creationId xmlns:a16="http://schemas.microsoft.com/office/drawing/2014/main" id="{55F76BA8-F37C-4E60-A9CC-DA05F70E0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025" y="32432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8" name="Oval 204">
            <a:extLst>
              <a:ext uri="{FF2B5EF4-FFF2-40B4-BE49-F238E27FC236}">
                <a16:creationId xmlns:a16="http://schemas.microsoft.com/office/drawing/2014/main" id="{36480236-91BE-4E7D-9850-5315A4C4F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519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9" name="Oval 205">
            <a:extLst>
              <a:ext uri="{FF2B5EF4-FFF2-40B4-BE49-F238E27FC236}">
                <a16:creationId xmlns:a16="http://schemas.microsoft.com/office/drawing/2014/main" id="{B31F3DEF-9D08-4BAA-8B1C-5951E463C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3738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30" name="Oval 206">
            <a:extLst>
              <a:ext uri="{FF2B5EF4-FFF2-40B4-BE49-F238E27FC236}">
                <a16:creationId xmlns:a16="http://schemas.microsoft.com/office/drawing/2014/main" id="{BBBABF81-50CD-4177-BAFB-FDFD9BE13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2025" y="41767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grpSp>
        <p:nvGrpSpPr>
          <p:cNvPr id="22709" name="Group 408">
            <a:extLst>
              <a:ext uri="{FF2B5EF4-FFF2-40B4-BE49-F238E27FC236}">
                <a16:creationId xmlns:a16="http://schemas.microsoft.com/office/drawing/2014/main" id="{6DF49481-45D1-4C2A-A20A-3367185685DC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1271588"/>
            <a:ext cx="3562350" cy="3771900"/>
            <a:chOff x="2052" y="801"/>
            <a:chExt cx="2244" cy="2376"/>
          </a:xfrm>
        </p:grpSpPr>
        <p:sp>
          <p:nvSpPr>
            <p:cNvPr id="1232" name="Oval 208">
              <a:extLst>
                <a:ext uri="{FF2B5EF4-FFF2-40B4-BE49-F238E27FC236}">
                  <a16:creationId xmlns:a16="http://schemas.microsoft.com/office/drawing/2014/main" id="{BE6D8F3E-2F01-4221-BC3A-180DA8199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0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3" name="Oval 209">
              <a:extLst>
                <a:ext uri="{FF2B5EF4-FFF2-40B4-BE49-F238E27FC236}">
                  <a16:creationId xmlns:a16="http://schemas.microsoft.com/office/drawing/2014/main" id="{045C3DAE-A1A8-4B4D-8F02-C185B4E2A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19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4" name="Oval 210">
              <a:extLst>
                <a:ext uri="{FF2B5EF4-FFF2-40B4-BE49-F238E27FC236}">
                  <a16:creationId xmlns:a16="http://schemas.microsoft.com/office/drawing/2014/main" id="{2552DD51-124A-49F2-92BB-444CF379B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196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5" name="Oval 211">
              <a:extLst>
                <a:ext uri="{FF2B5EF4-FFF2-40B4-BE49-F238E27FC236}">
                  <a16:creationId xmlns:a16="http://schemas.microsoft.com/office/drawing/2014/main" id="{5F085509-8ECC-43E9-B1EE-44CD2D511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261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6" name="Oval 212">
              <a:extLst>
                <a:ext uri="{FF2B5EF4-FFF2-40B4-BE49-F238E27FC236}">
                  <a16:creationId xmlns:a16="http://schemas.microsoft.com/office/drawing/2014/main" id="{4F1520E8-77C7-4411-8585-13B866BC5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159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7" name="Oval 213">
              <a:extLst>
                <a:ext uri="{FF2B5EF4-FFF2-40B4-BE49-F238E27FC236}">
                  <a16:creationId xmlns:a16="http://schemas.microsoft.com/office/drawing/2014/main" id="{3B05AACA-44F0-439C-9F7E-8CC520A78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90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8" name="Oval 214">
              <a:extLst>
                <a:ext uri="{FF2B5EF4-FFF2-40B4-BE49-F238E27FC236}">
                  <a16:creationId xmlns:a16="http://schemas.microsoft.com/office/drawing/2014/main" id="{983BC886-D95A-4F58-801A-EDFCFBFE5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66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9" name="Oval 215">
              <a:extLst>
                <a:ext uri="{FF2B5EF4-FFF2-40B4-BE49-F238E27FC236}">
                  <a16:creationId xmlns:a16="http://schemas.microsoft.com/office/drawing/2014/main" id="{87E796B5-981F-492F-8C3D-02CD1EFEF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168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0" name="Oval 216">
              <a:extLst>
                <a:ext uri="{FF2B5EF4-FFF2-40B4-BE49-F238E27FC236}">
                  <a16:creationId xmlns:a16="http://schemas.microsoft.com/office/drawing/2014/main" id="{2FAA60A2-A2B6-4CA5-89E1-C2C4B1582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230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1" name="Oval 217">
              <a:extLst>
                <a:ext uri="{FF2B5EF4-FFF2-40B4-BE49-F238E27FC236}">
                  <a16:creationId xmlns:a16="http://schemas.microsoft.com/office/drawing/2014/main" id="{02682605-C8FB-4AEB-B639-1F3D3D960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197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2" name="Oval 218">
              <a:extLst>
                <a:ext uri="{FF2B5EF4-FFF2-40B4-BE49-F238E27FC236}">
                  <a16:creationId xmlns:a16="http://schemas.microsoft.com/office/drawing/2014/main" id="{E61B577C-7A1B-4946-9BF8-7047C6E65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200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3" name="Oval 219">
              <a:extLst>
                <a:ext uri="{FF2B5EF4-FFF2-40B4-BE49-F238E27FC236}">
                  <a16:creationId xmlns:a16="http://schemas.microsoft.com/office/drawing/2014/main" id="{9CB8F806-C160-4C51-B356-C759F56FC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" y="240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4" name="Oval 220">
              <a:extLst>
                <a:ext uri="{FF2B5EF4-FFF2-40B4-BE49-F238E27FC236}">
                  <a16:creationId xmlns:a16="http://schemas.microsoft.com/office/drawing/2014/main" id="{55A983A5-C064-489F-809C-2E51848DF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313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5" name="Oval 221">
              <a:extLst>
                <a:ext uri="{FF2B5EF4-FFF2-40B4-BE49-F238E27FC236}">
                  <a16:creationId xmlns:a16="http://schemas.microsoft.com/office/drawing/2014/main" id="{B2BF5E94-117D-4E17-AD97-B1C2999B7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188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6" name="Oval 222">
              <a:extLst>
                <a:ext uri="{FF2B5EF4-FFF2-40B4-BE49-F238E27FC236}">
                  <a16:creationId xmlns:a16="http://schemas.microsoft.com/office/drawing/2014/main" id="{F2E13CD1-7697-41C9-9AD0-11404E714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21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7" name="Oval 223">
              <a:extLst>
                <a:ext uri="{FF2B5EF4-FFF2-40B4-BE49-F238E27FC236}">
                  <a16:creationId xmlns:a16="http://schemas.microsoft.com/office/drawing/2014/main" id="{821F57B2-78B2-48A7-B586-129B7C568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30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8" name="Oval 224">
              <a:extLst>
                <a:ext uri="{FF2B5EF4-FFF2-40B4-BE49-F238E27FC236}">
                  <a16:creationId xmlns:a16="http://schemas.microsoft.com/office/drawing/2014/main" id="{74C55282-1DB1-4F3D-919E-0B486DD8F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92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9" name="Oval 225">
              <a:extLst>
                <a:ext uri="{FF2B5EF4-FFF2-40B4-BE49-F238E27FC236}">
                  <a16:creationId xmlns:a16="http://schemas.microsoft.com/office/drawing/2014/main" id="{B66A22A0-03EF-4FA1-AE3C-05ADDD490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" y="23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0" name="Oval 226">
              <a:extLst>
                <a:ext uri="{FF2B5EF4-FFF2-40B4-BE49-F238E27FC236}">
                  <a16:creationId xmlns:a16="http://schemas.microsoft.com/office/drawing/2014/main" id="{12D86533-4222-4DC3-B4F5-ECBC1BF48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183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1" name="Oval 227">
              <a:extLst>
                <a:ext uri="{FF2B5EF4-FFF2-40B4-BE49-F238E27FC236}">
                  <a16:creationId xmlns:a16="http://schemas.microsoft.com/office/drawing/2014/main" id="{03799787-207D-4C6E-B4D7-79C475C06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20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2" name="Oval 228">
              <a:extLst>
                <a:ext uri="{FF2B5EF4-FFF2-40B4-BE49-F238E27FC236}">
                  <a16:creationId xmlns:a16="http://schemas.microsoft.com/office/drawing/2014/main" id="{1A5C27A3-9010-4C14-8349-946D2D5DD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44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3" name="Oval 229">
              <a:extLst>
                <a:ext uri="{FF2B5EF4-FFF2-40B4-BE49-F238E27FC236}">
                  <a16:creationId xmlns:a16="http://schemas.microsoft.com/office/drawing/2014/main" id="{A594F815-293E-4FFE-B8E6-39C9D6FD0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177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4" name="Oval 230">
              <a:extLst>
                <a:ext uri="{FF2B5EF4-FFF2-40B4-BE49-F238E27FC236}">
                  <a16:creationId xmlns:a16="http://schemas.microsoft.com/office/drawing/2014/main" id="{198CE36C-CDF2-49DD-89D2-786CF51A3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90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5" name="Oval 231">
              <a:extLst>
                <a:ext uri="{FF2B5EF4-FFF2-40B4-BE49-F238E27FC236}">
                  <a16:creationId xmlns:a16="http://schemas.microsoft.com/office/drawing/2014/main" id="{C6C18586-556E-4BE9-AC36-E32DE8C1F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16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6" name="Oval 232">
              <a:extLst>
                <a:ext uri="{FF2B5EF4-FFF2-40B4-BE49-F238E27FC236}">
                  <a16:creationId xmlns:a16="http://schemas.microsoft.com/office/drawing/2014/main" id="{A35A4EE8-EB9B-43C0-BEFF-3A873B6BC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40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7" name="Oval 233">
              <a:extLst>
                <a:ext uri="{FF2B5EF4-FFF2-40B4-BE49-F238E27FC236}">
                  <a16:creationId xmlns:a16="http://schemas.microsoft.com/office/drawing/2014/main" id="{4F5033D1-D613-47A8-8199-8B0A8357D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41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8" name="Oval 234">
              <a:extLst>
                <a:ext uri="{FF2B5EF4-FFF2-40B4-BE49-F238E27FC236}">
                  <a16:creationId xmlns:a16="http://schemas.microsoft.com/office/drawing/2014/main" id="{5C0AC504-637C-486A-B374-ED0819A79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196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9" name="Oval 235">
              <a:extLst>
                <a:ext uri="{FF2B5EF4-FFF2-40B4-BE49-F238E27FC236}">
                  <a16:creationId xmlns:a16="http://schemas.microsoft.com/office/drawing/2014/main" id="{FC601EA8-1332-4BFF-80F3-5E67C1955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183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0" name="Oval 236">
              <a:extLst>
                <a:ext uri="{FF2B5EF4-FFF2-40B4-BE49-F238E27FC236}">
                  <a16:creationId xmlns:a16="http://schemas.microsoft.com/office/drawing/2014/main" id="{412E50F7-6546-47C9-BB7C-B939EFE5D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177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1" name="Oval 237">
              <a:extLst>
                <a:ext uri="{FF2B5EF4-FFF2-40B4-BE49-F238E27FC236}">
                  <a16:creationId xmlns:a16="http://schemas.microsoft.com/office/drawing/2014/main" id="{BE7C9C12-4D9D-4E5B-A9DF-9B9779F6D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207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2" name="Oval 238">
              <a:extLst>
                <a:ext uri="{FF2B5EF4-FFF2-40B4-BE49-F238E27FC236}">
                  <a16:creationId xmlns:a16="http://schemas.microsoft.com/office/drawing/2014/main" id="{EBD71425-44F5-401D-A43D-F4B344314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216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3" name="Oval 239">
              <a:extLst>
                <a:ext uri="{FF2B5EF4-FFF2-40B4-BE49-F238E27FC236}">
                  <a16:creationId xmlns:a16="http://schemas.microsoft.com/office/drawing/2014/main" id="{0F7BAA2D-1DFA-48F0-A447-900AAB1F4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83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4" name="Oval 240">
              <a:extLst>
                <a:ext uri="{FF2B5EF4-FFF2-40B4-BE49-F238E27FC236}">
                  <a16:creationId xmlns:a16="http://schemas.microsoft.com/office/drawing/2014/main" id="{0FB1370D-52BB-440F-B3DF-CF4A6E7E3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3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5" name="Oval 241">
              <a:extLst>
                <a:ext uri="{FF2B5EF4-FFF2-40B4-BE49-F238E27FC236}">
                  <a16:creationId xmlns:a16="http://schemas.microsoft.com/office/drawing/2014/main" id="{B296FA06-ABD9-4E1F-88F5-EA75AAEFF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75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6" name="Oval 242">
              <a:extLst>
                <a:ext uri="{FF2B5EF4-FFF2-40B4-BE49-F238E27FC236}">
                  <a16:creationId xmlns:a16="http://schemas.microsoft.com/office/drawing/2014/main" id="{6DE3AAB2-CF1A-45EB-A265-DAF927A40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204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7" name="Oval 243">
              <a:extLst>
                <a:ext uri="{FF2B5EF4-FFF2-40B4-BE49-F238E27FC236}">
                  <a16:creationId xmlns:a16="http://schemas.microsoft.com/office/drawing/2014/main" id="{22BD0DE3-E574-491A-89D4-0F0FE7136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29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8" name="Oval 244">
              <a:extLst>
                <a:ext uri="{FF2B5EF4-FFF2-40B4-BE49-F238E27FC236}">
                  <a16:creationId xmlns:a16="http://schemas.microsoft.com/office/drawing/2014/main" id="{245AAA48-9BB1-4DE4-B519-1160FB93B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89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9" name="Oval 245">
              <a:extLst>
                <a:ext uri="{FF2B5EF4-FFF2-40B4-BE49-F238E27FC236}">
                  <a16:creationId xmlns:a16="http://schemas.microsoft.com/office/drawing/2014/main" id="{2AA7937B-CE99-4C7A-A71A-75A959322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25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0" name="Oval 246">
              <a:extLst>
                <a:ext uri="{FF2B5EF4-FFF2-40B4-BE49-F238E27FC236}">
                  <a16:creationId xmlns:a16="http://schemas.microsoft.com/office/drawing/2014/main" id="{303AC494-42DA-4634-AE0A-9817FB506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199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1" name="Oval 247">
              <a:extLst>
                <a:ext uri="{FF2B5EF4-FFF2-40B4-BE49-F238E27FC236}">
                  <a16:creationId xmlns:a16="http://schemas.microsoft.com/office/drawing/2014/main" id="{0B5ADFFF-ACDD-4FCC-A7F5-32F74461A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79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2" name="Oval 248">
              <a:extLst>
                <a:ext uri="{FF2B5EF4-FFF2-40B4-BE49-F238E27FC236}">
                  <a16:creationId xmlns:a16="http://schemas.microsoft.com/office/drawing/2014/main" id="{B5B411AF-4AB1-451F-A0C8-40CEAEF2F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74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3" name="Oval 249">
              <a:extLst>
                <a:ext uri="{FF2B5EF4-FFF2-40B4-BE49-F238E27FC236}">
                  <a16:creationId xmlns:a16="http://schemas.microsoft.com/office/drawing/2014/main" id="{1893543E-2C23-4B43-BE63-FC647CEDE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186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4" name="Oval 250">
              <a:extLst>
                <a:ext uri="{FF2B5EF4-FFF2-40B4-BE49-F238E27FC236}">
                  <a16:creationId xmlns:a16="http://schemas.microsoft.com/office/drawing/2014/main" id="{39D08887-ACD7-4569-AD90-85C142302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57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5" name="Oval 251">
              <a:extLst>
                <a:ext uri="{FF2B5EF4-FFF2-40B4-BE49-F238E27FC236}">
                  <a16:creationId xmlns:a16="http://schemas.microsoft.com/office/drawing/2014/main" id="{24614215-FC78-4360-ACCA-0DC9171CB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40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6" name="Oval 252">
              <a:extLst>
                <a:ext uri="{FF2B5EF4-FFF2-40B4-BE49-F238E27FC236}">
                  <a16:creationId xmlns:a16="http://schemas.microsoft.com/office/drawing/2014/main" id="{AB40831D-5D9C-43F8-9C6D-8D78D72C0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78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7" name="Oval 253">
              <a:extLst>
                <a:ext uri="{FF2B5EF4-FFF2-40B4-BE49-F238E27FC236}">
                  <a16:creationId xmlns:a16="http://schemas.microsoft.com/office/drawing/2014/main" id="{519AE4CB-5334-40B2-B318-AF4EC66DC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73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8" name="Oval 254">
              <a:extLst>
                <a:ext uri="{FF2B5EF4-FFF2-40B4-BE49-F238E27FC236}">
                  <a16:creationId xmlns:a16="http://schemas.microsoft.com/office/drawing/2014/main" id="{AAE6A8EB-93BE-4751-B6DA-C0C5A5589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" y="242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9" name="Oval 255">
              <a:extLst>
                <a:ext uri="{FF2B5EF4-FFF2-40B4-BE49-F238E27FC236}">
                  <a16:creationId xmlns:a16="http://schemas.microsoft.com/office/drawing/2014/main" id="{79DEE470-4B21-47FD-BA61-AD77BC75A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8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0" name="Oval 256">
              <a:extLst>
                <a:ext uri="{FF2B5EF4-FFF2-40B4-BE49-F238E27FC236}">
                  <a16:creationId xmlns:a16="http://schemas.microsoft.com/office/drawing/2014/main" id="{05CE6B70-4992-4D67-A9CE-9FA4EA213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221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1" name="Oval 257">
              <a:extLst>
                <a:ext uri="{FF2B5EF4-FFF2-40B4-BE49-F238E27FC236}">
                  <a16:creationId xmlns:a16="http://schemas.microsoft.com/office/drawing/2014/main" id="{B05D136F-A9AE-48C8-A96D-0BA11F554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20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2" name="Oval 258">
              <a:extLst>
                <a:ext uri="{FF2B5EF4-FFF2-40B4-BE49-F238E27FC236}">
                  <a16:creationId xmlns:a16="http://schemas.microsoft.com/office/drawing/2014/main" id="{D50F01B7-5C3D-4B12-9F5E-6275226EB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98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3" name="Oval 259">
              <a:extLst>
                <a:ext uri="{FF2B5EF4-FFF2-40B4-BE49-F238E27FC236}">
                  <a16:creationId xmlns:a16="http://schemas.microsoft.com/office/drawing/2014/main" id="{83585269-BD55-4BD8-B84E-3D974DDBA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197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4" name="Oval 260">
              <a:extLst>
                <a:ext uri="{FF2B5EF4-FFF2-40B4-BE49-F238E27FC236}">
                  <a16:creationId xmlns:a16="http://schemas.microsoft.com/office/drawing/2014/main" id="{3B773D34-5EDB-425B-A269-6987C60D0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3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5" name="Oval 261">
              <a:extLst>
                <a:ext uri="{FF2B5EF4-FFF2-40B4-BE49-F238E27FC236}">
                  <a16:creationId xmlns:a16="http://schemas.microsoft.com/office/drawing/2014/main" id="{C9109797-36C1-497E-A538-887F4F7FA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238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6" name="Oval 262">
              <a:extLst>
                <a:ext uri="{FF2B5EF4-FFF2-40B4-BE49-F238E27FC236}">
                  <a16:creationId xmlns:a16="http://schemas.microsoft.com/office/drawing/2014/main" id="{CDEBA42B-D53E-4C2C-8AAB-268DEF14F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17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7" name="Oval 263">
              <a:extLst>
                <a:ext uri="{FF2B5EF4-FFF2-40B4-BE49-F238E27FC236}">
                  <a16:creationId xmlns:a16="http://schemas.microsoft.com/office/drawing/2014/main" id="{90C7765E-0B1B-4851-90F7-5D960780E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222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8" name="Oval 264">
              <a:extLst>
                <a:ext uri="{FF2B5EF4-FFF2-40B4-BE49-F238E27FC236}">
                  <a16:creationId xmlns:a16="http://schemas.microsoft.com/office/drawing/2014/main" id="{818095AA-D581-4BC5-A9E5-D31714782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258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9" name="Oval 265">
              <a:extLst>
                <a:ext uri="{FF2B5EF4-FFF2-40B4-BE49-F238E27FC236}">
                  <a16:creationId xmlns:a16="http://schemas.microsoft.com/office/drawing/2014/main" id="{61384655-0AB9-4A82-BCCC-7B025ECA9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07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0" name="Oval 266">
              <a:extLst>
                <a:ext uri="{FF2B5EF4-FFF2-40B4-BE49-F238E27FC236}">
                  <a16:creationId xmlns:a16="http://schemas.microsoft.com/office/drawing/2014/main" id="{ECF320D1-8B09-4E15-A275-CBEBD4740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20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1" name="Oval 267">
              <a:extLst>
                <a:ext uri="{FF2B5EF4-FFF2-40B4-BE49-F238E27FC236}">
                  <a16:creationId xmlns:a16="http://schemas.microsoft.com/office/drawing/2014/main" id="{4607E026-8A92-44FB-82FF-BF11927B5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23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2" name="Oval 268">
              <a:extLst>
                <a:ext uri="{FF2B5EF4-FFF2-40B4-BE49-F238E27FC236}">
                  <a16:creationId xmlns:a16="http://schemas.microsoft.com/office/drawing/2014/main" id="{951905A1-D100-42A4-B123-E48FE694D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83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3" name="Oval 269">
              <a:extLst>
                <a:ext uri="{FF2B5EF4-FFF2-40B4-BE49-F238E27FC236}">
                  <a16:creationId xmlns:a16="http://schemas.microsoft.com/office/drawing/2014/main" id="{B2923E32-9912-4CB6-A09B-C65010E00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00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4" name="Oval 270">
              <a:extLst>
                <a:ext uri="{FF2B5EF4-FFF2-40B4-BE49-F238E27FC236}">
                  <a16:creationId xmlns:a16="http://schemas.microsoft.com/office/drawing/2014/main" id="{26C55540-C94D-46EE-A0E3-17D867C5A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16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5" name="Oval 271">
              <a:extLst>
                <a:ext uri="{FF2B5EF4-FFF2-40B4-BE49-F238E27FC236}">
                  <a16:creationId xmlns:a16="http://schemas.microsoft.com/office/drawing/2014/main" id="{55453658-B691-409C-8ABA-802B1C96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09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6" name="Oval 272">
              <a:extLst>
                <a:ext uri="{FF2B5EF4-FFF2-40B4-BE49-F238E27FC236}">
                  <a16:creationId xmlns:a16="http://schemas.microsoft.com/office/drawing/2014/main" id="{033B66B3-4BC6-468E-9DF6-C6FA8C8E5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91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7" name="Oval 273">
              <a:extLst>
                <a:ext uri="{FF2B5EF4-FFF2-40B4-BE49-F238E27FC236}">
                  <a16:creationId xmlns:a16="http://schemas.microsoft.com/office/drawing/2014/main" id="{4D2BB36C-A949-42A6-83D5-9377E6DC8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" y="22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8" name="Oval 274">
              <a:extLst>
                <a:ext uri="{FF2B5EF4-FFF2-40B4-BE49-F238E27FC236}">
                  <a16:creationId xmlns:a16="http://schemas.microsoft.com/office/drawing/2014/main" id="{E2A55DCA-3E55-4543-853F-FCDE7321B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246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9" name="Oval 275">
              <a:extLst>
                <a:ext uri="{FF2B5EF4-FFF2-40B4-BE49-F238E27FC236}">
                  <a16:creationId xmlns:a16="http://schemas.microsoft.com/office/drawing/2014/main" id="{0D28E670-EF60-4EF0-819E-25912E8AF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13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0" name="Oval 276">
              <a:extLst>
                <a:ext uri="{FF2B5EF4-FFF2-40B4-BE49-F238E27FC236}">
                  <a16:creationId xmlns:a16="http://schemas.microsoft.com/office/drawing/2014/main" id="{B0A2045C-7AB1-498F-A3F1-4E17F42A1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0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1" name="Oval 277">
              <a:extLst>
                <a:ext uri="{FF2B5EF4-FFF2-40B4-BE49-F238E27FC236}">
                  <a16:creationId xmlns:a16="http://schemas.microsoft.com/office/drawing/2014/main" id="{C5F73C85-6898-4795-80DC-50A56F9D0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89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2" name="Oval 278">
              <a:extLst>
                <a:ext uri="{FF2B5EF4-FFF2-40B4-BE49-F238E27FC236}">
                  <a16:creationId xmlns:a16="http://schemas.microsoft.com/office/drawing/2014/main" id="{A1179030-1D52-4234-B7AB-13F9B4781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209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3" name="Oval 279">
              <a:extLst>
                <a:ext uri="{FF2B5EF4-FFF2-40B4-BE49-F238E27FC236}">
                  <a16:creationId xmlns:a16="http://schemas.microsoft.com/office/drawing/2014/main" id="{141A0BFC-D9CA-4E86-8E11-EF7D3F420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2" y="225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4" name="Oval 280">
              <a:extLst>
                <a:ext uri="{FF2B5EF4-FFF2-40B4-BE49-F238E27FC236}">
                  <a16:creationId xmlns:a16="http://schemas.microsoft.com/office/drawing/2014/main" id="{9D9C0201-9EA2-4CFF-B6FD-CFDBC29D9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86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5" name="Oval 281">
              <a:extLst>
                <a:ext uri="{FF2B5EF4-FFF2-40B4-BE49-F238E27FC236}">
                  <a16:creationId xmlns:a16="http://schemas.microsoft.com/office/drawing/2014/main" id="{1A797186-FBB0-4886-A3D4-6763F4FE9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0" y="21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6" name="Oval 282">
              <a:extLst>
                <a:ext uri="{FF2B5EF4-FFF2-40B4-BE49-F238E27FC236}">
                  <a16:creationId xmlns:a16="http://schemas.microsoft.com/office/drawing/2014/main" id="{8CCDDB1B-7E1D-4B2C-A7CA-593B84797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17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7" name="Oval 283">
              <a:extLst>
                <a:ext uri="{FF2B5EF4-FFF2-40B4-BE49-F238E27FC236}">
                  <a16:creationId xmlns:a16="http://schemas.microsoft.com/office/drawing/2014/main" id="{AA51AA57-9972-4EEC-A219-75D96C847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211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8" name="Oval 284">
              <a:extLst>
                <a:ext uri="{FF2B5EF4-FFF2-40B4-BE49-F238E27FC236}">
                  <a16:creationId xmlns:a16="http://schemas.microsoft.com/office/drawing/2014/main" id="{9C2966DA-8C44-434C-9B95-F6877DE33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208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9" name="Oval 285">
              <a:extLst>
                <a:ext uri="{FF2B5EF4-FFF2-40B4-BE49-F238E27FC236}">
                  <a16:creationId xmlns:a16="http://schemas.microsoft.com/office/drawing/2014/main" id="{A3ED2A95-CB2E-41C2-9DA6-83DDA1070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11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0" name="Oval 286">
              <a:extLst>
                <a:ext uri="{FF2B5EF4-FFF2-40B4-BE49-F238E27FC236}">
                  <a16:creationId xmlns:a16="http://schemas.microsoft.com/office/drawing/2014/main" id="{E2A31943-74D3-4374-9B0C-190A8100F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42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1" name="Oval 287">
              <a:extLst>
                <a:ext uri="{FF2B5EF4-FFF2-40B4-BE49-F238E27FC236}">
                  <a16:creationId xmlns:a16="http://schemas.microsoft.com/office/drawing/2014/main" id="{06B5B19B-1484-4E49-879A-11FBB5DEC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242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2" name="Oval 288">
              <a:extLst>
                <a:ext uri="{FF2B5EF4-FFF2-40B4-BE49-F238E27FC236}">
                  <a16:creationId xmlns:a16="http://schemas.microsoft.com/office/drawing/2014/main" id="{D781B0D6-5EA8-47A3-82D6-7B88BCE88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243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3" name="Oval 289">
              <a:extLst>
                <a:ext uri="{FF2B5EF4-FFF2-40B4-BE49-F238E27FC236}">
                  <a16:creationId xmlns:a16="http://schemas.microsoft.com/office/drawing/2014/main" id="{931A6822-7624-4F9A-BBDF-96FEAFA2E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142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4" name="Oval 290">
              <a:extLst>
                <a:ext uri="{FF2B5EF4-FFF2-40B4-BE49-F238E27FC236}">
                  <a16:creationId xmlns:a16="http://schemas.microsoft.com/office/drawing/2014/main" id="{EAE32E15-8BF3-406A-9AE3-DE8DE890A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215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5" name="Oval 291">
              <a:extLst>
                <a:ext uri="{FF2B5EF4-FFF2-40B4-BE49-F238E27FC236}">
                  <a16:creationId xmlns:a16="http://schemas.microsoft.com/office/drawing/2014/main" id="{0FE2CCF9-2F8D-4DFA-B917-D15F48DD7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7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6" name="Oval 292">
              <a:extLst>
                <a:ext uri="{FF2B5EF4-FFF2-40B4-BE49-F238E27FC236}">
                  <a16:creationId xmlns:a16="http://schemas.microsoft.com/office/drawing/2014/main" id="{DE415F0D-6258-4DA5-B8B6-80A1ECEF2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195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7" name="Oval 293">
              <a:extLst>
                <a:ext uri="{FF2B5EF4-FFF2-40B4-BE49-F238E27FC236}">
                  <a16:creationId xmlns:a16="http://schemas.microsoft.com/office/drawing/2014/main" id="{48BFA328-FD27-4A94-8605-1C4CE4296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39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8" name="Oval 294">
              <a:extLst>
                <a:ext uri="{FF2B5EF4-FFF2-40B4-BE49-F238E27FC236}">
                  <a16:creationId xmlns:a16="http://schemas.microsoft.com/office/drawing/2014/main" id="{D0643D1F-CB0A-4559-A2FA-830C3C06E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173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9" name="Oval 295">
              <a:extLst>
                <a:ext uri="{FF2B5EF4-FFF2-40B4-BE49-F238E27FC236}">
                  <a16:creationId xmlns:a16="http://schemas.microsoft.com/office/drawing/2014/main" id="{D7DA7AC6-C52A-42E8-A3FE-B32AEEE40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" y="253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0" name="Oval 296">
              <a:extLst>
                <a:ext uri="{FF2B5EF4-FFF2-40B4-BE49-F238E27FC236}">
                  <a16:creationId xmlns:a16="http://schemas.microsoft.com/office/drawing/2014/main" id="{64332987-311E-4A2F-8788-3DF382CC8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220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1" name="Oval 297">
              <a:extLst>
                <a:ext uri="{FF2B5EF4-FFF2-40B4-BE49-F238E27FC236}">
                  <a16:creationId xmlns:a16="http://schemas.microsoft.com/office/drawing/2014/main" id="{AAD17AD5-4CAC-4A9C-A1C2-233DA91EF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75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2" name="Oval 298">
              <a:extLst>
                <a:ext uri="{FF2B5EF4-FFF2-40B4-BE49-F238E27FC236}">
                  <a16:creationId xmlns:a16="http://schemas.microsoft.com/office/drawing/2014/main" id="{C22F7C96-26F9-45E7-A220-61A059795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197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3" name="Oval 299">
              <a:extLst>
                <a:ext uri="{FF2B5EF4-FFF2-40B4-BE49-F238E27FC236}">
                  <a16:creationId xmlns:a16="http://schemas.microsoft.com/office/drawing/2014/main" id="{07988C2B-4B3D-4343-9C28-4F6582757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124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4" name="Oval 300">
              <a:extLst>
                <a:ext uri="{FF2B5EF4-FFF2-40B4-BE49-F238E27FC236}">
                  <a16:creationId xmlns:a16="http://schemas.microsoft.com/office/drawing/2014/main" id="{D30690A8-5D66-472F-8ABB-F7CC84176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09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5" name="Oval 301">
              <a:extLst>
                <a:ext uri="{FF2B5EF4-FFF2-40B4-BE49-F238E27FC236}">
                  <a16:creationId xmlns:a16="http://schemas.microsoft.com/office/drawing/2014/main" id="{09E640B9-A034-435E-9757-53BB7C9EE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265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6" name="Oval 302">
              <a:extLst>
                <a:ext uri="{FF2B5EF4-FFF2-40B4-BE49-F238E27FC236}">
                  <a16:creationId xmlns:a16="http://schemas.microsoft.com/office/drawing/2014/main" id="{7D49129B-BCBA-4E33-801E-80FFE0A06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9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7" name="Oval 303">
              <a:extLst>
                <a:ext uri="{FF2B5EF4-FFF2-40B4-BE49-F238E27FC236}">
                  <a16:creationId xmlns:a16="http://schemas.microsoft.com/office/drawing/2014/main" id="{376D8B70-706D-4D44-83DB-F308C1E01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242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8" name="Oval 304">
              <a:extLst>
                <a:ext uri="{FF2B5EF4-FFF2-40B4-BE49-F238E27FC236}">
                  <a16:creationId xmlns:a16="http://schemas.microsoft.com/office/drawing/2014/main" id="{B0C08211-9F72-4CC0-9093-3EA425D34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206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9" name="Oval 305">
              <a:extLst>
                <a:ext uri="{FF2B5EF4-FFF2-40B4-BE49-F238E27FC236}">
                  <a16:creationId xmlns:a16="http://schemas.microsoft.com/office/drawing/2014/main" id="{519954C3-B634-4FE6-9D40-114C20F37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168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0" name="Oval 306">
              <a:extLst>
                <a:ext uri="{FF2B5EF4-FFF2-40B4-BE49-F238E27FC236}">
                  <a16:creationId xmlns:a16="http://schemas.microsoft.com/office/drawing/2014/main" id="{2BAA8DBD-101D-4704-9405-EDAC2EA92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97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1" name="Oval 307">
              <a:extLst>
                <a:ext uri="{FF2B5EF4-FFF2-40B4-BE49-F238E27FC236}">
                  <a16:creationId xmlns:a16="http://schemas.microsoft.com/office/drawing/2014/main" id="{9EB90D84-B035-4051-850D-B5E261BAC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197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2" name="Oval 308">
              <a:extLst>
                <a:ext uri="{FF2B5EF4-FFF2-40B4-BE49-F238E27FC236}">
                  <a16:creationId xmlns:a16="http://schemas.microsoft.com/office/drawing/2014/main" id="{A9779C14-E767-4714-A3B7-456A296DF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215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3" name="Oval 309">
              <a:extLst>
                <a:ext uri="{FF2B5EF4-FFF2-40B4-BE49-F238E27FC236}">
                  <a16:creationId xmlns:a16="http://schemas.microsoft.com/office/drawing/2014/main" id="{F2092A30-4E42-4128-AB60-A65EC9440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213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4" name="Oval 310">
              <a:extLst>
                <a:ext uri="{FF2B5EF4-FFF2-40B4-BE49-F238E27FC236}">
                  <a16:creationId xmlns:a16="http://schemas.microsoft.com/office/drawing/2014/main" id="{A5B11FFF-C0AC-4B69-851C-23EA001FC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1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5" name="Oval 311">
              <a:extLst>
                <a:ext uri="{FF2B5EF4-FFF2-40B4-BE49-F238E27FC236}">
                  <a16:creationId xmlns:a16="http://schemas.microsoft.com/office/drawing/2014/main" id="{1CF83BD1-004D-443E-BED8-1616AF4CF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31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6" name="Oval 312">
              <a:extLst>
                <a:ext uri="{FF2B5EF4-FFF2-40B4-BE49-F238E27FC236}">
                  <a16:creationId xmlns:a16="http://schemas.microsoft.com/office/drawing/2014/main" id="{91AD3A51-BF84-4CAE-9620-5DBE6AFE7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193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7" name="Oval 313">
              <a:extLst>
                <a:ext uri="{FF2B5EF4-FFF2-40B4-BE49-F238E27FC236}">
                  <a16:creationId xmlns:a16="http://schemas.microsoft.com/office/drawing/2014/main" id="{F2232D4C-FFE8-45DE-A91C-64226FA4C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171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8" name="Oval 314">
              <a:extLst>
                <a:ext uri="{FF2B5EF4-FFF2-40B4-BE49-F238E27FC236}">
                  <a16:creationId xmlns:a16="http://schemas.microsoft.com/office/drawing/2014/main" id="{55DF75FA-7DBB-4627-BEB0-8F06F6918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25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9" name="Oval 315">
              <a:extLst>
                <a:ext uri="{FF2B5EF4-FFF2-40B4-BE49-F238E27FC236}">
                  <a16:creationId xmlns:a16="http://schemas.microsoft.com/office/drawing/2014/main" id="{DD73F67C-A69F-48E2-A88F-C05173E90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64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0" name="Oval 316">
              <a:extLst>
                <a:ext uri="{FF2B5EF4-FFF2-40B4-BE49-F238E27FC236}">
                  <a16:creationId xmlns:a16="http://schemas.microsoft.com/office/drawing/2014/main" id="{B11B4AD3-5432-47B1-9B88-3674F84E4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185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1" name="Oval 317">
              <a:extLst>
                <a:ext uri="{FF2B5EF4-FFF2-40B4-BE49-F238E27FC236}">
                  <a16:creationId xmlns:a16="http://schemas.microsoft.com/office/drawing/2014/main" id="{1C5159CF-5F8A-4DFB-84D9-61A8C4444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263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2" name="Oval 318">
              <a:extLst>
                <a:ext uri="{FF2B5EF4-FFF2-40B4-BE49-F238E27FC236}">
                  <a16:creationId xmlns:a16="http://schemas.microsoft.com/office/drawing/2014/main" id="{C0E855D5-B040-4632-AE4D-D5330BE78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70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3" name="Oval 319">
              <a:extLst>
                <a:ext uri="{FF2B5EF4-FFF2-40B4-BE49-F238E27FC236}">
                  <a16:creationId xmlns:a16="http://schemas.microsoft.com/office/drawing/2014/main" id="{B4D834C8-D30C-4D58-95DA-F8E4B894F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7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4" name="Oval 320">
              <a:extLst>
                <a:ext uri="{FF2B5EF4-FFF2-40B4-BE49-F238E27FC236}">
                  <a16:creationId xmlns:a16="http://schemas.microsoft.com/office/drawing/2014/main" id="{A54372C8-85B7-41D9-B9DC-38A4DAAD7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23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5" name="Oval 321">
              <a:extLst>
                <a:ext uri="{FF2B5EF4-FFF2-40B4-BE49-F238E27FC236}">
                  <a16:creationId xmlns:a16="http://schemas.microsoft.com/office/drawing/2014/main" id="{FF671170-799D-4C98-85BF-D47FF34A3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62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6" name="Oval 322">
              <a:extLst>
                <a:ext uri="{FF2B5EF4-FFF2-40B4-BE49-F238E27FC236}">
                  <a16:creationId xmlns:a16="http://schemas.microsoft.com/office/drawing/2014/main" id="{A8917EC0-BCAE-4E26-8BBD-3AF9741FA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25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7" name="Oval 323">
              <a:extLst>
                <a:ext uri="{FF2B5EF4-FFF2-40B4-BE49-F238E27FC236}">
                  <a16:creationId xmlns:a16="http://schemas.microsoft.com/office/drawing/2014/main" id="{D26BCD8C-8A49-41AF-BC68-292B568F8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23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8" name="Oval 324">
              <a:extLst>
                <a:ext uri="{FF2B5EF4-FFF2-40B4-BE49-F238E27FC236}">
                  <a16:creationId xmlns:a16="http://schemas.microsoft.com/office/drawing/2014/main" id="{172069C9-8C71-45B2-B15E-0B06C2BF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99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9" name="Oval 325">
              <a:extLst>
                <a:ext uri="{FF2B5EF4-FFF2-40B4-BE49-F238E27FC236}">
                  <a16:creationId xmlns:a16="http://schemas.microsoft.com/office/drawing/2014/main" id="{EA166CEA-B1CC-4207-9192-7A79559BA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88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0" name="Oval 326">
              <a:extLst>
                <a:ext uri="{FF2B5EF4-FFF2-40B4-BE49-F238E27FC236}">
                  <a16:creationId xmlns:a16="http://schemas.microsoft.com/office/drawing/2014/main" id="{46FA17C0-3D64-496E-A2C1-D77E2A739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91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1" name="Oval 327">
              <a:extLst>
                <a:ext uri="{FF2B5EF4-FFF2-40B4-BE49-F238E27FC236}">
                  <a16:creationId xmlns:a16="http://schemas.microsoft.com/office/drawing/2014/main" id="{436F9541-A0A8-405A-B087-7E90C53FD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201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2" name="Oval 328">
              <a:extLst>
                <a:ext uri="{FF2B5EF4-FFF2-40B4-BE49-F238E27FC236}">
                  <a16:creationId xmlns:a16="http://schemas.microsoft.com/office/drawing/2014/main" id="{3320AD2D-3B79-4521-B802-F673CFA73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216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3" name="Oval 329">
              <a:extLst>
                <a:ext uri="{FF2B5EF4-FFF2-40B4-BE49-F238E27FC236}">
                  <a16:creationId xmlns:a16="http://schemas.microsoft.com/office/drawing/2014/main" id="{29E9331E-A663-4E8C-B841-C6A0B8D72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229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4" name="Oval 330">
              <a:extLst>
                <a:ext uri="{FF2B5EF4-FFF2-40B4-BE49-F238E27FC236}">
                  <a16:creationId xmlns:a16="http://schemas.microsoft.com/office/drawing/2014/main" id="{8B8D9FFD-A8FC-4989-83DB-1818F032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190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5" name="Oval 331">
              <a:extLst>
                <a:ext uri="{FF2B5EF4-FFF2-40B4-BE49-F238E27FC236}">
                  <a16:creationId xmlns:a16="http://schemas.microsoft.com/office/drawing/2014/main" id="{E2B81326-D125-4206-9B39-994586B03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222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6" name="Oval 332">
              <a:extLst>
                <a:ext uri="{FF2B5EF4-FFF2-40B4-BE49-F238E27FC236}">
                  <a16:creationId xmlns:a16="http://schemas.microsoft.com/office/drawing/2014/main" id="{5AC5BD41-6817-43AC-BEF6-BECA261E6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92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7" name="Oval 333">
              <a:extLst>
                <a:ext uri="{FF2B5EF4-FFF2-40B4-BE49-F238E27FC236}">
                  <a16:creationId xmlns:a16="http://schemas.microsoft.com/office/drawing/2014/main" id="{89CFFECD-7ED2-452B-A57B-A9C199DB3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68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8" name="Oval 334">
              <a:extLst>
                <a:ext uri="{FF2B5EF4-FFF2-40B4-BE49-F238E27FC236}">
                  <a16:creationId xmlns:a16="http://schemas.microsoft.com/office/drawing/2014/main" id="{CFDF9184-5593-47E2-8119-3610CFBF4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91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9" name="Oval 335">
              <a:extLst>
                <a:ext uri="{FF2B5EF4-FFF2-40B4-BE49-F238E27FC236}">
                  <a16:creationId xmlns:a16="http://schemas.microsoft.com/office/drawing/2014/main" id="{AF52E11A-B538-4C82-9B3B-8D54D2B8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141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0" name="Oval 336">
              <a:extLst>
                <a:ext uri="{FF2B5EF4-FFF2-40B4-BE49-F238E27FC236}">
                  <a16:creationId xmlns:a16="http://schemas.microsoft.com/office/drawing/2014/main" id="{A2328C37-2C50-4175-90CB-062A9B348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31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1" name="Oval 337">
              <a:extLst>
                <a:ext uri="{FF2B5EF4-FFF2-40B4-BE49-F238E27FC236}">
                  <a16:creationId xmlns:a16="http://schemas.microsoft.com/office/drawing/2014/main" id="{DD708343-B1BB-477A-A9E9-987DE3764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159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2" name="Oval 338">
              <a:extLst>
                <a:ext uri="{FF2B5EF4-FFF2-40B4-BE49-F238E27FC236}">
                  <a16:creationId xmlns:a16="http://schemas.microsoft.com/office/drawing/2014/main" id="{9DF9A2C9-E3F1-46E6-A095-3EDEC179B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150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3" name="Oval 339">
              <a:extLst>
                <a:ext uri="{FF2B5EF4-FFF2-40B4-BE49-F238E27FC236}">
                  <a16:creationId xmlns:a16="http://schemas.microsoft.com/office/drawing/2014/main" id="{BE770787-2E28-48D6-93F6-3111C927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262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4" name="Oval 340">
              <a:extLst>
                <a:ext uri="{FF2B5EF4-FFF2-40B4-BE49-F238E27FC236}">
                  <a16:creationId xmlns:a16="http://schemas.microsoft.com/office/drawing/2014/main" id="{4E35C487-BCB2-4D9D-941B-92114AEEA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01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5" name="Oval 341">
              <a:extLst>
                <a:ext uri="{FF2B5EF4-FFF2-40B4-BE49-F238E27FC236}">
                  <a16:creationId xmlns:a16="http://schemas.microsoft.com/office/drawing/2014/main" id="{BA88DBAB-BBBE-42E4-ACD3-BAE9FFE90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80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6" name="Oval 342">
              <a:extLst>
                <a:ext uri="{FF2B5EF4-FFF2-40B4-BE49-F238E27FC236}">
                  <a16:creationId xmlns:a16="http://schemas.microsoft.com/office/drawing/2014/main" id="{F95233D2-3419-4EDE-8613-1CC4426D8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6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7" name="Oval 343">
              <a:extLst>
                <a:ext uri="{FF2B5EF4-FFF2-40B4-BE49-F238E27FC236}">
                  <a16:creationId xmlns:a16="http://schemas.microsoft.com/office/drawing/2014/main" id="{321A208A-0CCA-445C-8051-CC259C85C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190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8" name="Oval 344">
              <a:extLst>
                <a:ext uri="{FF2B5EF4-FFF2-40B4-BE49-F238E27FC236}">
                  <a16:creationId xmlns:a16="http://schemas.microsoft.com/office/drawing/2014/main" id="{434E0A12-294D-4E37-8F59-8FFF1477A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195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9" name="Oval 345">
              <a:extLst>
                <a:ext uri="{FF2B5EF4-FFF2-40B4-BE49-F238E27FC236}">
                  <a16:creationId xmlns:a16="http://schemas.microsoft.com/office/drawing/2014/main" id="{BCE101B2-BA74-487B-8CCE-06DFA3CA7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16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0" name="Oval 346">
              <a:extLst>
                <a:ext uri="{FF2B5EF4-FFF2-40B4-BE49-F238E27FC236}">
                  <a16:creationId xmlns:a16="http://schemas.microsoft.com/office/drawing/2014/main" id="{855822AA-B44C-44BB-9351-FC81E6A5A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67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1" name="Oval 347">
              <a:extLst>
                <a:ext uri="{FF2B5EF4-FFF2-40B4-BE49-F238E27FC236}">
                  <a16:creationId xmlns:a16="http://schemas.microsoft.com/office/drawing/2014/main" id="{481A52BE-53A2-4CA1-9AA7-B63F933B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243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2" name="Oval 348">
              <a:extLst>
                <a:ext uri="{FF2B5EF4-FFF2-40B4-BE49-F238E27FC236}">
                  <a16:creationId xmlns:a16="http://schemas.microsoft.com/office/drawing/2014/main" id="{8FCEB418-4299-4534-A969-08E1D760A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224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3" name="Oval 349">
              <a:extLst>
                <a:ext uri="{FF2B5EF4-FFF2-40B4-BE49-F238E27FC236}">
                  <a16:creationId xmlns:a16="http://schemas.microsoft.com/office/drawing/2014/main" id="{20EF53EE-3E4B-49FD-8353-4298265C4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195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4" name="Oval 350">
              <a:extLst>
                <a:ext uri="{FF2B5EF4-FFF2-40B4-BE49-F238E27FC236}">
                  <a16:creationId xmlns:a16="http://schemas.microsoft.com/office/drawing/2014/main" id="{9065A110-E4D5-4E41-A56F-7D8D1A5C3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10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5" name="Oval 351">
              <a:extLst>
                <a:ext uri="{FF2B5EF4-FFF2-40B4-BE49-F238E27FC236}">
                  <a16:creationId xmlns:a16="http://schemas.microsoft.com/office/drawing/2014/main" id="{36136AD4-ACF6-43AB-BAAE-379A44CE3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114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6" name="Oval 352">
              <a:extLst>
                <a:ext uri="{FF2B5EF4-FFF2-40B4-BE49-F238E27FC236}">
                  <a16:creationId xmlns:a16="http://schemas.microsoft.com/office/drawing/2014/main" id="{E4A2F20D-4A7F-4BD4-8AF6-7BA8CE3D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192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7" name="Oval 353">
              <a:extLst>
                <a:ext uri="{FF2B5EF4-FFF2-40B4-BE49-F238E27FC236}">
                  <a16:creationId xmlns:a16="http://schemas.microsoft.com/office/drawing/2014/main" id="{3EF08BF3-B952-42CC-92C5-0E53764F3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92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8" name="Oval 354">
              <a:extLst>
                <a:ext uri="{FF2B5EF4-FFF2-40B4-BE49-F238E27FC236}">
                  <a16:creationId xmlns:a16="http://schemas.microsoft.com/office/drawing/2014/main" id="{614B1F92-5959-4B19-86E2-88824D562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" y="23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9" name="Oval 355">
              <a:extLst>
                <a:ext uri="{FF2B5EF4-FFF2-40B4-BE49-F238E27FC236}">
                  <a16:creationId xmlns:a16="http://schemas.microsoft.com/office/drawing/2014/main" id="{C6A4581B-39DE-4966-8C89-1DFC35883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56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0" name="Oval 356">
              <a:extLst>
                <a:ext uri="{FF2B5EF4-FFF2-40B4-BE49-F238E27FC236}">
                  <a16:creationId xmlns:a16="http://schemas.microsoft.com/office/drawing/2014/main" id="{E2E89CEE-F5AF-46F4-B030-0B9E382E4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17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1" name="Oval 357">
              <a:extLst>
                <a:ext uri="{FF2B5EF4-FFF2-40B4-BE49-F238E27FC236}">
                  <a16:creationId xmlns:a16="http://schemas.microsoft.com/office/drawing/2014/main" id="{C19E562F-1D32-46C8-8FA7-842D09432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15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2" name="Oval 358">
              <a:extLst>
                <a:ext uri="{FF2B5EF4-FFF2-40B4-BE49-F238E27FC236}">
                  <a16:creationId xmlns:a16="http://schemas.microsoft.com/office/drawing/2014/main" id="{66CBDB9E-28E0-4B27-9315-264C95376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184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3" name="Oval 359">
              <a:extLst>
                <a:ext uri="{FF2B5EF4-FFF2-40B4-BE49-F238E27FC236}">
                  <a16:creationId xmlns:a16="http://schemas.microsoft.com/office/drawing/2014/main" id="{25E0756D-F1E0-43EA-9FE4-85BBB6D2A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" y="23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4" name="Oval 360">
              <a:extLst>
                <a:ext uri="{FF2B5EF4-FFF2-40B4-BE49-F238E27FC236}">
                  <a16:creationId xmlns:a16="http://schemas.microsoft.com/office/drawing/2014/main" id="{C5E46225-EA29-4BB1-B632-2D557A488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174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5" name="Oval 361">
              <a:extLst>
                <a:ext uri="{FF2B5EF4-FFF2-40B4-BE49-F238E27FC236}">
                  <a16:creationId xmlns:a16="http://schemas.microsoft.com/office/drawing/2014/main" id="{74A8E584-0117-4596-8707-423BC698F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275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6" name="Oval 362">
              <a:extLst>
                <a:ext uri="{FF2B5EF4-FFF2-40B4-BE49-F238E27FC236}">
                  <a16:creationId xmlns:a16="http://schemas.microsoft.com/office/drawing/2014/main" id="{9CF57DE9-44AF-48B3-999B-73AA79746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150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7" name="Oval 363">
              <a:extLst>
                <a:ext uri="{FF2B5EF4-FFF2-40B4-BE49-F238E27FC236}">
                  <a16:creationId xmlns:a16="http://schemas.microsoft.com/office/drawing/2014/main" id="{0B232EB9-4CC1-409C-9A20-229E189B4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176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8" name="Oval 364">
              <a:extLst>
                <a:ext uri="{FF2B5EF4-FFF2-40B4-BE49-F238E27FC236}">
                  <a16:creationId xmlns:a16="http://schemas.microsoft.com/office/drawing/2014/main" id="{76B96327-BB80-4194-97A8-3E57B775E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04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9" name="Oval 365">
              <a:extLst>
                <a:ext uri="{FF2B5EF4-FFF2-40B4-BE49-F238E27FC236}">
                  <a16:creationId xmlns:a16="http://schemas.microsoft.com/office/drawing/2014/main" id="{1402244E-FE0E-4FF8-AEF8-80554F5EC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51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0" name="Oval 366">
              <a:extLst>
                <a:ext uri="{FF2B5EF4-FFF2-40B4-BE49-F238E27FC236}">
                  <a16:creationId xmlns:a16="http://schemas.microsoft.com/office/drawing/2014/main" id="{38A45C26-3DB6-45EC-BAA1-951016573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222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1" name="Oval 367">
              <a:extLst>
                <a:ext uri="{FF2B5EF4-FFF2-40B4-BE49-F238E27FC236}">
                  <a16:creationId xmlns:a16="http://schemas.microsoft.com/office/drawing/2014/main" id="{92668A59-1825-45E6-8DD6-E4E03B198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198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2" name="Oval 368">
              <a:extLst>
                <a:ext uri="{FF2B5EF4-FFF2-40B4-BE49-F238E27FC236}">
                  <a16:creationId xmlns:a16="http://schemas.microsoft.com/office/drawing/2014/main" id="{7BCEF3CF-0AAB-4CBC-9BDC-B6AB093CC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63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3" name="Oval 369">
              <a:extLst>
                <a:ext uri="{FF2B5EF4-FFF2-40B4-BE49-F238E27FC236}">
                  <a16:creationId xmlns:a16="http://schemas.microsoft.com/office/drawing/2014/main" id="{D79733C8-A1AD-42B6-AC96-D25B4BD2D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246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4" name="Oval 370">
              <a:extLst>
                <a:ext uri="{FF2B5EF4-FFF2-40B4-BE49-F238E27FC236}">
                  <a16:creationId xmlns:a16="http://schemas.microsoft.com/office/drawing/2014/main" id="{DEE4FB85-D379-4179-AFB4-9A93EC1CB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160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5" name="Oval 371">
              <a:extLst>
                <a:ext uri="{FF2B5EF4-FFF2-40B4-BE49-F238E27FC236}">
                  <a16:creationId xmlns:a16="http://schemas.microsoft.com/office/drawing/2014/main" id="{8DBA492A-9612-49C3-BEE1-6A31F30B7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8" y="10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6" name="Oval 372">
              <a:extLst>
                <a:ext uri="{FF2B5EF4-FFF2-40B4-BE49-F238E27FC236}">
                  <a16:creationId xmlns:a16="http://schemas.microsoft.com/office/drawing/2014/main" id="{8C3EE16D-C036-4A6B-B25B-AAC270EA9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26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7" name="Oval 373">
              <a:extLst>
                <a:ext uri="{FF2B5EF4-FFF2-40B4-BE49-F238E27FC236}">
                  <a16:creationId xmlns:a16="http://schemas.microsoft.com/office/drawing/2014/main" id="{0336993C-729F-4DD6-91D8-F509A7210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91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8" name="Oval 374">
              <a:extLst>
                <a:ext uri="{FF2B5EF4-FFF2-40B4-BE49-F238E27FC236}">
                  <a16:creationId xmlns:a16="http://schemas.microsoft.com/office/drawing/2014/main" id="{BAE28CA9-43B3-445D-BDE7-D253E1D64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0" y="23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9" name="Oval 375">
              <a:extLst>
                <a:ext uri="{FF2B5EF4-FFF2-40B4-BE49-F238E27FC236}">
                  <a16:creationId xmlns:a16="http://schemas.microsoft.com/office/drawing/2014/main" id="{469C05C5-D081-4F98-9263-41A3E4F58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71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0" name="Oval 376">
              <a:extLst>
                <a:ext uri="{FF2B5EF4-FFF2-40B4-BE49-F238E27FC236}">
                  <a16:creationId xmlns:a16="http://schemas.microsoft.com/office/drawing/2014/main" id="{3BBAE75E-576E-4072-8DBB-E5A33D8E4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53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1" name="Oval 377">
              <a:extLst>
                <a:ext uri="{FF2B5EF4-FFF2-40B4-BE49-F238E27FC236}">
                  <a16:creationId xmlns:a16="http://schemas.microsoft.com/office/drawing/2014/main" id="{F57316B9-93B7-44E1-877D-4E5C99C61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82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2" name="Oval 378">
              <a:extLst>
                <a:ext uri="{FF2B5EF4-FFF2-40B4-BE49-F238E27FC236}">
                  <a16:creationId xmlns:a16="http://schemas.microsoft.com/office/drawing/2014/main" id="{78670A72-EEC2-4965-AE58-BBA8A9D2D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227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3" name="Oval 379">
              <a:extLst>
                <a:ext uri="{FF2B5EF4-FFF2-40B4-BE49-F238E27FC236}">
                  <a16:creationId xmlns:a16="http://schemas.microsoft.com/office/drawing/2014/main" id="{BAB93B0B-86B9-49DC-9985-5F970849D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04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4" name="Oval 380">
              <a:extLst>
                <a:ext uri="{FF2B5EF4-FFF2-40B4-BE49-F238E27FC236}">
                  <a16:creationId xmlns:a16="http://schemas.microsoft.com/office/drawing/2014/main" id="{2B47DF5F-7555-428D-9F6F-B59BA02EE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16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5" name="Oval 381">
              <a:extLst>
                <a:ext uri="{FF2B5EF4-FFF2-40B4-BE49-F238E27FC236}">
                  <a16:creationId xmlns:a16="http://schemas.microsoft.com/office/drawing/2014/main" id="{EEF3A928-7EAB-4E1B-A6D4-10A1D4286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61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6" name="Oval 382">
              <a:extLst>
                <a:ext uri="{FF2B5EF4-FFF2-40B4-BE49-F238E27FC236}">
                  <a16:creationId xmlns:a16="http://schemas.microsoft.com/office/drawing/2014/main" id="{A2D70846-B308-4B9C-A2C1-2352B0259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31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7" name="Oval 383">
              <a:extLst>
                <a:ext uri="{FF2B5EF4-FFF2-40B4-BE49-F238E27FC236}">
                  <a16:creationId xmlns:a16="http://schemas.microsoft.com/office/drawing/2014/main" id="{C8764B84-2056-40F0-9F1E-D14F5DE8E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209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8" name="Oval 384">
              <a:extLst>
                <a:ext uri="{FF2B5EF4-FFF2-40B4-BE49-F238E27FC236}">
                  <a16:creationId xmlns:a16="http://schemas.microsoft.com/office/drawing/2014/main" id="{2BB0E151-905A-495E-8E16-CBEDD2704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" y="225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9" name="Oval 385">
              <a:extLst>
                <a:ext uri="{FF2B5EF4-FFF2-40B4-BE49-F238E27FC236}">
                  <a16:creationId xmlns:a16="http://schemas.microsoft.com/office/drawing/2014/main" id="{E4A3A8E3-C075-4A75-BC33-C123B31A6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229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0" name="Oval 386">
              <a:extLst>
                <a:ext uri="{FF2B5EF4-FFF2-40B4-BE49-F238E27FC236}">
                  <a16:creationId xmlns:a16="http://schemas.microsoft.com/office/drawing/2014/main" id="{38091DDB-1E1B-4165-952B-411837122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239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1" name="Oval 387">
              <a:extLst>
                <a:ext uri="{FF2B5EF4-FFF2-40B4-BE49-F238E27FC236}">
                  <a16:creationId xmlns:a16="http://schemas.microsoft.com/office/drawing/2014/main" id="{085E3F98-0D25-4692-BF3D-D610F5579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275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2" name="Oval 388">
              <a:extLst>
                <a:ext uri="{FF2B5EF4-FFF2-40B4-BE49-F238E27FC236}">
                  <a16:creationId xmlns:a16="http://schemas.microsoft.com/office/drawing/2014/main" id="{88F90FBA-B034-4561-BAA3-60CADD99A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27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3" name="Oval 389">
              <a:extLst>
                <a:ext uri="{FF2B5EF4-FFF2-40B4-BE49-F238E27FC236}">
                  <a16:creationId xmlns:a16="http://schemas.microsoft.com/office/drawing/2014/main" id="{2DC42F13-447B-424F-A8A6-645B06D1C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202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4" name="Oval 390">
              <a:extLst>
                <a:ext uri="{FF2B5EF4-FFF2-40B4-BE49-F238E27FC236}">
                  <a16:creationId xmlns:a16="http://schemas.microsoft.com/office/drawing/2014/main" id="{9FBCC4EC-B5E6-45A7-99A8-24625B9E4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247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5" name="Oval 391">
              <a:extLst>
                <a:ext uri="{FF2B5EF4-FFF2-40B4-BE49-F238E27FC236}">
                  <a16:creationId xmlns:a16="http://schemas.microsoft.com/office/drawing/2014/main" id="{01B6F59F-D390-454A-B6F1-1F1B16068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91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6" name="Oval 392">
              <a:extLst>
                <a:ext uri="{FF2B5EF4-FFF2-40B4-BE49-F238E27FC236}">
                  <a16:creationId xmlns:a16="http://schemas.microsoft.com/office/drawing/2014/main" id="{F9572860-3E4E-483B-A6F8-47DD31E65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218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7" name="Oval 393">
              <a:extLst>
                <a:ext uri="{FF2B5EF4-FFF2-40B4-BE49-F238E27FC236}">
                  <a16:creationId xmlns:a16="http://schemas.microsoft.com/office/drawing/2014/main" id="{49E74DD2-3667-4AA3-8031-2C4D88C28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1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8" name="Oval 394">
              <a:extLst>
                <a:ext uri="{FF2B5EF4-FFF2-40B4-BE49-F238E27FC236}">
                  <a16:creationId xmlns:a16="http://schemas.microsoft.com/office/drawing/2014/main" id="{7F5884FC-5848-4F71-A292-B9A79224F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26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9" name="Oval 395">
              <a:extLst>
                <a:ext uri="{FF2B5EF4-FFF2-40B4-BE49-F238E27FC236}">
                  <a16:creationId xmlns:a16="http://schemas.microsoft.com/office/drawing/2014/main" id="{FF162ECF-B038-485F-9D54-B049C9AE3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236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0" name="Oval 396">
              <a:extLst>
                <a:ext uri="{FF2B5EF4-FFF2-40B4-BE49-F238E27FC236}">
                  <a16:creationId xmlns:a16="http://schemas.microsoft.com/office/drawing/2014/main" id="{6BE233C7-9B1D-471D-8767-677906496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192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1" name="Oval 397">
              <a:extLst>
                <a:ext uri="{FF2B5EF4-FFF2-40B4-BE49-F238E27FC236}">
                  <a16:creationId xmlns:a16="http://schemas.microsoft.com/office/drawing/2014/main" id="{A792132F-0D2E-4978-B2E1-C315F4EF7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37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2" name="Oval 398">
              <a:extLst>
                <a:ext uri="{FF2B5EF4-FFF2-40B4-BE49-F238E27FC236}">
                  <a16:creationId xmlns:a16="http://schemas.microsoft.com/office/drawing/2014/main" id="{7C4D0FB7-EBBC-459A-948F-80D4408EB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20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3" name="Oval 399">
              <a:extLst>
                <a:ext uri="{FF2B5EF4-FFF2-40B4-BE49-F238E27FC236}">
                  <a16:creationId xmlns:a16="http://schemas.microsoft.com/office/drawing/2014/main" id="{68FC6072-19E8-4E42-A412-4C8245BC0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135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4" name="Oval 400">
              <a:extLst>
                <a:ext uri="{FF2B5EF4-FFF2-40B4-BE49-F238E27FC236}">
                  <a16:creationId xmlns:a16="http://schemas.microsoft.com/office/drawing/2014/main" id="{4F3024A3-6283-4543-9EA1-BFCC66F85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7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5" name="Oval 401">
              <a:extLst>
                <a:ext uri="{FF2B5EF4-FFF2-40B4-BE49-F238E27FC236}">
                  <a16:creationId xmlns:a16="http://schemas.microsoft.com/office/drawing/2014/main" id="{D1697CB2-FA79-4093-9F2B-8FE72D077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70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6" name="Oval 402">
              <a:extLst>
                <a:ext uri="{FF2B5EF4-FFF2-40B4-BE49-F238E27FC236}">
                  <a16:creationId xmlns:a16="http://schemas.microsoft.com/office/drawing/2014/main" id="{C45FC3F6-F8E2-427D-9E41-726C44BE0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20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7" name="Oval 403">
              <a:extLst>
                <a:ext uri="{FF2B5EF4-FFF2-40B4-BE49-F238E27FC236}">
                  <a16:creationId xmlns:a16="http://schemas.microsoft.com/office/drawing/2014/main" id="{BFDA100C-B01C-4AB1-882D-567FF2FE0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6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8" name="Oval 404">
              <a:extLst>
                <a:ext uri="{FF2B5EF4-FFF2-40B4-BE49-F238E27FC236}">
                  <a16:creationId xmlns:a16="http://schemas.microsoft.com/office/drawing/2014/main" id="{6D052938-7E3D-4945-9E81-C61D47759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93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9" name="Oval 405">
              <a:extLst>
                <a:ext uri="{FF2B5EF4-FFF2-40B4-BE49-F238E27FC236}">
                  <a16:creationId xmlns:a16="http://schemas.microsoft.com/office/drawing/2014/main" id="{254966DE-B2E4-424D-8EF7-067209E2C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13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0" name="Oval 406">
              <a:extLst>
                <a:ext uri="{FF2B5EF4-FFF2-40B4-BE49-F238E27FC236}">
                  <a16:creationId xmlns:a16="http://schemas.microsoft.com/office/drawing/2014/main" id="{DF113FFD-8022-49EA-909B-2CA99937C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41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1" name="Oval 407">
              <a:extLst>
                <a:ext uri="{FF2B5EF4-FFF2-40B4-BE49-F238E27FC236}">
                  <a16:creationId xmlns:a16="http://schemas.microsoft.com/office/drawing/2014/main" id="{CE6866A1-B5CA-4AB6-9F79-9B4143E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233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2710" name="Group 609">
            <a:extLst>
              <a:ext uri="{FF2B5EF4-FFF2-40B4-BE49-F238E27FC236}">
                <a16:creationId xmlns:a16="http://schemas.microsoft.com/office/drawing/2014/main" id="{6F8F88D4-95EE-4352-AF8E-4A5FAEE3B84E}"/>
              </a:ext>
            </a:extLst>
          </p:cNvPr>
          <p:cNvGrpSpPr>
            <a:grpSpLocks/>
          </p:cNvGrpSpPr>
          <p:nvPr/>
        </p:nvGrpSpPr>
        <p:grpSpPr bwMode="auto">
          <a:xfrm>
            <a:off x="4762500" y="1862138"/>
            <a:ext cx="2971800" cy="3038475"/>
            <a:chOff x="2124" y="1173"/>
            <a:chExt cx="1872" cy="1914"/>
          </a:xfrm>
        </p:grpSpPr>
        <p:sp>
          <p:nvSpPr>
            <p:cNvPr id="1433" name="Oval 409">
              <a:extLst>
                <a:ext uri="{FF2B5EF4-FFF2-40B4-BE49-F238E27FC236}">
                  <a16:creationId xmlns:a16="http://schemas.microsoft.com/office/drawing/2014/main" id="{592B50D0-95FB-4C16-87B6-B2AE3381E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133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4" name="Oval 410">
              <a:extLst>
                <a:ext uri="{FF2B5EF4-FFF2-40B4-BE49-F238E27FC236}">
                  <a16:creationId xmlns:a16="http://schemas.microsoft.com/office/drawing/2014/main" id="{407825D3-D848-4FE8-8F48-0CF178747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191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5" name="Oval 411">
              <a:extLst>
                <a:ext uri="{FF2B5EF4-FFF2-40B4-BE49-F238E27FC236}">
                  <a16:creationId xmlns:a16="http://schemas.microsoft.com/office/drawing/2014/main" id="{DC32C052-D3EB-42AF-8828-C44606AD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209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6" name="Oval 412">
              <a:extLst>
                <a:ext uri="{FF2B5EF4-FFF2-40B4-BE49-F238E27FC236}">
                  <a16:creationId xmlns:a16="http://schemas.microsoft.com/office/drawing/2014/main" id="{BFA3B3F3-7DE7-4B92-A732-B031720CB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191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7" name="Oval 413">
              <a:extLst>
                <a:ext uri="{FF2B5EF4-FFF2-40B4-BE49-F238E27FC236}">
                  <a16:creationId xmlns:a16="http://schemas.microsoft.com/office/drawing/2014/main" id="{4D98D07C-9DA2-4853-B68A-179B0DF85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218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8" name="Oval 414">
              <a:extLst>
                <a:ext uri="{FF2B5EF4-FFF2-40B4-BE49-F238E27FC236}">
                  <a16:creationId xmlns:a16="http://schemas.microsoft.com/office/drawing/2014/main" id="{7ECE84A0-D898-4A38-B8E7-731F7EE5D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" y="218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9" name="Oval 415">
              <a:extLst>
                <a:ext uri="{FF2B5EF4-FFF2-40B4-BE49-F238E27FC236}">
                  <a16:creationId xmlns:a16="http://schemas.microsoft.com/office/drawing/2014/main" id="{4E16EC57-9A79-4AEC-BF39-94C65DA27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222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0" name="Oval 416">
              <a:extLst>
                <a:ext uri="{FF2B5EF4-FFF2-40B4-BE49-F238E27FC236}">
                  <a16:creationId xmlns:a16="http://schemas.microsoft.com/office/drawing/2014/main" id="{F515CB3F-8183-459A-933E-138A74C9D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228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1" name="Oval 417">
              <a:extLst>
                <a:ext uri="{FF2B5EF4-FFF2-40B4-BE49-F238E27FC236}">
                  <a16:creationId xmlns:a16="http://schemas.microsoft.com/office/drawing/2014/main" id="{16C93299-5D92-4FD5-A035-AB6C2E0E1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43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2" name="Oval 418">
              <a:extLst>
                <a:ext uri="{FF2B5EF4-FFF2-40B4-BE49-F238E27FC236}">
                  <a16:creationId xmlns:a16="http://schemas.microsoft.com/office/drawing/2014/main" id="{6F6148AA-D58C-437C-B111-8993F9EDD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210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3" name="Oval 419">
              <a:extLst>
                <a:ext uri="{FF2B5EF4-FFF2-40B4-BE49-F238E27FC236}">
                  <a16:creationId xmlns:a16="http://schemas.microsoft.com/office/drawing/2014/main" id="{4FC025BF-136E-4AE8-87E6-90E5C3450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29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4" name="Oval 420">
              <a:extLst>
                <a:ext uri="{FF2B5EF4-FFF2-40B4-BE49-F238E27FC236}">
                  <a16:creationId xmlns:a16="http://schemas.microsoft.com/office/drawing/2014/main" id="{261F0F39-5724-411D-9816-393044BA1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155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5" name="Oval 421">
              <a:extLst>
                <a:ext uri="{FF2B5EF4-FFF2-40B4-BE49-F238E27FC236}">
                  <a16:creationId xmlns:a16="http://schemas.microsoft.com/office/drawing/2014/main" id="{E482D8D2-9A94-4B4D-8E39-72BE301D1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99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6" name="Oval 422">
              <a:extLst>
                <a:ext uri="{FF2B5EF4-FFF2-40B4-BE49-F238E27FC236}">
                  <a16:creationId xmlns:a16="http://schemas.microsoft.com/office/drawing/2014/main" id="{C91E904C-5729-48EB-9701-14E8F2016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70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7" name="Oval 423">
              <a:extLst>
                <a:ext uri="{FF2B5EF4-FFF2-40B4-BE49-F238E27FC236}">
                  <a16:creationId xmlns:a16="http://schemas.microsoft.com/office/drawing/2014/main" id="{82313A6C-276D-4358-8F6E-31712B92F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13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8" name="Oval 424">
              <a:extLst>
                <a:ext uri="{FF2B5EF4-FFF2-40B4-BE49-F238E27FC236}">
                  <a16:creationId xmlns:a16="http://schemas.microsoft.com/office/drawing/2014/main" id="{6D44C21A-3200-46BC-9B3E-D616250C7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2" y="211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9" name="Oval 425">
              <a:extLst>
                <a:ext uri="{FF2B5EF4-FFF2-40B4-BE49-F238E27FC236}">
                  <a16:creationId xmlns:a16="http://schemas.microsoft.com/office/drawing/2014/main" id="{9885C591-8080-4D3F-BB2F-8987840A3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6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0" name="Oval 426">
              <a:extLst>
                <a:ext uri="{FF2B5EF4-FFF2-40B4-BE49-F238E27FC236}">
                  <a16:creationId xmlns:a16="http://schemas.microsoft.com/office/drawing/2014/main" id="{B53CA1FE-5F84-4E3E-9F22-9902E459E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" y="153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1" name="Oval 427">
              <a:extLst>
                <a:ext uri="{FF2B5EF4-FFF2-40B4-BE49-F238E27FC236}">
                  <a16:creationId xmlns:a16="http://schemas.microsoft.com/office/drawing/2014/main" id="{41AF566D-6F8E-478D-A16B-8B95EF064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06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2" name="Oval 428">
              <a:extLst>
                <a:ext uri="{FF2B5EF4-FFF2-40B4-BE49-F238E27FC236}">
                  <a16:creationId xmlns:a16="http://schemas.microsoft.com/office/drawing/2014/main" id="{85AE00CC-9D49-4F38-801A-9BC9596BE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145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3" name="Oval 429">
              <a:extLst>
                <a:ext uri="{FF2B5EF4-FFF2-40B4-BE49-F238E27FC236}">
                  <a16:creationId xmlns:a16="http://schemas.microsoft.com/office/drawing/2014/main" id="{2508DBE6-642C-4018-9BDF-237761C42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90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4" name="Oval 430">
              <a:extLst>
                <a:ext uri="{FF2B5EF4-FFF2-40B4-BE49-F238E27FC236}">
                  <a16:creationId xmlns:a16="http://schemas.microsoft.com/office/drawing/2014/main" id="{3FD617DD-3B9A-486C-9159-1A23036CB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94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5" name="Oval 431">
              <a:extLst>
                <a:ext uri="{FF2B5EF4-FFF2-40B4-BE49-F238E27FC236}">
                  <a16:creationId xmlns:a16="http://schemas.microsoft.com/office/drawing/2014/main" id="{72E6069C-66EE-412F-B272-AEF843AC0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127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6" name="Oval 432">
              <a:extLst>
                <a:ext uri="{FF2B5EF4-FFF2-40B4-BE49-F238E27FC236}">
                  <a16:creationId xmlns:a16="http://schemas.microsoft.com/office/drawing/2014/main" id="{6E672AE7-C049-42B1-B820-0E91F53A6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" y="151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7" name="Oval 433">
              <a:extLst>
                <a:ext uri="{FF2B5EF4-FFF2-40B4-BE49-F238E27FC236}">
                  <a16:creationId xmlns:a16="http://schemas.microsoft.com/office/drawing/2014/main" id="{9B4F33CA-C354-4AC7-9EDF-979B2EB9F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174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8" name="Oval 434">
              <a:extLst>
                <a:ext uri="{FF2B5EF4-FFF2-40B4-BE49-F238E27FC236}">
                  <a16:creationId xmlns:a16="http://schemas.microsoft.com/office/drawing/2014/main" id="{87C7DEEB-F7B7-4EC1-AFF7-29102C93F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193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9" name="Oval 435">
              <a:extLst>
                <a:ext uri="{FF2B5EF4-FFF2-40B4-BE49-F238E27FC236}">
                  <a16:creationId xmlns:a16="http://schemas.microsoft.com/office/drawing/2014/main" id="{22FD23D9-F97C-4307-86E7-5CA4C19B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28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0" name="Oval 436">
              <a:extLst>
                <a:ext uri="{FF2B5EF4-FFF2-40B4-BE49-F238E27FC236}">
                  <a16:creationId xmlns:a16="http://schemas.microsoft.com/office/drawing/2014/main" id="{239D4D85-1293-44A0-8237-9DE7C0A6D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12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1" name="Oval 437">
              <a:extLst>
                <a:ext uri="{FF2B5EF4-FFF2-40B4-BE49-F238E27FC236}">
                  <a16:creationId xmlns:a16="http://schemas.microsoft.com/office/drawing/2014/main" id="{29766212-1832-46E9-89B9-8368DA86F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14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2" name="Oval 438">
              <a:extLst>
                <a:ext uri="{FF2B5EF4-FFF2-40B4-BE49-F238E27FC236}">
                  <a16:creationId xmlns:a16="http://schemas.microsoft.com/office/drawing/2014/main" id="{4EFCCE56-C388-46B3-9718-3874A86B0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282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3" name="Oval 439">
              <a:extLst>
                <a:ext uri="{FF2B5EF4-FFF2-40B4-BE49-F238E27FC236}">
                  <a16:creationId xmlns:a16="http://schemas.microsoft.com/office/drawing/2014/main" id="{85B11E25-0CB5-4B6B-93E4-4DA8EFA01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31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4" name="Oval 440">
              <a:extLst>
                <a:ext uri="{FF2B5EF4-FFF2-40B4-BE49-F238E27FC236}">
                  <a16:creationId xmlns:a16="http://schemas.microsoft.com/office/drawing/2014/main" id="{B6AFD1DC-7C37-4779-8F46-B037A7202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215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5" name="Oval 441">
              <a:extLst>
                <a:ext uri="{FF2B5EF4-FFF2-40B4-BE49-F238E27FC236}">
                  <a16:creationId xmlns:a16="http://schemas.microsoft.com/office/drawing/2014/main" id="{87309E4D-B4F8-4F11-B173-1218EAC80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0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6" name="Oval 442">
              <a:extLst>
                <a:ext uri="{FF2B5EF4-FFF2-40B4-BE49-F238E27FC236}">
                  <a16:creationId xmlns:a16="http://schemas.microsoft.com/office/drawing/2014/main" id="{569CB661-5152-4663-8C7B-E3248A491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73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7" name="Oval 443">
              <a:extLst>
                <a:ext uri="{FF2B5EF4-FFF2-40B4-BE49-F238E27FC236}">
                  <a16:creationId xmlns:a16="http://schemas.microsoft.com/office/drawing/2014/main" id="{C4E9DF91-0396-48FF-9D28-168EBA9BC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88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8" name="Oval 444">
              <a:extLst>
                <a:ext uri="{FF2B5EF4-FFF2-40B4-BE49-F238E27FC236}">
                  <a16:creationId xmlns:a16="http://schemas.microsoft.com/office/drawing/2014/main" id="{444F7C6F-6AA8-467F-B784-824085407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181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9" name="Oval 445">
              <a:extLst>
                <a:ext uri="{FF2B5EF4-FFF2-40B4-BE49-F238E27FC236}">
                  <a16:creationId xmlns:a16="http://schemas.microsoft.com/office/drawing/2014/main" id="{EF462D72-AC3C-4851-8431-4FC89885C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42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0" name="Oval 446">
              <a:extLst>
                <a:ext uri="{FF2B5EF4-FFF2-40B4-BE49-F238E27FC236}">
                  <a16:creationId xmlns:a16="http://schemas.microsoft.com/office/drawing/2014/main" id="{D787B401-DA47-4389-83B9-A41F56A09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217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1" name="Oval 447">
              <a:extLst>
                <a:ext uri="{FF2B5EF4-FFF2-40B4-BE49-F238E27FC236}">
                  <a16:creationId xmlns:a16="http://schemas.microsoft.com/office/drawing/2014/main" id="{1B9827D6-18FA-464D-94F0-2C7380A41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252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2" name="Oval 448">
              <a:extLst>
                <a:ext uri="{FF2B5EF4-FFF2-40B4-BE49-F238E27FC236}">
                  <a16:creationId xmlns:a16="http://schemas.microsoft.com/office/drawing/2014/main" id="{AC653B6D-37C1-4F02-A84A-B7691A9D3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4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3" name="Oval 449">
              <a:extLst>
                <a:ext uri="{FF2B5EF4-FFF2-40B4-BE49-F238E27FC236}">
                  <a16:creationId xmlns:a16="http://schemas.microsoft.com/office/drawing/2014/main" id="{43BE24DA-8955-41E6-8DE6-B823D98A4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19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4" name="Oval 450">
              <a:extLst>
                <a:ext uri="{FF2B5EF4-FFF2-40B4-BE49-F238E27FC236}">
                  <a16:creationId xmlns:a16="http://schemas.microsoft.com/office/drawing/2014/main" id="{9EA56BE0-BA32-49D9-80C2-EE33C0FDE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" y="217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5" name="Oval 451">
              <a:extLst>
                <a:ext uri="{FF2B5EF4-FFF2-40B4-BE49-F238E27FC236}">
                  <a16:creationId xmlns:a16="http://schemas.microsoft.com/office/drawing/2014/main" id="{94C0B615-A3A9-432B-8F36-4C9EDF842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" y="24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6" name="Oval 452">
              <a:extLst>
                <a:ext uri="{FF2B5EF4-FFF2-40B4-BE49-F238E27FC236}">
                  <a16:creationId xmlns:a16="http://schemas.microsoft.com/office/drawing/2014/main" id="{252FDB2E-6456-446F-BB03-205884D65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04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7" name="Oval 453">
              <a:extLst>
                <a:ext uri="{FF2B5EF4-FFF2-40B4-BE49-F238E27FC236}">
                  <a16:creationId xmlns:a16="http://schemas.microsoft.com/office/drawing/2014/main" id="{F0ED5F22-D589-400A-A392-B9EAD1EB5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46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8" name="Oval 454">
              <a:extLst>
                <a:ext uri="{FF2B5EF4-FFF2-40B4-BE49-F238E27FC236}">
                  <a16:creationId xmlns:a16="http://schemas.microsoft.com/office/drawing/2014/main" id="{0C1B8473-734A-4979-A293-3AFAD5F1B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98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9" name="Oval 455">
              <a:extLst>
                <a:ext uri="{FF2B5EF4-FFF2-40B4-BE49-F238E27FC236}">
                  <a16:creationId xmlns:a16="http://schemas.microsoft.com/office/drawing/2014/main" id="{48412227-F592-42D4-9CF4-301DF6DE6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95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0" name="Oval 456">
              <a:extLst>
                <a:ext uri="{FF2B5EF4-FFF2-40B4-BE49-F238E27FC236}">
                  <a16:creationId xmlns:a16="http://schemas.microsoft.com/office/drawing/2014/main" id="{2CDB3647-6197-4A65-9270-76DDBD48D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252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1" name="Oval 457">
              <a:extLst>
                <a:ext uri="{FF2B5EF4-FFF2-40B4-BE49-F238E27FC236}">
                  <a16:creationId xmlns:a16="http://schemas.microsoft.com/office/drawing/2014/main" id="{D629747F-74F2-4724-9C4B-E57969B03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1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2" name="Oval 458">
              <a:extLst>
                <a:ext uri="{FF2B5EF4-FFF2-40B4-BE49-F238E27FC236}">
                  <a16:creationId xmlns:a16="http://schemas.microsoft.com/office/drawing/2014/main" id="{43ACB0B0-D3A6-4545-89AD-819CC9534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179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3" name="Oval 459">
              <a:extLst>
                <a:ext uri="{FF2B5EF4-FFF2-40B4-BE49-F238E27FC236}">
                  <a16:creationId xmlns:a16="http://schemas.microsoft.com/office/drawing/2014/main" id="{59780901-23DC-4905-B8BF-7AD48BC2B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258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4" name="Oval 460">
              <a:extLst>
                <a:ext uri="{FF2B5EF4-FFF2-40B4-BE49-F238E27FC236}">
                  <a16:creationId xmlns:a16="http://schemas.microsoft.com/office/drawing/2014/main" id="{3C32305F-AC58-4F16-8FF3-55F50BC4A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166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5" name="Oval 461">
              <a:extLst>
                <a:ext uri="{FF2B5EF4-FFF2-40B4-BE49-F238E27FC236}">
                  <a16:creationId xmlns:a16="http://schemas.microsoft.com/office/drawing/2014/main" id="{979BCBF7-EDEA-4D1C-BF9F-389B85149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17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6" name="Oval 462">
              <a:extLst>
                <a:ext uri="{FF2B5EF4-FFF2-40B4-BE49-F238E27FC236}">
                  <a16:creationId xmlns:a16="http://schemas.microsoft.com/office/drawing/2014/main" id="{1FAA7368-0F59-4A70-93E7-0FB685F98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65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7" name="Oval 463">
              <a:extLst>
                <a:ext uri="{FF2B5EF4-FFF2-40B4-BE49-F238E27FC236}">
                  <a16:creationId xmlns:a16="http://schemas.microsoft.com/office/drawing/2014/main" id="{5977C8BD-042A-4427-9850-C57B0B45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8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8" name="Oval 464">
              <a:extLst>
                <a:ext uri="{FF2B5EF4-FFF2-40B4-BE49-F238E27FC236}">
                  <a16:creationId xmlns:a16="http://schemas.microsoft.com/office/drawing/2014/main" id="{AE5EC042-C7F8-4B8A-969D-6E7002E49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210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9" name="Oval 465">
              <a:extLst>
                <a:ext uri="{FF2B5EF4-FFF2-40B4-BE49-F238E27FC236}">
                  <a16:creationId xmlns:a16="http://schemas.microsoft.com/office/drawing/2014/main" id="{89AB2718-9B58-4C2E-8631-BC2B2E1BA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180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0" name="Oval 466">
              <a:extLst>
                <a:ext uri="{FF2B5EF4-FFF2-40B4-BE49-F238E27FC236}">
                  <a16:creationId xmlns:a16="http://schemas.microsoft.com/office/drawing/2014/main" id="{9F53564B-B395-47C6-8D81-022FACCF0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11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1" name="Oval 467">
              <a:extLst>
                <a:ext uri="{FF2B5EF4-FFF2-40B4-BE49-F238E27FC236}">
                  <a16:creationId xmlns:a16="http://schemas.microsoft.com/office/drawing/2014/main" id="{BE49FD84-AE73-4396-9AAE-B3D99849D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213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2" name="Oval 468">
              <a:extLst>
                <a:ext uri="{FF2B5EF4-FFF2-40B4-BE49-F238E27FC236}">
                  <a16:creationId xmlns:a16="http://schemas.microsoft.com/office/drawing/2014/main" id="{EE281DD0-E05D-44BE-93D5-6425A58F7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207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3" name="Oval 469">
              <a:extLst>
                <a:ext uri="{FF2B5EF4-FFF2-40B4-BE49-F238E27FC236}">
                  <a16:creationId xmlns:a16="http://schemas.microsoft.com/office/drawing/2014/main" id="{9EC0BE60-443D-4D81-A235-4FC7A5675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247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4" name="Oval 470">
              <a:extLst>
                <a:ext uri="{FF2B5EF4-FFF2-40B4-BE49-F238E27FC236}">
                  <a16:creationId xmlns:a16="http://schemas.microsoft.com/office/drawing/2014/main" id="{48D19B8F-7D08-4EEC-BAFB-656E1458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269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5" name="Oval 471">
              <a:extLst>
                <a:ext uri="{FF2B5EF4-FFF2-40B4-BE49-F238E27FC236}">
                  <a16:creationId xmlns:a16="http://schemas.microsoft.com/office/drawing/2014/main" id="{D7EAC341-DD36-4F4B-98CE-07EEBDE9E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0" y="149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6" name="Oval 472">
              <a:extLst>
                <a:ext uri="{FF2B5EF4-FFF2-40B4-BE49-F238E27FC236}">
                  <a16:creationId xmlns:a16="http://schemas.microsoft.com/office/drawing/2014/main" id="{9A8878A3-B507-4830-95EA-B615A655A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197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7" name="Oval 473">
              <a:extLst>
                <a:ext uri="{FF2B5EF4-FFF2-40B4-BE49-F238E27FC236}">
                  <a16:creationId xmlns:a16="http://schemas.microsoft.com/office/drawing/2014/main" id="{00D12E8D-86BD-4CB3-BA8D-2CB1E3BE6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252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8" name="Oval 474">
              <a:extLst>
                <a:ext uri="{FF2B5EF4-FFF2-40B4-BE49-F238E27FC236}">
                  <a16:creationId xmlns:a16="http://schemas.microsoft.com/office/drawing/2014/main" id="{3479BFF8-F818-4F54-81E9-934DE2CC0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168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9" name="Oval 475">
              <a:extLst>
                <a:ext uri="{FF2B5EF4-FFF2-40B4-BE49-F238E27FC236}">
                  <a16:creationId xmlns:a16="http://schemas.microsoft.com/office/drawing/2014/main" id="{88591BEA-9707-4B3A-98C1-748CDF027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25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0" name="Oval 476">
              <a:extLst>
                <a:ext uri="{FF2B5EF4-FFF2-40B4-BE49-F238E27FC236}">
                  <a16:creationId xmlns:a16="http://schemas.microsoft.com/office/drawing/2014/main" id="{AC83C9F6-B85D-459E-BFC4-27B6222AA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12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1" name="Oval 477">
              <a:extLst>
                <a:ext uri="{FF2B5EF4-FFF2-40B4-BE49-F238E27FC236}">
                  <a16:creationId xmlns:a16="http://schemas.microsoft.com/office/drawing/2014/main" id="{F6407F5C-4F32-4B29-896B-07F69E0A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180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2" name="Oval 478">
              <a:extLst>
                <a:ext uri="{FF2B5EF4-FFF2-40B4-BE49-F238E27FC236}">
                  <a16:creationId xmlns:a16="http://schemas.microsoft.com/office/drawing/2014/main" id="{04337069-81C6-4301-A2F7-355C8B1E9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3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3" name="Oval 479">
              <a:extLst>
                <a:ext uri="{FF2B5EF4-FFF2-40B4-BE49-F238E27FC236}">
                  <a16:creationId xmlns:a16="http://schemas.microsoft.com/office/drawing/2014/main" id="{623EED76-B86D-4D73-809D-25875D32C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221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4" name="Oval 480">
              <a:extLst>
                <a:ext uri="{FF2B5EF4-FFF2-40B4-BE49-F238E27FC236}">
                  <a16:creationId xmlns:a16="http://schemas.microsoft.com/office/drawing/2014/main" id="{D60C7570-2A63-4F5B-BC8C-E306AD2E3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207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5" name="Oval 481">
              <a:extLst>
                <a:ext uri="{FF2B5EF4-FFF2-40B4-BE49-F238E27FC236}">
                  <a16:creationId xmlns:a16="http://schemas.microsoft.com/office/drawing/2014/main" id="{2EC4EE13-10B2-4447-A58E-67A4DF494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3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6" name="Oval 482">
              <a:extLst>
                <a:ext uri="{FF2B5EF4-FFF2-40B4-BE49-F238E27FC236}">
                  <a16:creationId xmlns:a16="http://schemas.microsoft.com/office/drawing/2014/main" id="{329D24C8-3352-47E2-91C0-AE045D560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191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7" name="Oval 483">
              <a:extLst>
                <a:ext uri="{FF2B5EF4-FFF2-40B4-BE49-F238E27FC236}">
                  <a16:creationId xmlns:a16="http://schemas.microsoft.com/office/drawing/2014/main" id="{C3B09142-2B67-41BE-8D74-E129DA7EC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222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8" name="Oval 484">
              <a:extLst>
                <a:ext uri="{FF2B5EF4-FFF2-40B4-BE49-F238E27FC236}">
                  <a16:creationId xmlns:a16="http://schemas.microsoft.com/office/drawing/2014/main" id="{413FD935-4CA8-4DC6-9A59-259B666E9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216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9" name="Oval 485">
              <a:extLst>
                <a:ext uri="{FF2B5EF4-FFF2-40B4-BE49-F238E27FC236}">
                  <a16:creationId xmlns:a16="http://schemas.microsoft.com/office/drawing/2014/main" id="{604FE436-D7D5-469B-B277-851AD6196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18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0" name="Oval 486">
              <a:extLst>
                <a:ext uri="{FF2B5EF4-FFF2-40B4-BE49-F238E27FC236}">
                  <a16:creationId xmlns:a16="http://schemas.microsoft.com/office/drawing/2014/main" id="{7BC12744-D4BD-4D7C-8E9A-DDE5FFC2E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" y="159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1" name="Oval 487">
              <a:extLst>
                <a:ext uri="{FF2B5EF4-FFF2-40B4-BE49-F238E27FC236}">
                  <a16:creationId xmlns:a16="http://schemas.microsoft.com/office/drawing/2014/main" id="{7C2263BD-FA6E-4781-B20D-AA778876B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218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2" name="Oval 488">
              <a:extLst>
                <a:ext uri="{FF2B5EF4-FFF2-40B4-BE49-F238E27FC236}">
                  <a16:creationId xmlns:a16="http://schemas.microsoft.com/office/drawing/2014/main" id="{DF8E6C57-B719-4C5E-AD78-004DCAACF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237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3" name="Oval 489">
              <a:extLst>
                <a:ext uri="{FF2B5EF4-FFF2-40B4-BE49-F238E27FC236}">
                  <a16:creationId xmlns:a16="http://schemas.microsoft.com/office/drawing/2014/main" id="{09B9C151-65EA-49AD-825B-0377DFEB2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199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4" name="Oval 490">
              <a:extLst>
                <a:ext uri="{FF2B5EF4-FFF2-40B4-BE49-F238E27FC236}">
                  <a16:creationId xmlns:a16="http://schemas.microsoft.com/office/drawing/2014/main" id="{9C50AE2E-3251-400F-980F-6164362CD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211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5" name="Oval 491">
              <a:extLst>
                <a:ext uri="{FF2B5EF4-FFF2-40B4-BE49-F238E27FC236}">
                  <a16:creationId xmlns:a16="http://schemas.microsoft.com/office/drawing/2014/main" id="{4F6D1E53-21B1-45FD-AEBA-2DB28CAC9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7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6" name="Oval 492">
              <a:extLst>
                <a:ext uri="{FF2B5EF4-FFF2-40B4-BE49-F238E27FC236}">
                  <a16:creationId xmlns:a16="http://schemas.microsoft.com/office/drawing/2014/main" id="{FF2C0822-BB23-4C85-9F20-196DAE78E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17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7" name="Oval 493">
              <a:extLst>
                <a:ext uri="{FF2B5EF4-FFF2-40B4-BE49-F238E27FC236}">
                  <a16:creationId xmlns:a16="http://schemas.microsoft.com/office/drawing/2014/main" id="{9D6EFB79-B05F-4A0A-AC15-18502567A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168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8" name="Oval 494">
              <a:extLst>
                <a:ext uri="{FF2B5EF4-FFF2-40B4-BE49-F238E27FC236}">
                  <a16:creationId xmlns:a16="http://schemas.microsoft.com/office/drawing/2014/main" id="{4D1B204D-6879-4F21-9659-92ABE6731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84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9" name="Oval 495">
              <a:extLst>
                <a:ext uri="{FF2B5EF4-FFF2-40B4-BE49-F238E27FC236}">
                  <a16:creationId xmlns:a16="http://schemas.microsoft.com/office/drawing/2014/main" id="{8FF4C523-AA99-4D92-A746-640B12FA0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85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0" name="Oval 496">
              <a:extLst>
                <a:ext uri="{FF2B5EF4-FFF2-40B4-BE49-F238E27FC236}">
                  <a16:creationId xmlns:a16="http://schemas.microsoft.com/office/drawing/2014/main" id="{9080782C-A391-48A7-B67F-0170B49CB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" y="137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1" name="Oval 497">
              <a:extLst>
                <a:ext uri="{FF2B5EF4-FFF2-40B4-BE49-F238E27FC236}">
                  <a16:creationId xmlns:a16="http://schemas.microsoft.com/office/drawing/2014/main" id="{AD425C0B-8B0D-4258-A0B9-5EF1181A3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51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2" name="Oval 498">
              <a:extLst>
                <a:ext uri="{FF2B5EF4-FFF2-40B4-BE49-F238E27FC236}">
                  <a16:creationId xmlns:a16="http://schemas.microsoft.com/office/drawing/2014/main" id="{A1874B3A-4DF8-4C19-9B16-11916D94A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221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3" name="Oval 499">
              <a:extLst>
                <a:ext uri="{FF2B5EF4-FFF2-40B4-BE49-F238E27FC236}">
                  <a16:creationId xmlns:a16="http://schemas.microsoft.com/office/drawing/2014/main" id="{BD99FCEF-98BD-4561-B848-F3A50152D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70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4" name="Oval 500">
              <a:extLst>
                <a:ext uri="{FF2B5EF4-FFF2-40B4-BE49-F238E27FC236}">
                  <a16:creationId xmlns:a16="http://schemas.microsoft.com/office/drawing/2014/main" id="{FD37FA90-7245-44F0-8300-5C99655AF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174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5" name="Oval 501">
              <a:extLst>
                <a:ext uri="{FF2B5EF4-FFF2-40B4-BE49-F238E27FC236}">
                  <a16:creationId xmlns:a16="http://schemas.microsoft.com/office/drawing/2014/main" id="{D914FAB2-C9DA-4386-9EC2-4E1F6C0FE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07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6" name="Oval 502">
              <a:extLst>
                <a:ext uri="{FF2B5EF4-FFF2-40B4-BE49-F238E27FC236}">
                  <a16:creationId xmlns:a16="http://schemas.microsoft.com/office/drawing/2014/main" id="{9747FA53-4879-4162-85C1-7F725EA07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19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7" name="Oval 503">
              <a:extLst>
                <a:ext uri="{FF2B5EF4-FFF2-40B4-BE49-F238E27FC236}">
                  <a16:creationId xmlns:a16="http://schemas.microsoft.com/office/drawing/2014/main" id="{2D73F29F-A32F-40F4-A827-39724CCF3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271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8" name="Oval 504">
              <a:extLst>
                <a:ext uri="{FF2B5EF4-FFF2-40B4-BE49-F238E27FC236}">
                  <a16:creationId xmlns:a16="http://schemas.microsoft.com/office/drawing/2014/main" id="{36E488B3-D43E-446C-90BF-63D40432B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201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9" name="Oval 505">
              <a:extLst>
                <a:ext uri="{FF2B5EF4-FFF2-40B4-BE49-F238E27FC236}">
                  <a16:creationId xmlns:a16="http://schemas.microsoft.com/office/drawing/2014/main" id="{1169A13A-0665-4AE9-8E7D-799990818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217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0" name="Oval 506">
              <a:extLst>
                <a:ext uri="{FF2B5EF4-FFF2-40B4-BE49-F238E27FC236}">
                  <a16:creationId xmlns:a16="http://schemas.microsoft.com/office/drawing/2014/main" id="{ECEEA088-9FB8-4E16-BD01-E73C97580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58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1" name="Oval 507">
              <a:extLst>
                <a:ext uri="{FF2B5EF4-FFF2-40B4-BE49-F238E27FC236}">
                  <a16:creationId xmlns:a16="http://schemas.microsoft.com/office/drawing/2014/main" id="{5E8058F7-4644-407E-83D6-0EC179BE8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251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2" name="Oval 508">
              <a:extLst>
                <a:ext uri="{FF2B5EF4-FFF2-40B4-BE49-F238E27FC236}">
                  <a16:creationId xmlns:a16="http://schemas.microsoft.com/office/drawing/2014/main" id="{127734BB-E6D1-4C52-A742-BB56D3B51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236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3" name="Oval 509">
              <a:extLst>
                <a:ext uri="{FF2B5EF4-FFF2-40B4-BE49-F238E27FC236}">
                  <a16:creationId xmlns:a16="http://schemas.microsoft.com/office/drawing/2014/main" id="{61E00CF2-56B2-4866-A950-AB5160839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217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4" name="Oval 510">
              <a:extLst>
                <a:ext uri="{FF2B5EF4-FFF2-40B4-BE49-F238E27FC236}">
                  <a16:creationId xmlns:a16="http://schemas.microsoft.com/office/drawing/2014/main" id="{8EE1F643-9808-4CB2-853B-16DDADB2E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269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5" name="Oval 511">
              <a:extLst>
                <a:ext uri="{FF2B5EF4-FFF2-40B4-BE49-F238E27FC236}">
                  <a16:creationId xmlns:a16="http://schemas.microsoft.com/office/drawing/2014/main" id="{9F2F54C8-1799-4C76-B2EE-4DBA3EC42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215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6" name="Oval 512">
              <a:extLst>
                <a:ext uri="{FF2B5EF4-FFF2-40B4-BE49-F238E27FC236}">
                  <a16:creationId xmlns:a16="http://schemas.microsoft.com/office/drawing/2014/main" id="{DB629D6E-A209-45DB-9B2B-F9252A1B4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85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7" name="Oval 513">
              <a:extLst>
                <a:ext uri="{FF2B5EF4-FFF2-40B4-BE49-F238E27FC236}">
                  <a16:creationId xmlns:a16="http://schemas.microsoft.com/office/drawing/2014/main" id="{81A09AEE-5529-4F78-B989-E298A7A34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22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8" name="Oval 514">
              <a:extLst>
                <a:ext uri="{FF2B5EF4-FFF2-40B4-BE49-F238E27FC236}">
                  <a16:creationId xmlns:a16="http://schemas.microsoft.com/office/drawing/2014/main" id="{0822FBAA-EACA-4F29-AA37-FD53C56A3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" y="233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9" name="Oval 515">
              <a:extLst>
                <a:ext uri="{FF2B5EF4-FFF2-40B4-BE49-F238E27FC236}">
                  <a16:creationId xmlns:a16="http://schemas.microsoft.com/office/drawing/2014/main" id="{68B2E6E0-AFCD-44B0-8EDF-9306F81FA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97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0" name="Oval 516">
              <a:extLst>
                <a:ext uri="{FF2B5EF4-FFF2-40B4-BE49-F238E27FC236}">
                  <a16:creationId xmlns:a16="http://schemas.microsoft.com/office/drawing/2014/main" id="{56BE0B9A-8AD5-4AEA-9D79-B6DCFB58D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167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1" name="Oval 517">
              <a:extLst>
                <a:ext uri="{FF2B5EF4-FFF2-40B4-BE49-F238E27FC236}">
                  <a16:creationId xmlns:a16="http://schemas.microsoft.com/office/drawing/2014/main" id="{9CFD5799-BABB-4002-BB11-0DA96DE26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" y="22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2" name="Oval 518">
              <a:extLst>
                <a:ext uri="{FF2B5EF4-FFF2-40B4-BE49-F238E27FC236}">
                  <a16:creationId xmlns:a16="http://schemas.microsoft.com/office/drawing/2014/main" id="{6F2EE4F6-4C6B-4027-A7FF-8918A407A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25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3" name="Oval 519">
              <a:extLst>
                <a:ext uri="{FF2B5EF4-FFF2-40B4-BE49-F238E27FC236}">
                  <a16:creationId xmlns:a16="http://schemas.microsoft.com/office/drawing/2014/main" id="{C249CDC4-4F47-4827-A5A4-6A4943263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261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4" name="Oval 520">
              <a:extLst>
                <a:ext uri="{FF2B5EF4-FFF2-40B4-BE49-F238E27FC236}">
                  <a16:creationId xmlns:a16="http://schemas.microsoft.com/office/drawing/2014/main" id="{CF767804-38BB-4223-A951-89B3E8BA7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" y="244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5" name="Oval 521">
              <a:extLst>
                <a:ext uri="{FF2B5EF4-FFF2-40B4-BE49-F238E27FC236}">
                  <a16:creationId xmlns:a16="http://schemas.microsoft.com/office/drawing/2014/main" id="{A83D7AEC-F0F3-48DA-91C4-12C4F38FE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85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6" name="Oval 522">
              <a:extLst>
                <a:ext uri="{FF2B5EF4-FFF2-40B4-BE49-F238E27FC236}">
                  <a16:creationId xmlns:a16="http://schemas.microsoft.com/office/drawing/2014/main" id="{ECE31447-E236-44FC-A1D1-B56441ED3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21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7" name="Oval 523">
              <a:extLst>
                <a:ext uri="{FF2B5EF4-FFF2-40B4-BE49-F238E27FC236}">
                  <a16:creationId xmlns:a16="http://schemas.microsoft.com/office/drawing/2014/main" id="{F9A11660-989C-4BDA-A0AA-B142441AB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79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8" name="Oval 524">
              <a:extLst>
                <a:ext uri="{FF2B5EF4-FFF2-40B4-BE49-F238E27FC236}">
                  <a16:creationId xmlns:a16="http://schemas.microsoft.com/office/drawing/2014/main" id="{92ABC158-FBB6-4D8A-BD90-25ADA3DC8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183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9" name="Oval 525">
              <a:extLst>
                <a:ext uri="{FF2B5EF4-FFF2-40B4-BE49-F238E27FC236}">
                  <a16:creationId xmlns:a16="http://schemas.microsoft.com/office/drawing/2014/main" id="{9694B4AF-7B06-4912-A697-46281DDD2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194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0" name="Oval 526">
              <a:extLst>
                <a:ext uri="{FF2B5EF4-FFF2-40B4-BE49-F238E27FC236}">
                  <a16:creationId xmlns:a16="http://schemas.microsoft.com/office/drawing/2014/main" id="{FAD5764E-73B4-415A-94A3-429717975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79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1" name="Oval 527">
              <a:extLst>
                <a:ext uri="{FF2B5EF4-FFF2-40B4-BE49-F238E27FC236}">
                  <a16:creationId xmlns:a16="http://schemas.microsoft.com/office/drawing/2014/main" id="{86FA61E8-25B1-4953-A67C-0CA40E853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152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2" name="Oval 528">
              <a:extLst>
                <a:ext uri="{FF2B5EF4-FFF2-40B4-BE49-F238E27FC236}">
                  <a16:creationId xmlns:a16="http://schemas.microsoft.com/office/drawing/2014/main" id="{A954EAA6-855F-4A3F-9CE8-10A1AC327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86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3" name="Oval 529">
              <a:extLst>
                <a:ext uri="{FF2B5EF4-FFF2-40B4-BE49-F238E27FC236}">
                  <a16:creationId xmlns:a16="http://schemas.microsoft.com/office/drawing/2014/main" id="{D0109F71-C3BC-4B7B-BFC4-30C243D71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0" y="192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4" name="Oval 530">
              <a:extLst>
                <a:ext uri="{FF2B5EF4-FFF2-40B4-BE49-F238E27FC236}">
                  <a16:creationId xmlns:a16="http://schemas.microsoft.com/office/drawing/2014/main" id="{8F082104-E99A-485C-998C-566F5E31B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209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5" name="Oval 531">
              <a:extLst>
                <a:ext uri="{FF2B5EF4-FFF2-40B4-BE49-F238E27FC236}">
                  <a16:creationId xmlns:a16="http://schemas.microsoft.com/office/drawing/2014/main" id="{448E949D-22C0-4AD0-B420-358B351FC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254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6" name="Oval 532">
              <a:extLst>
                <a:ext uri="{FF2B5EF4-FFF2-40B4-BE49-F238E27FC236}">
                  <a16:creationId xmlns:a16="http://schemas.microsoft.com/office/drawing/2014/main" id="{AD8B8AE2-B10E-4BB9-9BC3-CC2DECCC5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" y="227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7" name="Oval 533">
              <a:extLst>
                <a:ext uri="{FF2B5EF4-FFF2-40B4-BE49-F238E27FC236}">
                  <a16:creationId xmlns:a16="http://schemas.microsoft.com/office/drawing/2014/main" id="{5A41203F-81E3-41A1-8555-D9976ED12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" y="195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8" name="Oval 534">
              <a:extLst>
                <a:ext uri="{FF2B5EF4-FFF2-40B4-BE49-F238E27FC236}">
                  <a16:creationId xmlns:a16="http://schemas.microsoft.com/office/drawing/2014/main" id="{4CDC1AB2-6D37-4FC1-A61E-7845D21A0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49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9" name="Oval 535">
              <a:extLst>
                <a:ext uri="{FF2B5EF4-FFF2-40B4-BE49-F238E27FC236}">
                  <a16:creationId xmlns:a16="http://schemas.microsoft.com/office/drawing/2014/main" id="{0DF53CFC-A419-4E29-A70C-E2C7339D7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191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0" name="Oval 536">
              <a:extLst>
                <a:ext uri="{FF2B5EF4-FFF2-40B4-BE49-F238E27FC236}">
                  <a16:creationId xmlns:a16="http://schemas.microsoft.com/office/drawing/2014/main" id="{EA84A7E3-28FF-440E-88AD-A0A7C3F6D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196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1" name="Oval 537">
              <a:extLst>
                <a:ext uri="{FF2B5EF4-FFF2-40B4-BE49-F238E27FC236}">
                  <a16:creationId xmlns:a16="http://schemas.microsoft.com/office/drawing/2014/main" id="{EBD36183-0E75-4A27-955F-331D0ACF6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04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2" name="Oval 538">
              <a:extLst>
                <a:ext uri="{FF2B5EF4-FFF2-40B4-BE49-F238E27FC236}">
                  <a16:creationId xmlns:a16="http://schemas.microsoft.com/office/drawing/2014/main" id="{36DA3843-83AE-4F4E-9099-9FB1154B1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4" y="197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3" name="Oval 539">
              <a:extLst>
                <a:ext uri="{FF2B5EF4-FFF2-40B4-BE49-F238E27FC236}">
                  <a16:creationId xmlns:a16="http://schemas.microsoft.com/office/drawing/2014/main" id="{FD37DD29-334E-452D-9381-6B4F14C05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207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4" name="Oval 540">
              <a:extLst>
                <a:ext uri="{FF2B5EF4-FFF2-40B4-BE49-F238E27FC236}">
                  <a16:creationId xmlns:a16="http://schemas.microsoft.com/office/drawing/2014/main" id="{8BF9C51A-78A8-4463-9B5F-AC29F7A51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6" y="20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5" name="Oval 541">
              <a:extLst>
                <a:ext uri="{FF2B5EF4-FFF2-40B4-BE49-F238E27FC236}">
                  <a16:creationId xmlns:a16="http://schemas.microsoft.com/office/drawing/2014/main" id="{286A2D4B-E8BE-4A3D-AB43-4921D00EF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208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6" name="Oval 542">
              <a:extLst>
                <a:ext uri="{FF2B5EF4-FFF2-40B4-BE49-F238E27FC236}">
                  <a16:creationId xmlns:a16="http://schemas.microsoft.com/office/drawing/2014/main" id="{C184E06D-D023-4E97-8B1D-56BD14ED0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7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7" name="Oval 543">
              <a:extLst>
                <a:ext uri="{FF2B5EF4-FFF2-40B4-BE49-F238E27FC236}">
                  <a16:creationId xmlns:a16="http://schemas.microsoft.com/office/drawing/2014/main" id="{E19DB65E-CB83-46C8-9038-7A92187BF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6" y="211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8" name="Oval 544">
              <a:extLst>
                <a:ext uri="{FF2B5EF4-FFF2-40B4-BE49-F238E27FC236}">
                  <a16:creationId xmlns:a16="http://schemas.microsoft.com/office/drawing/2014/main" id="{A4917F2F-99ED-4B37-924A-D55FCC887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05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9" name="Oval 545">
              <a:extLst>
                <a:ext uri="{FF2B5EF4-FFF2-40B4-BE49-F238E27FC236}">
                  <a16:creationId xmlns:a16="http://schemas.microsoft.com/office/drawing/2014/main" id="{F52F5281-52D5-47A4-9738-973A999BB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225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0" name="Oval 546">
              <a:extLst>
                <a:ext uri="{FF2B5EF4-FFF2-40B4-BE49-F238E27FC236}">
                  <a16:creationId xmlns:a16="http://schemas.microsoft.com/office/drawing/2014/main" id="{859B0DEE-93E6-4D63-8A5E-8ACF96F5B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00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1" name="Oval 547">
              <a:extLst>
                <a:ext uri="{FF2B5EF4-FFF2-40B4-BE49-F238E27FC236}">
                  <a16:creationId xmlns:a16="http://schemas.microsoft.com/office/drawing/2014/main" id="{973F1F1E-056C-4D6B-8FBE-B7A07A98E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172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2" name="Oval 548">
              <a:extLst>
                <a:ext uri="{FF2B5EF4-FFF2-40B4-BE49-F238E27FC236}">
                  <a16:creationId xmlns:a16="http://schemas.microsoft.com/office/drawing/2014/main" id="{9D8D8826-264C-434A-BB78-794643F99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157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3" name="Oval 549">
              <a:extLst>
                <a:ext uri="{FF2B5EF4-FFF2-40B4-BE49-F238E27FC236}">
                  <a16:creationId xmlns:a16="http://schemas.microsoft.com/office/drawing/2014/main" id="{9526A1DA-0F5D-4001-B8EF-951CDDBB4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42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4" name="Oval 550">
              <a:extLst>
                <a:ext uri="{FF2B5EF4-FFF2-40B4-BE49-F238E27FC236}">
                  <a16:creationId xmlns:a16="http://schemas.microsoft.com/office/drawing/2014/main" id="{62ECCC49-4753-491D-BC01-304E75422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180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5" name="Oval 551">
              <a:extLst>
                <a:ext uri="{FF2B5EF4-FFF2-40B4-BE49-F238E27FC236}">
                  <a16:creationId xmlns:a16="http://schemas.microsoft.com/office/drawing/2014/main" id="{0CB7ECCF-13D6-484E-9EAE-91242BD84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99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6" name="Oval 552">
              <a:extLst>
                <a:ext uri="{FF2B5EF4-FFF2-40B4-BE49-F238E27FC236}">
                  <a16:creationId xmlns:a16="http://schemas.microsoft.com/office/drawing/2014/main" id="{F14A2AF2-5839-45F6-8334-68201C6FA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215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7" name="Oval 553">
              <a:extLst>
                <a:ext uri="{FF2B5EF4-FFF2-40B4-BE49-F238E27FC236}">
                  <a16:creationId xmlns:a16="http://schemas.microsoft.com/office/drawing/2014/main" id="{BFA2B9E4-5CC4-4BAB-A145-1933DB6B5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207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8" name="Oval 554">
              <a:extLst>
                <a:ext uri="{FF2B5EF4-FFF2-40B4-BE49-F238E27FC236}">
                  <a16:creationId xmlns:a16="http://schemas.microsoft.com/office/drawing/2014/main" id="{E9C51F73-069D-4C07-91F7-DAEE83D4C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0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9" name="Oval 555">
              <a:extLst>
                <a:ext uri="{FF2B5EF4-FFF2-40B4-BE49-F238E27FC236}">
                  <a16:creationId xmlns:a16="http://schemas.microsoft.com/office/drawing/2014/main" id="{A0F73259-EB9D-4304-98A1-A868C9D6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203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0" name="Oval 556">
              <a:extLst>
                <a:ext uri="{FF2B5EF4-FFF2-40B4-BE49-F238E27FC236}">
                  <a16:creationId xmlns:a16="http://schemas.microsoft.com/office/drawing/2014/main" id="{53AB306F-4688-42C6-BD6D-4F806574E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199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1" name="Oval 557">
              <a:extLst>
                <a:ext uri="{FF2B5EF4-FFF2-40B4-BE49-F238E27FC236}">
                  <a16:creationId xmlns:a16="http://schemas.microsoft.com/office/drawing/2014/main" id="{E8193B56-5BAB-4E81-BC50-E8F35899B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33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2" name="Oval 558">
              <a:extLst>
                <a:ext uri="{FF2B5EF4-FFF2-40B4-BE49-F238E27FC236}">
                  <a16:creationId xmlns:a16="http://schemas.microsoft.com/office/drawing/2014/main" id="{A649DDAB-F611-4B66-96C0-8139DF1B1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46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3" name="Oval 559">
              <a:extLst>
                <a:ext uri="{FF2B5EF4-FFF2-40B4-BE49-F238E27FC236}">
                  <a16:creationId xmlns:a16="http://schemas.microsoft.com/office/drawing/2014/main" id="{AA23205C-7171-467D-AD5C-001309B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7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4" name="Oval 560">
              <a:extLst>
                <a:ext uri="{FF2B5EF4-FFF2-40B4-BE49-F238E27FC236}">
                  <a16:creationId xmlns:a16="http://schemas.microsoft.com/office/drawing/2014/main" id="{1AAA4626-06C1-4AC5-91A3-2CA77122E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216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5" name="Oval 561">
              <a:extLst>
                <a:ext uri="{FF2B5EF4-FFF2-40B4-BE49-F238E27FC236}">
                  <a16:creationId xmlns:a16="http://schemas.microsoft.com/office/drawing/2014/main" id="{5A438CB4-9518-4B83-9285-13E6865D0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56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6" name="Oval 562">
              <a:extLst>
                <a:ext uri="{FF2B5EF4-FFF2-40B4-BE49-F238E27FC236}">
                  <a16:creationId xmlns:a16="http://schemas.microsoft.com/office/drawing/2014/main" id="{4A8EF0C8-ADC0-4019-BDF9-1E9EC6DD9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4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7" name="Oval 563">
              <a:extLst>
                <a:ext uri="{FF2B5EF4-FFF2-40B4-BE49-F238E27FC236}">
                  <a16:creationId xmlns:a16="http://schemas.microsoft.com/office/drawing/2014/main" id="{0221E5BB-4C31-40D7-91AA-069252AF2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30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8" name="Oval 564">
              <a:extLst>
                <a:ext uri="{FF2B5EF4-FFF2-40B4-BE49-F238E27FC236}">
                  <a16:creationId xmlns:a16="http://schemas.microsoft.com/office/drawing/2014/main" id="{79756712-31A1-4893-9E1C-AC29FDD83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55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9" name="Oval 565">
              <a:extLst>
                <a:ext uri="{FF2B5EF4-FFF2-40B4-BE49-F238E27FC236}">
                  <a16:creationId xmlns:a16="http://schemas.microsoft.com/office/drawing/2014/main" id="{6B2FCC7E-5620-4C61-A578-386E30B81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156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0" name="Oval 566">
              <a:extLst>
                <a:ext uri="{FF2B5EF4-FFF2-40B4-BE49-F238E27FC236}">
                  <a16:creationId xmlns:a16="http://schemas.microsoft.com/office/drawing/2014/main" id="{FA4A000C-9192-4F38-AF80-677BC196A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246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1" name="Oval 567">
              <a:extLst>
                <a:ext uri="{FF2B5EF4-FFF2-40B4-BE49-F238E27FC236}">
                  <a16:creationId xmlns:a16="http://schemas.microsoft.com/office/drawing/2014/main" id="{67948929-BB1E-487F-982C-FC0048F42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00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2" name="Oval 568">
              <a:extLst>
                <a:ext uri="{FF2B5EF4-FFF2-40B4-BE49-F238E27FC236}">
                  <a16:creationId xmlns:a16="http://schemas.microsoft.com/office/drawing/2014/main" id="{2748CCE9-84C0-4E14-AAA5-154F53D29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58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3" name="Oval 569">
              <a:extLst>
                <a:ext uri="{FF2B5EF4-FFF2-40B4-BE49-F238E27FC236}">
                  <a16:creationId xmlns:a16="http://schemas.microsoft.com/office/drawing/2014/main" id="{C6833C7B-927A-412D-827C-E4C2299CB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159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4" name="Oval 570">
              <a:extLst>
                <a:ext uri="{FF2B5EF4-FFF2-40B4-BE49-F238E27FC236}">
                  <a16:creationId xmlns:a16="http://schemas.microsoft.com/office/drawing/2014/main" id="{E3A027D0-977C-4CA2-93DC-6EB8130F0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5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5" name="Oval 571">
              <a:extLst>
                <a:ext uri="{FF2B5EF4-FFF2-40B4-BE49-F238E27FC236}">
                  <a16:creationId xmlns:a16="http://schemas.microsoft.com/office/drawing/2014/main" id="{8C85C874-2501-41FE-A5DB-2EA1E48B0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4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6" name="Oval 572">
              <a:extLst>
                <a:ext uri="{FF2B5EF4-FFF2-40B4-BE49-F238E27FC236}">
                  <a16:creationId xmlns:a16="http://schemas.microsoft.com/office/drawing/2014/main" id="{ADF91E73-27F0-44CF-AFBB-F388DA389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83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7" name="Oval 573">
              <a:extLst>
                <a:ext uri="{FF2B5EF4-FFF2-40B4-BE49-F238E27FC236}">
                  <a16:creationId xmlns:a16="http://schemas.microsoft.com/office/drawing/2014/main" id="{4AC3B30C-BBAD-4D62-B7CD-E9AE00707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200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8" name="Oval 574">
              <a:extLst>
                <a:ext uri="{FF2B5EF4-FFF2-40B4-BE49-F238E27FC236}">
                  <a16:creationId xmlns:a16="http://schemas.microsoft.com/office/drawing/2014/main" id="{32E77359-DFD2-4031-8488-2668B1C33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216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9" name="Oval 575">
              <a:extLst>
                <a:ext uri="{FF2B5EF4-FFF2-40B4-BE49-F238E27FC236}">
                  <a16:creationId xmlns:a16="http://schemas.microsoft.com/office/drawing/2014/main" id="{07D9B4B4-5530-4E04-978F-94E48201C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243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0" name="Oval 576">
              <a:extLst>
                <a:ext uri="{FF2B5EF4-FFF2-40B4-BE49-F238E27FC236}">
                  <a16:creationId xmlns:a16="http://schemas.microsoft.com/office/drawing/2014/main" id="{227ACF23-CFBF-49F1-9FAF-4BA4217E2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204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1" name="Oval 577">
              <a:extLst>
                <a:ext uri="{FF2B5EF4-FFF2-40B4-BE49-F238E27FC236}">
                  <a16:creationId xmlns:a16="http://schemas.microsoft.com/office/drawing/2014/main" id="{766A7ECC-B790-4905-A279-4B719AABB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217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2" name="Oval 578">
              <a:extLst>
                <a:ext uri="{FF2B5EF4-FFF2-40B4-BE49-F238E27FC236}">
                  <a16:creationId xmlns:a16="http://schemas.microsoft.com/office/drawing/2014/main" id="{BA835A30-F29D-4DD6-9894-46F5E93CD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22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3" name="Oval 579">
              <a:extLst>
                <a:ext uri="{FF2B5EF4-FFF2-40B4-BE49-F238E27FC236}">
                  <a16:creationId xmlns:a16="http://schemas.microsoft.com/office/drawing/2014/main" id="{3FA11E0C-6825-4583-8E28-351E5A1D6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201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4" name="Oval 580">
              <a:extLst>
                <a:ext uri="{FF2B5EF4-FFF2-40B4-BE49-F238E27FC236}">
                  <a16:creationId xmlns:a16="http://schemas.microsoft.com/office/drawing/2014/main" id="{993AA0BA-414D-4450-BA32-6DEC37E59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214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5" name="Oval 581">
              <a:extLst>
                <a:ext uri="{FF2B5EF4-FFF2-40B4-BE49-F238E27FC236}">
                  <a16:creationId xmlns:a16="http://schemas.microsoft.com/office/drawing/2014/main" id="{4B03E083-02A3-48F5-A6C5-B447C8046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208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6" name="Oval 582">
              <a:extLst>
                <a:ext uri="{FF2B5EF4-FFF2-40B4-BE49-F238E27FC236}">
                  <a16:creationId xmlns:a16="http://schemas.microsoft.com/office/drawing/2014/main" id="{9D3F26D8-7C3C-460B-B247-C7B93D953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230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7" name="Oval 583">
              <a:extLst>
                <a:ext uri="{FF2B5EF4-FFF2-40B4-BE49-F238E27FC236}">
                  <a16:creationId xmlns:a16="http://schemas.microsoft.com/office/drawing/2014/main" id="{DAF72EF3-6BC5-4BFF-AD00-CD51D100B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13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8" name="Oval 584">
              <a:extLst>
                <a:ext uri="{FF2B5EF4-FFF2-40B4-BE49-F238E27FC236}">
                  <a16:creationId xmlns:a16="http://schemas.microsoft.com/office/drawing/2014/main" id="{48C351B7-F45C-4CBA-A0F3-596B0D0CC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184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9" name="Oval 585">
              <a:extLst>
                <a:ext uri="{FF2B5EF4-FFF2-40B4-BE49-F238E27FC236}">
                  <a16:creationId xmlns:a16="http://schemas.microsoft.com/office/drawing/2014/main" id="{51E3C5D3-CF3D-4CAE-BB72-7A79CBBB1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05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0" name="Oval 586">
              <a:extLst>
                <a:ext uri="{FF2B5EF4-FFF2-40B4-BE49-F238E27FC236}">
                  <a16:creationId xmlns:a16="http://schemas.microsoft.com/office/drawing/2014/main" id="{53E2A7F2-1EF9-4122-B002-34219A55F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166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1" name="Oval 587">
              <a:extLst>
                <a:ext uri="{FF2B5EF4-FFF2-40B4-BE49-F238E27FC236}">
                  <a16:creationId xmlns:a16="http://schemas.microsoft.com/office/drawing/2014/main" id="{BF58AECB-3C31-4472-850C-598445671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0" y="209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2" name="Oval 588">
              <a:extLst>
                <a:ext uri="{FF2B5EF4-FFF2-40B4-BE49-F238E27FC236}">
                  <a16:creationId xmlns:a16="http://schemas.microsoft.com/office/drawing/2014/main" id="{F00B2486-FE20-4408-A8B9-551A965DE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21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3" name="Oval 589">
              <a:extLst>
                <a:ext uri="{FF2B5EF4-FFF2-40B4-BE49-F238E27FC236}">
                  <a16:creationId xmlns:a16="http://schemas.microsoft.com/office/drawing/2014/main" id="{3AA39FE2-220E-489C-AECD-29B489D13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28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4" name="Oval 590">
              <a:extLst>
                <a:ext uri="{FF2B5EF4-FFF2-40B4-BE49-F238E27FC236}">
                  <a16:creationId xmlns:a16="http://schemas.microsoft.com/office/drawing/2014/main" id="{E31F8C01-14D3-4EB8-9ACB-A9E545232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3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5" name="Oval 591">
              <a:extLst>
                <a:ext uri="{FF2B5EF4-FFF2-40B4-BE49-F238E27FC236}">
                  <a16:creationId xmlns:a16="http://schemas.microsoft.com/office/drawing/2014/main" id="{7072A51C-78F1-412F-8139-DD5C50586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49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6" name="Oval 592">
              <a:extLst>
                <a:ext uri="{FF2B5EF4-FFF2-40B4-BE49-F238E27FC236}">
                  <a16:creationId xmlns:a16="http://schemas.microsoft.com/office/drawing/2014/main" id="{03BC6B8E-3E0A-4954-9C6F-BFE1970CE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179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7" name="Oval 593">
              <a:extLst>
                <a:ext uri="{FF2B5EF4-FFF2-40B4-BE49-F238E27FC236}">
                  <a16:creationId xmlns:a16="http://schemas.microsoft.com/office/drawing/2014/main" id="{6D1C9D6A-9EFB-4DAD-A5AF-1F67E99D7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204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8" name="Oval 594">
              <a:extLst>
                <a:ext uri="{FF2B5EF4-FFF2-40B4-BE49-F238E27FC236}">
                  <a16:creationId xmlns:a16="http://schemas.microsoft.com/office/drawing/2014/main" id="{0A617891-3483-4FBF-92E7-57B1E7FC1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45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9" name="Oval 595">
              <a:extLst>
                <a:ext uri="{FF2B5EF4-FFF2-40B4-BE49-F238E27FC236}">
                  <a16:creationId xmlns:a16="http://schemas.microsoft.com/office/drawing/2014/main" id="{31290924-8241-47D8-A89D-B6CCFCA59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07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0" name="Oval 596">
              <a:extLst>
                <a:ext uri="{FF2B5EF4-FFF2-40B4-BE49-F238E27FC236}">
                  <a16:creationId xmlns:a16="http://schemas.microsoft.com/office/drawing/2014/main" id="{F5D487C2-2126-412E-B270-1807799FB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197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1" name="Oval 597">
              <a:extLst>
                <a:ext uri="{FF2B5EF4-FFF2-40B4-BE49-F238E27FC236}">
                  <a16:creationId xmlns:a16="http://schemas.microsoft.com/office/drawing/2014/main" id="{AC4424C8-0936-45A0-A207-9BCC16925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26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2" name="Oval 598">
              <a:extLst>
                <a:ext uri="{FF2B5EF4-FFF2-40B4-BE49-F238E27FC236}">
                  <a16:creationId xmlns:a16="http://schemas.microsoft.com/office/drawing/2014/main" id="{7FFC68BD-FBB1-4903-A9F3-EB9138A20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90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3" name="Oval 599">
              <a:extLst>
                <a:ext uri="{FF2B5EF4-FFF2-40B4-BE49-F238E27FC236}">
                  <a16:creationId xmlns:a16="http://schemas.microsoft.com/office/drawing/2014/main" id="{55C04475-0568-4E55-9680-1AB4A2F22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261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4" name="Oval 600">
              <a:extLst>
                <a:ext uri="{FF2B5EF4-FFF2-40B4-BE49-F238E27FC236}">
                  <a16:creationId xmlns:a16="http://schemas.microsoft.com/office/drawing/2014/main" id="{14C39ACE-6EED-4EC3-AA7E-144D2FB48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244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5" name="Oval 601">
              <a:extLst>
                <a:ext uri="{FF2B5EF4-FFF2-40B4-BE49-F238E27FC236}">
                  <a16:creationId xmlns:a16="http://schemas.microsoft.com/office/drawing/2014/main" id="{1D1A2646-9099-4501-9970-42AC16B51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73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6" name="Oval 602">
              <a:extLst>
                <a:ext uri="{FF2B5EF4-FFF2-40B4-BE49-F238E27FC236}">
                  <a16:creationId xmlns:a16="http://schemas.microsoft.com/office/drawing/2014/main" id="{699D198A-3D80-4979-9CDE-EB21A5E52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95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7" name="Oval 603">
              <a:extLst>
                <a:ext uri="{FF2B5EF4-FFF2-40B4-BE49-F238E27FC236}">
                  <a16:creationId xmlns:a16="http://schemas.microsoft.com/office/drawing/2014/main" id="{AECCFCF7-3134-45FC-B71C-833BA9838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40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8" name="Oval 604">
              <a:extLst>
                <a:ext uri="{FF2B5EF4-FFF2-40B4-BE49-F238E27FC236}">
                  <a16:creationId xmlns:a16="http://schemas.microsoft.com/office/drawing/2014/main" id="{F31F6B1F-9C42-4E9C-84C8-98A84463B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22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9" name="Oval 605">
              <a:extLst>
                <a:ext uri="{FF2B5EF4-FFF2-40B4-BE49-F238E27FC236}">
                  <a16:creationId xmlns:a16="http://schemas.microsoft.com/office/drawing/2014/main" id="{6CB28CE0-0E90-4DBD-9CC1-F3D725FBE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8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0" name="Oval 606">
              <a:extLst>
                <a:ext uri="{FF2B5EF4-FFF2-40B4-BE49-F238E27FC236}">
                  <a16:creationId xmlns:a16="http://schemas.microsoft.com/office/drawing/2014/main" id="{5E033E7A-0610-4C73-B92E-9B0ABCF2A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00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1" name="Oval 607">
              <a:extLst>
                <a:ext uri="{FF2B5EF4-FFF2-40B4-BE49-F238E27FC236}">
                  <a16:creationId xmlns:a16="http://schemas.microsoft.com/office/drawing/2014/main" id="{86D9DD8E-00F9-416A-B285-D4AA2EF0A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271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2" name="Oval 608">
              <a:extLst>
                <a:ext uri="{FF2B5EF4-FFF2-40B4-BE49-F238E27FC236}">
                  <a16:creationId xmlns:a16="http://schemas.microsoft.com/office/drawing/2014/main" id="{07176E63-4B89-4A3A-8B76-CE871AEEA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252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2711" name="Group 810">
            <a:extLst>
              <a:ext uri="{FF2B5EF4-FFF2-40B4-BE49-F238E27FC236}">
                <a16:creationId xmlns:a16="http://schemas.microsoft.com/office/drawing/2014/main" id="{17059C0A-EBAD-4634-8E66-1C31609F6CAE}"/>
              </a:ext>
            </a:extLst>
          </p:cNvPr>
          <p:cNvGrpSpPr>
            <a:grpSpLocks/>
          </p:cNvGrpSpPr>
          <p:nvPr/>
        </p:nvGrpSpPr>
        <p:grpSpPr bwMode="auto">
          <a:xfrm>
            <a:off x="4276725" y="1566863"/>
            <a:ext cx="3695700" cy="3829050"/>
            <a:chOff x="1818" y="987"/>
            <a:chExt cx="2328" cy="2412"/>
          </a:xfrm>
        </p:grpSpPr>
        <p:sp>
          <p:nvSpPr>
            <p:cNvPr id="1634" name="Oval 610">
              <a:extLst>
                <a:ext uri="{FF2B5EF4-FFF2-40B4-BE49-F238E27FC236}">
                  <a16:creationId xmlns:a16="http://schemas.microsoft.com/office/drawing/2014/main" id="{0CA0A936-50FE-4558-9323-CA2ECFDA0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273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5" name="Oval 611">
              <a:extLst>
                <a:ext uri="{FF2B5EF4-FFF2-40B4-BE49-F238E27FC236}">
                  <a16:creationId xmlns:a16="http://schemas.microsoft.com/office/drawing/2014/main" id="{432FC3AF-3CD4-45F8-9B9C-D1FFA70D7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10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6" name="Oval 612">
              <a:extLst>
                <a:ext uri="{FF2B5EF4-FFF2-40B4-BE49-F238E27FC236}">
                  <a16:creationId xmlns:a16="http://schemas.microsoft.com/office/drawing/2014/main" id="{02759B22-3D0D-4CA1-8A05-B95B54DFB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" y="271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7" name="Oval 613">
              <a:extLst>
                <a:ext uri="{FF2B5EF4-FFF2-40B4-BE49-F238E27FC236}">
                  <a16:creationId xmlns:a16="http://schemas.microsoft.com/office/drawing/2014/main" id="{CA384B8F-BC14-449B-A878-0AFA42076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18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8" name="Oval 614">
              <a:extLst>
                <a:ext uri="{FF2B5EF4-FFF2-40B4-BE49-F238E27FC236}">
                  <a16:creationId xmlns:a16="http://schemas.microsoft.com/office/drawing/2014/main" id="{4E4CE8FF-7F92-4283-86B4-110C85470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245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9" name="Oval 615">
              <a:extLst>
                <a:ext uri="{FF2B5EF4-FFF2-40B4-BE49-F238E27FC236}">
                  <a16:creationId xmlns:a16="http://schemas.microsoft.com/office/drawing/2014/main" id="{E2BEB458-4AC2-4E4D-A02B-9E9A00ABC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249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0" name="Oval 616">
              <a:extLst>
                <a:ext uri="{FF2B5EF4-FFF2-40B4-BE49-F238E27FC236}">
                  <a16:creationId xmlns:a16="http://schemas.microsoft.com/office/drawing/2014/main" id="{3273ECDF-320D-407C-B7E4-82B5B27F5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41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1" name="Oval 617">
              <a:extLst>
                <a:ext uri="{FF2B5EF4-FFF2-40B4-BE49-F238E27FC236}">
                  <a16:creationId xmlns:a16="http://schemas.microsoft.com/office/drawing/2014/main" id="{7B8828E0-7D56-43E7-83B2-3F08279BB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" y="128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2" name="Oval 618">
              <a:extLst>
                <a:ext uri="{FF2B5EF4-FFF2-40B4-BE49-F238E27FC236}">
                  <a16:creationId xmlns:a16="http://schemas.microsoft.com/office/drawing/2014/main" id="{E6ED1532-FF17-495A-AED8-0D8BAF45A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3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3" name="Oval 619">
              <a:extLst>
                <a:ext uri="{FF2B5EF4-FFF2-40B4-BE49-F238E27FC236}">
                  <a16:creationId xmlns:a16="http://schemas.microsoft.com/office/drawing/2014/main" id="{9BD6B09C-5EF4-4118-AD8B-E29AE47D5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209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4" name="Oval 620">
              <a:extLst>
                <a:ext uri="{FF2B5EF4-FFF2-40B4-BE49-F238E27FC236}">
                  <a16:creationId xmlns:a16="http://schemas.microsoft.com/office/drawing/2014/main" id="{92EC473A-1911-4232-BE0E-772E56BDC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13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5" name="Oval 621">
              <a:extLst>
                <a:ext uri="{FF2B5EF4-FFF2-40B4-BE49-F238E27FC236}">
                  <a16:creationId xmlns:a16="http://schemas.microsoft.com/office/drawing/2014/main" id="{F7F69A0A-E43E-4617-BF1B-72544E826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228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6" name="Oval 622">
              <a:extLst>
                <a:ext uri="{FF2B5EF4-FFF2-40B4-BE49-F238E27FC236}">
                  <a16:creationId xmlns:a16="http://schemas.microsoft.com/office/drawing/2014/main" id="{A974F687-61F6-4171-A1EB-FEEBB2A9D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144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7" name="Oval 623">
              <a:extLst>
                <a:ext uri="{FF2B5EF4-FFF2-40B4-BE49-F238E27FC236}">
                  <a16:creationId xmlns:a16="http://schemas.microsoft.com/office/drawing/2014/main" id="{C890D77D-11EA-4714-9801-DFE4B613D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177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8" name="Oval 624">
              <a:extLst>
                <a:ext uri="{FF2B5EF4-FFF2-40B4-BE49-F238E27FC236}">
                  <a16:creationId xmlns:a16="http://schemas.microsoft.com/office/drawing/2014/main" id="{76C87929-6BA3-4295-9C02-794BA36F4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206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9" name="Oval 625">
              <a:extLst>
                <a:ext uri="{FF2B5EF4-FFF2-40B4-BE49-F238E27FC236}">
                  <a16:creationId xmlns:a16="http://schemas.microsoft.com/office/drawing/2014/main" id="{0B360FDD-D4A4-4E03-9E89-7E6423390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21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0" name="Oval 626">
              <a:extLst>
                <a:ext uri="{FF2B5EF4-FFF2-40B4-BE49-F238E27FC236}">
                  <a16:creationId xmlns:a16="http://schemas.microsoft.com/office/drawing/2014/main" id="{F4D2C126-6FBB-4969-A058-C734B1766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45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1" name="Oval 627">
              <a:extLst>
                <a:ext uri="{FF2B5EF4-FFF2-40B4-BE49-F238E27FC236}">
                  <a16:creationId xmlns:a16="http://schemas.microsoft.com/office/drawing/2014/main" id="{3CE74D3A-E2E0-4333-B587-3989D89C5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8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2" name="Oval 628">
              <a:extLst>
                <a:ext uri="{FF2B5EF4-FFF2-40B4-BE49-F238E27FC236}">
                  <a16:creationId xmlns:a16="http://schemas.microsoft.com/office/drawing/2014/main" id="{155B5332-08B5-4D7D-BB64-33DDFAF2D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31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3" name="Oval 629">
              <a:extLst>
                <a:ext uri="{FF2B5EF4-FFF2-40B4-BE49-F238E27FC236}">
                  <a16:creationId xmlns:a16="http://schemas.microsoft.com/office/drawing/2014/main" id="{80EF3302-9313-446D-8A8B-526466E33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193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4" name="Oval 630">
              <a:extLst>
                <a:ext uri="{FF2B5EF4-FFF2-40B4-BE49-F238E27FC236}">
                  <a16:creationId xmlns:a16="http://schemas.microsoft.com/office/drawing/2014/main" id="{8EADF810-DFA8-4416-B4D7-58896A1E0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40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5" name="Oval 631">
              <a:extLst>
                <a:ext uri="{FF2B5EF4-FFF2-40B4-BE49-F238E27FC236}">
                  <a16:creationId xmlns:a16="http://schemas.microsoft.com/office/drawing/2014/main" id="{DFE1163B-30A1-4D7A-85E3-B8EEBF60C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202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6" name="Oval 632">
              <a:extLst>
                <a:ext uri="{FF2B5EF4-FFF2-40B4-BE49-F238E27FC236}">
                  <a16:creationId xmlns:a16="http://schemas.microsoft.com/office/drawing/2014/main" id="{49084385-B705-4E72-935F-AE20073B5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51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7" name="Oval 633">
              <a:extLst>
                <a:ext uri="{FF2B5EF4-FFF2-40B4-BE49-F238E27FC236}">
                  <a16:creationId xmlns:a16="http://schemas.microsoft.com/office/drawing/2014/main" id="{94AE7DD0-B06C-4204-9B2C-F93A57F1E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188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8" name="Oval 634">
              <a:extLst>
                <a:ext uri="{FF2B5EF4-FFF2-40B4-BE49-F238E27FC236}">
                  <a16:creationId xmlns:a16="http://schemas.microsoft.com/office/drawing/2014/main" id="{52C1FCB4-D845-431F-AD4B-F9A14CCFA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236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9" name="Oval 635">
              <a:extLst>
                <a:ext uri="{FF2B5EF4-FFF2-40B4-BE49-F238E27FC236}">
                  <a16:creationId xmlns:a16="http://schemas.microsoft.com/office/drawing/2014/main" id="{6F1A7184-8B57-4329-9B0D-08363D9E7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195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0" name="Oval 636">
              <a:extLst>
                <a:ext uri="{FF2B5EF4-FFF2-40B4-BE49-F238E27FC236}">
                  <a16:creationId xmlns:a16="http://schemas.microsoft.com/office/drawing/2014/main" id="{75472758-3099-482D-910D-858806C73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23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1" name="Oval 637">
              <a:extLst>
                <a:ext uri="{FF2B5EF4-FFF2-40B4-BE49-F238E27FC236}">
                  <a16:creationId xmlns:a16="http://schemas.microsoft.com/office/drawing/2014/main" id="{06B469B9-227D-4581-94DB-3BB7832B4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33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2" name="Oval 638">
              <a:extLst>
                <a:ext uri="{FF2B5EF4-FFF2-40B4-BE49-F238E27FC236}">
                  <a16:creationId xmlns:a16="http://schemas.microsoft.com/office/drawing/2014/main" id="{BE4B65BA-46DD-49DB-A6B2-059B5F7E3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74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3" name="Oval 639">
              <a:extLst>
                <a:ext uri="{FF2B5EF4-FFF2-40B4-BE49-F238E27FC236}">
                  <a16:creationId xmlns:a16="http://schemas.microsoft.com/office/drawing/2014/main" id="{01FC1956-C81E-4D7E-AE65-038679D8C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3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4" name="Oval 640">
              <a:extLst>
                <a:ext uri="{FF2B5EF4-FFF2-40B4-BE49-F238E27FC236}">
                  <a16:creationId xmlns:a16="http://schemas.microsoft.com/office/drawing/2014/main" id="{51675A77-8825-494A-B699-4B32C09EB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79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5" name="Oval 641">
              <a:extLst>
                <a:ext uri="{FF2B5EF4-FFF2-40B4-BE49-F238E27FC236}">
                  <a16:creationId xmlns:a16="http://schemas.microsoft.com/office/drawing/2014/main" id="{8F42A48B-3A90-47D9-A98E-85B29F082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3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6" name="Oval 642">
              <a:extLst>
                <a:ext uri="{FF2B5EF4-FFF2-40B4-BE49-F238E27FC236}">
                  <a16:creationId xmlns:a16="http://schemas.microsoft.com/office/drawing/2014/main" id="{4ECECEF1-FEFC-4F63-BD2D-0F8862B49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207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7" name="Oval 643">
              <a:extLst>
                <a:ext uri="{FF2B5EF4-FFF2-40B4-BE49-F238E27FC236}">
                  <a16:creationId xmlns:a16="http://schemas.microsoft.com/office/drawing/2014/main" id="{61113CA3-E0DA-4C39-B9B9-526783ED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83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8" name="Oval 644">
              <a:extLst>
                <a:ext uri="{FF2B5EF4-FFF2-40B4-BE49-F238E27FC236}">
                  <a16:creationId xmlns:a16="http://schemas.microsoft.com/office/drawing/2014/main" id="{7D68CDBB-B2B1-4177-9C49-D5E3A1830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16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9" name="Oval 645">
              <a:extLst>
                <a:ext uri="{FF2B5EF4-FFF2-40B4-BE49-F238E27FC236}">
                  <a16:creationId xmlns:a16="http://schemas.microsoft.com/office/drawing/2014/main" id="{CABBB00A-51FA-49F6-B564-4D78BCC1E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42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0" name="Oval 646">
              <a:extLst>
                <a:ext uri="{FF2B5EF4-FFF2-40B4-BE49-F238E27FC236}">
                  <a16:creationId xmlns:a16="http://schemas.microsoft.com/office/drawing/2014/main" id="{FBFD0554-0201-4353-855C-3152F5986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214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1" name="Oval 647">
              <a:extLst>
                <a:ext uri="{FF2B5EF4-FFF2-40B4-BE49-F238E27FC236}">
                  <a16:creationId xmlns:a16="http://schemas.microsoft.com/office/drawing/2014/main" id="{D8F4D2BC-FCC8-4B2B-9A8B-4CD64A177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225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2" name="Oval 648">
              <a:extLst>
                <a:ext uri="{FF2B5EF4-FFF2-40B4-BE49-F238E27FC236}">
                  <a16:creationId xmlns:a16="http://schemas.microsoft.com/office/drawing/2014/main" id="{C6E60ABD-6460-454E-A054-53B73F809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12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3" name="Oval 649">
              <a:extLst>
                <a:ext uri="{FF2B5EF4-FFF2-40B4-BE49-F238E27FC236}">
                  <a16:creationId xmlns:a16="http://schemas.microsoft.com/office/drawing/2014/main" id="{FBF9B1F0-F822-4302-AB42-09057E6A3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94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4" name="Oval 650">
              <a:extLst>
                <a:ext uri="{FF2B5EF4-FFF2-40B4-BE49-F238E27FC236}">
                  <a16:creationId xmlns:a16="http://schemas.microsoft.com/office/drawing/2014/main" id="{792BC3C3-E124-41CA-B542-BFBE88981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31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5" name="Oval 651">
              <a:extLst>
                <a:ext uri="{FF2B5EF4-FFF2-40B4-BE49-F238E27FC236}">
                  <a16:creationId xmlns:a16="http://schemas.microsoft.com/office/drawing/2014/main" id="{FD0B7E96-E2C7-4592-9C1C-0C8D643FD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178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6" name="Oval 652">
              <a:extLst>
                <a:ext uri="{FF2B5EF4-FFF2-40B4-BE49-F238E27FC236}">
                  <a16:creationId xmlns:a16="http://schemas.microsoft.com/office/drawing/2014/main" id="{3A28341E-E621-4357-B820-9D2F7AC01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192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7" name="Oval 653">
              <a:extLst>
                <a:ext uri="{FF2B5EF4-FFF2-40B4-BE49-F238E27FC236}">
                  <a16:creationId xmlns:a16="http://schemas.microsoft.com/office/drawing/2014/main" id="{AA75782A-729A-48CC-9DDF-3287E3B19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2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8" name="Oval 654">
              <a:extLst>
                <a:ext uri="{FF2B5EF4-FFF2-40B4-BE49-F238E27FC236}">
                  <a16:creationId xmlns:a16="http://schemas.microsoft.com/office/drawing/2014/main" id="{00269EB6-DD84-4DE2-A6B7-F19DAA782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198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9" name="Oval 655">
              <a:extLst>
                <a:ext uri="{FF2B5EF4-FFF2-40B4-BE49-F238E27FC236}">
                  <a16:creationId xmlns:a16="http://schemas.microsoft.com/office/drawing/2014/main" id="{406D2EEE-11D4-449A-A68D-DD6EA65B1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171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0" name="Oval 656">
              <a:extLst>
                <a:ext uri="{FF2B5EF4-FFF2-40B4-BE49-F238E27FC236}">
                  <a16:creationId xmlns:a16="http://schemas.microsoft.com/office/drawing/2014/main" id="{4B32A0BA-6FA7-443B-B199-B4BFD70BB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71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1" name="Oval 657">
              <a:extLst>
                <a:ext uri="{FF2B5EF4-FFF2-40B4-BE49-F238E27FC236}">
                  <a16:creationId xmlns:a16="http://schemas.microsoft.com/office/drawing/2014/main" id="{7022C03B-1545-4E76-8A06-586A039EB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183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2" name="Oval 658">
              <a:extLst>
                <a:ext uri="{FF2B5EF4-FFF2-40B4-BE49-F238E27FC236}">
                  <a16:creationId xmlns:a16="http://schemas.microsoft.com/office/drawing/2014/main" id="{70943712-5071-4BAA-B113-64DE204A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210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3" name="Oval 659">
              <a:extLst>
                <a:ext uri="{FF2B5EF4-FFF2-40B4-BE49-F238E27FC236}">
                  <a16:creationId xmlns:a16="http://schemas.microsoft.com/office/drawing/2014/main" id="{93C700F8-F108-406F-AF51-0297053C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231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4" name="Oval 660">
              <a:extLst>
                <a:ext uri="{FF2B5EF4-FFF2-40B4-BE49-F238E27FC236}">
                  <a16:creationId xmlns:a16="http://schemas.microsoft.com/office/drawing/2014/main" id="{A3A5F58A-DD10-4FF4-A15B-75920ED91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200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5" name="Oval 661">
              <a:extLst>
                <a:ext uri="{FF2B5EF4-FFF2-40B4-BE49-F238E27FC236}">
                  <a16:creationId xmlns:a16="http://schemas.microsoft.com/office/drawing/2014/main" id="{9919D18C-9450-4C95-877C-5911A1376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225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6" name="Oval 662">
              <a:extLst>
                <a:ext uri="{FF2B5EF4-FFF2-40B4-BE49-F238E27FC236}">
                  <a16:creationId xmlns:a16="http://schemas.microsoft.com/office/drawing/2014/main" id="{AF9CDA30-A4A8-4053-9855-46076CA44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220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7" name="Oval 663">
              <a:extLst>
                <a:ext uri="{FF2B5EF4-FFF2-40B4-BE49-F238E27FC236}">
                  <a16:creationId xmlns:a16="http://schemas.microsoft.com/office/drawing/2014/main" id="{169C1B55-3E49-4E1E-A35E-89F8AF502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" y="174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8" name="Oval 664">
              <a:extLst>
                <a:ext uri="{FF2B5EF4-FFF2-40B4-BE49-F238E27FC236}">
                  <a16:creationId xmlns:a16="http://schemas.microsoft.com/office/drawing/2014/main" id="{6BB47C0D-B7F2-410C-98C0-CE8F83FF0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155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9" name="Oval 665">
              <a:extLst>
                <a:ext uri="{FF2B5EF4-FFF2-40B4-BE49-F238E27FC236}">
                  <a16:creationId xmlns:a16="http://schemas.microsoft.com/office/drawing/2014/main" id="{18DC9303-E601-47BF-94E0-4C302B2EF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8" y="186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0" name="Oval 666">
              <a:extLst>
                <a:ext uri="{FF2B5EF4-FFF2-40B4-BE49-F238E27FC236}">
                  <a16:creationId xmlns:a16="http://schemas.microsoft.com/office/drawing/2014/main" id="{88C56599-6477-46CA-8DA7-C5458A7FA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32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1" name="Oval 667">
              <a:extLst>
                <a:ext uri="{FF2B5EF4-FFF2-40B4-BE49-F238E27FC236}">
                  <a16:creationId xmlns:a16="http://schemas.microsoft.com/office/drawing/2014/main" id="{222CD9EB-6E21-42C1-82EA-EDF1D897F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4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2" name="Oval 668">
              <a:extLst>
                <a:ext uri="{FF2B5EF4-FFF2-40B4-BE49-F238E27FC236}">
                  <a16:creationId xmlns:a16="http://schemas.microsoft.com/office/drawing/2014/main" id="{7B28B2F4-00AF-45C2-8547-2BCB8ECCC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207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3" name="Oval 669">
              <a:extLst>
                <a:ext uri="{FF2B5EF4-FFF2-40B4-BE49-F238E27FC236}">
                  <a16:creationId xmlns:a16="http://schemas.microsoft.com/office/drawing/2014/main" id="{30E9A0F2-3DF1-489A-BB6C-855C99DBD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204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4" name="Oval 670">
              <a:extLst>
                <a:ext uri="{FF2B5EF4-FFF2-40B4-BE49-F238E27FC236}">
                  <a16:creationId xmlns:a16="http://schemas.microsoft.com/office/drawing/2014/main" id="{E62E5F09-6093-42BC-8002-86E25886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4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5" name="Oval 671">
              <a:extLst>
                <a:ext uri="{FF2B5EF4-FFF2-40B4-BE49-F238E27FC236}">
                  <a16:creationId xmlns:a16="http://schemas.microsoft.com/office/drawing/2014/main" id="{97BFC738-5396-45BA-B016-E4108BE1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89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6" name="Oval 672">
              <a:extLst>
                <a:ext uri="{FF2B5EF4-FFF2-40B4-BE49-F238E27FC236}">
                  <a16:creationId xmlns:a16="http://schemas.microsoft.com/office/drawing/2014/main" id="{BB25F41A-B78C-46BB-989C-1676F0221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19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7" name="Oval 673">
              <a:extLst>
                <a:ext uri="{FF2B5EF4-FFF2-40B4-BE49-F238E27FC236}">
                  <a16:creationId xmlns:a16="http://schemas.microsoft.com/office/drawing/2014/main" id="{B990F591-6285-4C99-86FC-D3E4D94D0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187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8" name="Oval 674">
              <a:extLst>
                <a:ext uri="{FF2B5EF4-FFF2-40B4-BE49-F238E27FC236}">
                  <a16:creationId xmlns:a16="http://schemas.microsoft.com/office/drawing/2014/main" id="{85501197-6B13-4B0C-87FA-EB956F07E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184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9" name="Oval 675">
              <a:extLst>
                <a:ext uri="{FF2B5EF4-FFF2-40B4-BE49-F238E27FC236}">
                  <a16:creationId xmlns:a16="http://schemas.microsoft.com/office/drawing/2014/main" id="{1D5C755A-91BC-464B-9378-85DE330E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201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0" name="Oval 676">
              <a:extLst>
                <a:ext uri="{FF2B5EF4-FFF2-40B4-BE49-F238E27FC236}">
                  <a16:creationId xmlns:a16="http://schemas.microsoft.com/office/drawing/2014/main" id="{B420C275-2588-45C9-9ED9-C54D81A9A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82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1" name="Oval 677">
              <a:extLst>
                <a:ext uri="{FF2B5EF4-FFF2-40B4-BE49-F238E27FC236}">
                  <a16:creationId xmlns:a16="http://schemas.microsoft.com/office/drawing/2014/main" id="{F0F25E64-B44A-4747-9D0D-0CE418C1C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170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2" name="Oval 678">
              <a:extLst>
                <a:ext uri="{FF2B5EF4-FFF2-40B4-BE49-F238E27FC236}">
                  <a16:creationId xmlns:a16="http://schemas.microsoft.com/office/drawing/2014/main" id="{2C0A5768-93CA-4C53-8C00-8BAEA0983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336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3" name="Oval 679">
              <a:extLst>
                <a:ext uri="{FF2B5EF4-FFF2-40B4-BE49-F238E27FC236}">
                  <a16:creationId xmlns:a16="http://schemas.microsoft.com/office/drawing/2014/main" id="{FCF5A62C-5823-4863-9E71-A8D7962F9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204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4" name="Oval 680">
              <a:extLst>
                <a:ext uri="{FF2B5EF4-FFF2-40B4-BE49-F238E27FC236}">
                  <a16:creationId xmlns:a16="http://schemas.microsoft.com/office/drawing/2014/main" id="{7F92FEDF-AB1C-45E9-A3EE-08C18F79A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" y="265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5" name="Oval 681">
              <a:extLst>
                <a:ext uri="{FF2B5EF4-FFF2-40B4-BE49-F238E27FC236}">
                  <a16:creationId xmlns:a16="http://schemas.microsoft.com/office/drawing/2014/main" id="{F1273BA8-1F3D-4A3A-9A28-15B0142D4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" y="221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6" name="Oval 682">
              <a:extLst>
                <a:ext uri="{FF2B5EF4-FFF2-40B4-BE49-F238E27FC236}">
                  <a16:creationId xmlns:a16="http://schemas.microsoft.com/office/drawing/2014/main" id="{9C39FF4D-3B3C-4597-B236-D3A12C3A3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156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7" name="Oval 683">
              <a:extLst>
                <a:ext uri="{FF2B5EF4-FFF2-40B4-BE49-F238E27FC236}">
                  <a16:creationId xmlns:a16="http://schemas.microsoft.com/office/drawing/2014/main" id="{744550B1-65DD-4BD4-90C9-4F13ED564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227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8" name="Oval 684">
              <a:extLst>
                <a:ext uri="{FF2B5EF4-FFF2-40B4-BE49-F238E27FC236}">
                  <a16:creationId xmlns:a16="http://schemas.microsoft.com/office/drawing/2014/main" id="{274BB657-C9BD-41FB-9889-569656099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137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9" name="Oval 685">
              <a:extLst>
                <a:ext uri="{FF2B5EF4-FFF2-40B4-BE49-F238E27FC236}">
                  <a16:creationId xmlns:a16="http://schemas.microsoft.com/office/drawing/2014/main" id="{770A6D70-5F29-48A1-B890-FFF3DA0DD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79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0" name="Oval 686">
              <a:extLst>
                <a:ext uri="{FF2B5EF4-FFF2-40B4-BE49-F238E27FC236}">
                  <a16:creationId xmlns:a16="http://schemas.microsoft.com/office/drawing/2014/main" id="{340DC2FC-68E5-4F84-9967-528F4E61C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17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1" name="Oval 687">
              <a:extLst>
                <a:ext uri="{FF2B5EF4-FFF2-40B4-BE49-F238E27FC236}">
                  <a16:creationId xmlns:a16="http://schemas.microsoft.com/office/drawing/2014/main" id="{2C6900E8-76C4-40F2-8A9B-0E078CEEA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241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2" name="Oval 688">
              <a:extLst>
                <a:ext uri="{FF2B5EF4-FFF2-40B4-BE49-F238E27FC236}">
                  <a16:creationId xmlns:a16="http://schemas.microsoft.com/office/drawing/2014/main" id="{08B7A050-6417-4A3E-ADE2-968EA5A95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226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3" name="Oval 689">
              <a:extLst>
                <a:ext uri="{FF2B5EF4-FFF2-40B4-BE49-F238E27FC236}">
                  <a16:creationId xmlns:a16="http://schemas.microsoft.com/office/drawing/2014/main" id="{DB5A15D3-9D28-4908-8BA2-0A53BF902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194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4" name="Oval 690">
              <a:extLst>
                <a:ext uri="{FF2B5EF4-FFF2-40B4-BE49-F238E27FC236}">
                  <a16:creationId xmlns:a16="http://schemas.microsoft.com/office/drawing/2014/main" id="{CC65A6CF-B8BC-444B-950C-435EC4BF4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95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5" name="Oval 691">
              <a:extLst>
                <a:ext uri="{FF2B5EF4-FFF2-40B4-BE49-F238E27FC236}">
                  <a16:creationId xmlns:a16="http://schemas.microsoft.com/office/drawing/2014/main" id="{1172256B-5BC0-4EA5-A5C6-92EDD8959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185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6" name="Oval 692">
              <a:extLst>
                <a:ext uri="{FF2B5EF4-FFF2-40B4-BE49-F238E27FC236}">
                  <a16:creationId xmlns:a16="http://schemas.microsoft.com/office/drawing/2014/main" id="{63A4F78F-D98E-4B2F-B884-2011BF197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97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7" name="Oval 693">
              <a:extLst>
                <a:ext uri="{FF2B5EF4-FFF2-40B4-BE49-F238E27FC236}">
                  <a16:creationId xmlns:a16="http://schemas.microsoft.com/office/drawing/2014/main" id="{E1550168-4107-4904-82AC-DB1DD2BAE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177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8" name="Oval 694">
              <a:extLst>
                <a:ext uri="{FF2B5EF4-FFF2-40B4-BE49-F238E27FC236}">
                  <a16:creationId xmlns:a16="http://schemas.microsoft.com/office/drawing/2014/main" id="{C90C2BA1-8609-47D7-8FBD-F8ABDA6A0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132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9" name="Oval 695">
              <a:extLst>
                <a:ext uri="{FF2B5EF4-FFF2-40B4-BE49-F238E27FC236}">
                  <a16:creationId xmlns:a16="http://schemas.microsoft.com/office/drawing/2014/main" id="{EF8A3399-B155-42D7-A1D9-4EE9BF836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19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0" name="Oval 696">
              <a:extLst>
                <a:ext uri="{FF2B5EF4-FFF2-40B4-BE49-F238E27FC236}">
                  <a16:creationId xmlns:a16="http://schemas.microsoft.com/office/drawing/2014/main" id="{3E21C7B7-6841-4A4E-9D88-CDCD4E6B9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44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1" name="Oval 697">
              <a:extLst>
                <a:ext uri="{FF2B5EF4-FFF2-40B4-BE49-F238E27FC236}">
                  <a16:creationId xmlns:a16="http://schemas.microsoft.com/office/drawing/2014/main" id="{19E9557D-7103-46CC-A0BA-F28BCCDB5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16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2" name="Oval 698">
              <a:extLst>
                <a:ext uri="{FF2B5EF4-FFF2-40B4-BE49-F238E27FC236}">
                  <a16:creationId xmlns:a16="http://schemas.microsoft.com/office/drawing/2014/main" id="{96E1457F-87CF-4C67-950E-073FCD1DB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74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3" name="Oval 699">
              <a:extLst>
                <a:ext uri="{FF2B5EF4-FFF2-40B4-BE49-F238E27FC236}">
                  <a16:creationId xmlns:a16="http://schemas.microsoft.com/office/drawing/2014/main" id="{F7D05146-5F8F-48CA-9D9F-DD3A9CEF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13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4" name="Oval 700">
              <a:extLst>
                <a:ext uri="{FF2B5EF4-FFF2-40B4-BE49-F238E27FC236}">
                  <a16:creationId xmlns:a16="http://schemas.microsoft.com/office/drawing/2014/main" id="{B956E81B-72FC-4470-A853-AD6581A35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30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5" name="Oval 701">
              <a:extLst>
                <a:ext uri="{FF2B5EF4-FFF2-40B4-BE49-F238E27FC236}">
                  <a16:creationId xmlns:a16="http://schemas.microsoft.com/office/drawing/2014/main" id="{E6AD1F27-673F-4EC9-9455-93D327C6A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198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6" name="Oval 702">
              <a:extLst>
                <a:ext uri="{FF2B5EF4-FFF2-40B4-BE49-F238E27FC236}">
                  <a16:creationId xmlns:a16="http://schemas.microsoft.com/office/drawing/2014/main" id="{BB9F2E91-837B-465B-AF59-021EA38CC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49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7" name="Oval 703">
              <a:extLst>
                <a:ext uri="{FF2B5EF4-FFF2-40B4-BE49-F238E27FC236}">
                  <a16:creationId xmlns:a16="http://schemas.microsoft.com/office/drawing/2014/main" id="{DA188795-37D7-4768-8D31-11BFDF081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" y="205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8" name="Oval 704">
              <a:extLst>
                <a:ext uri="{FF2B5EF4-FFF2-40B4-BE49-F238E27FC236}">
                  <a16:creationId xmlns:a16="http://schemas.microsoft.com/office/drawing/2014/main" id="{1FB3354D-47D4-4E60-A945-E4DB026BA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231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9" name="Oval 705">
              <a:extLst>
                <a:ext uri="{FF2B5EF4-FFF2-40B4-BE49-F238E27FC236}">
                  <a16:creationId xmlns:a16="http://schemas.microsoft.com/office/drawing/2014/main" id="{15C9FA18-E0AC-4526-BCBB-C398882A9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6" y="23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0" name="Oval 706">
              <a:extLst>
                <a:ext uri="{FF2B5EF4-FFF2-40B4-BE49-F238E27FC236}">
                  <a16:creationId xmlns:a16="http://schemas.microsoft.com/office/drawing/2014/main" id="{E30E004F-2E42-4F70-813C-AF0482C69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172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1" name="Oval 707">
              <a:extLst>
                <a:ext uri="{FF2B5EF4-FFF2-40B4-BE49-F238E27FC236}">
                  <a16:creationId xmlns:a16="http://schemas.microsoft.com/office/drawing/2014/main" id="{585C9636-8828-46D2-BEC0-643620814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07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2" name="Oval 708">
              <a:extLst>
                <a:ext uri="{FF2B5EF4-FFF2-40B4-BE49-F238E27FC236}">
                  <a16:creationId xmlns:a16="http://schemas.microsoft.com/office/drawing/2014/main" id="{52DA8B7A-CB46-4FEA-83D9-7807271BA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" y="158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3" name="Oval 709">
              <a:extLst>
                <a:ext uri="{FF2B5EF4-FFF2-40B4-BE49-F238E27FC236}">
                  <a16:creationId xmlns:a16="http://schemas.microsoft.com/office/drawing/2014/main" id="{27C43A72-A849-4909-8631-2BE2DE14B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248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4" name="Oval 710">
              <a:extLst>
                <a:ext uri="{FF2B5EF4-FFF2-40B4-BE49-F238E27FC236}">
                  <a16:creationId xmlns:a16="http://schemas.microsoft.com/office/drawing/2014/main" id="{51A0776F-A059-44F8-9AB3-0DD6CAD52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199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5" name="Oval 711">
              <a:extLst>
                <a:ext uri="{FF2B5EF4-FFF2-40B4-BE49-F238E27FC236}">
                  <a16:creationId xmlns:a16="http://schemas.microsoft.com/office/drawing/2014/main" id="{9A407F6D-413B-4828-B40D-6E8386E3E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246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6" name="Oval 712">
              <a:extLst>
                <a:ext uri="{FF2B5EF4-FFF2-40B4-BE49-F238E27FC236}">
                  <a16:creationId xmlns:a16="http://schemas.microsoft.com/office/drawing/2014/main" id="{B145D2D0-D1A3-40EE-BBF3-B84AF22D8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185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7" name="Oval 713">
              <a:extLst>
                <a:ext uri="{FF2B5EF4-FFF2-40B4-BE49-F238E27FC236}">
                  <a16:creationId xmlns:a16="http://schemas.microsoft.com/office/drawing/2014/main" id="{6D55404A-5F07-479D-B905-154ACE28D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59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8" name="Oval 714">
              <a:extLst>
                <a:ext uri="{FF2B5EF4-FFF2-40B4-BE49-F238E27FC236}">
                  <a16:creationId xmlns:a16="http://schemas.microsoft.com/office/drawing/2014/main" id="{AC4C7E77-256C-4C1A-AFCA-40D5C880C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17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9" name="Oval 715">
              <a:extLst>
                <a:ext uri="{FF2B5EF4-FFF2-40B4-BE49-F238E27FC236}">
                  <a16:creationId xmlns:a16="http://schemas.microsoft.com/office/drawing/2014/main" id="{DD992D22-95F2-4866-A169-9FE6DF74C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286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0" name="Oval 716">
              <a:extLst>
                <a:ext uri="{FF2B5EF4-FFF2-40B4-BE49-F238E27FC236}">
                  <a16:creationId xmlns:a16="http://schemas.microsoft.com/office/drawing/2014/main" id="{04D1A485-BC56-4979-9E09-C4F61D395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183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1" name="Oval 717">
              <a:extLst>
                <a:ext uri="{FF2B5EF4-FFF2-40B4-BE49-F238E27FC236}">
                  <a16:creationId xmlns:a16="http://schemas.microsoft.com/office/drawing/2014/main" id="{CFF4B74A-B643-4F4B-9303-EAA669401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07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2" name="Oval 718">
              <a:extLst>
                <a:ext uri="{FF2B5EF4-FFF2-40B4-BE49-F238E27FC236}">
                  <a16:creationId xmlns:a16="http://schemas.microsoft.com/office/drawing/2014/main" id="{5B6F18D6-F22C-4CAF-954B-4CDD8795A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" y="195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3" name="Oval 719">
              <a:extLst>
                <a:ext uri="{FF2B5EF4-FFF2-40B4-BE49-F238E27FC236}">
                  <a16:creationId xmlns:a16="http://schemas.microsoft.com/office/drawing/2014/main" id="{9D873783-40D5-4CAB-BBED-C265D8B45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228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4" name="Oval 720">
              <a:extLst>
                <a:ext uri="{FF2B5EF4-FFF2-40B4-BE49-F238E27FC236}">
                  <a16:creationId xmlns:a16="http://schemas.microsoft.com/office/drawing/2014/main" id="{3557A8C6-96EC-4390-8A58-8A171DAEA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269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5" name="Oval 721">
              <a:extLst>
                <a:ext uri="{FF2B5EF4-FFF2-40B4-BE49-F238E27FC236}">
                  <a16:creationId xmlns:a16="http://schemas.microsoft.com/office/drawing/2014/main" id="{FFC698A0-F41D-48DE-87E3-BED7BE308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75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6" name="Oval 722">
              <a:extLst>
                <a:ext uri="{FF2B5EF4-FFF2-40B4-BE49-F238E27FC236}">
                  <a16:creationId xmlns:a16="http://schemas.microsoft.com/office/drawing/2014/main" id="{125C178E-F1FF-4EEC-AE3F-589F32E6A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227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7" name="Oval 723">
              <a:extLst>
                <a:ext uri="{FF2B5EF4-FFF2-40B4-BE49-F238E27FC236}">
                  <a16:creationId xmlns:a16="http://schemas.microsoft.com/office/drawing/2014/main" id="{2AAAD42A-E76B-4E6F-A526-2B6064C95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220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8" name="Oval 724">
              <a:extLst>
                <a:ext uri="{FF2B5EF4-FFF2-40B4-BE49-F238E27FC236}">
                  <a16:creationId xmlns:a16="http://schemas.microsoft.com/office/drawing/2014/main" id="{C22BF535-1283-404B-9C8A-A9F9A3A62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01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9" name="Oval 725">
              <a:extLst>
                <a:ext uri="{FF2B5EF4-FFF2-40B4-BE49-F238E27FC236}">
                  <a16:creationId xmlns:a16="http://schemas.microsoft.com/office/drawing/2014/main" id="{AB1C60F7-453E-4DE6-BE65-7E8A30B2A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114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0" name="Oval 726">
              <a:extLst>
                <a:ext uri="{FF2B5EF4-FFF2-40B4-BE49-F238E27FC236}">
                  <a16:creationId xmlns:a16="http://schemas.microsoft.com/office/drawing/2014/main" id="{983D8204-E2C1-4FCB-BE88-71281931A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123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1" name="Oval 727">
              <a:extLst>
                <a:ext uri="{FF2B5EF4-FFF2-40B4-BE49-F238E27FC236}">
                  <a16:creationId xmlns:a16="http://schemas.microsoft.com/office/drawing/2014/main" id="{59E78448-D186-408A-B324-7E290131F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57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2" name="Oval 728">
              <a:extLst>
                <a:ext uri="{FF2B5EF4-FFF2-40B4-BE49-F238E27FC236}">
                  <a16:creationId xmlns:a16="http://schemas.microsoft.com/office/drawing/2014/main" id="{E88C338A-0A38-4BEF-BB2F-7F461100D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25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3" name="Oval 729">
              <a:extLst>
                <a:ext uri="{FF2B5EF4-FFF2-40B4-BE49-F238E27FC236}">
                  <a16:creationId xmlns:a16="http://schemas.microsoft.com/office/drawing/2014/main" id="{AB182393-20F8-4115-A747-2083304CE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171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4" name="Oval 730">
              <a:extLst>
                <a:ext uri="{FF2B5EF4-FFF2-40B4-BE49-F238E27FC236}">
                  <a16:creationId xmlns:a16="http://schemas.microsoft.com/office/drawing/2014/main" id="{164F701B-EEE8-4D38-9712-4CF692531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28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5" name="Oval 731">
              <a:extLst>
                <a:ext uri="{FF2B5EF4-FFF2-40B4-BE49-F238E27FC236}">
                  <a16:creationId xmlns:a16="http://schemas.microsoft.com/office/drawing/2014/main" id="{DF368319-ABFC-4709-AB79-4CA92131B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162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6" name="Oval 732">
              <a:extLst>
                <a:ext uri="{FF2B5EF4-FFF2-40B4-BE49-F238E27FC236}">
                  <a16:creationId xmlns:a16="http://schemas.microsoft.com/office/drawing/2014/main" id="{CFCDC6BE-CE85-439A-B78B-E370A264F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219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7" name="Oval 733">
              <a:extLst>
                <a:ext uri="{FF2B5EF4-FFF2-40B4-BE49-F238E27FC236}">
                  <a16:creationId xmlns:a16="http://schemas.microsoft.com/office/drawing/2014/main" id="{C19AA28F-1A5A-4410-8A19-F22846AED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156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8" name="Oval 734">
              <a:extLst>
                <a:ext uri="{FF2B5EF4-FFF2-40B4-BE49-F238E27FC236}">
                  <a16:creationId xmlns:a16="http://schemas.microsoft.com/office/drawing/2014/main" id="{CE9B3756-1C98-440F-86B7-DD35B3622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240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9" name="Oval 735">
              <a:extLst>
                <a:ext uri="{FF2B5EF4-FFF2-40B4-BE49-F238E27FC236}">
                  <a16:creationId xmlns:a16="http://schemas.microsoft.com/office/drawing/2014/main" id="{20E19B4F-5F56-4067-A43A-5300A2120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242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0" name="Oval 736">
              <a:extLst>
                <a:ext uri="{FF2B5EF4-FFF2-40B4-BE49-F238E27FC236}">
                  <a16:creationId xmlns:a16="http://schemas.microsoft.com/office/drawing/2014/main" id="{F1FA02E9-6FB0-4C90-B0A1-F9FD7402B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122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1" name="Oval 737">
              <a:extLst>
                <a:ext uri="{FF2B5EF4-FFF2-40B4-BE49-F238E27FC236}">
                  <a16:creationId xmlns:a16="http://schemas.microsoft.com/office/drawing/2014/main" id="{1DA4DEC2-988F-4FC8-A352-DABAC1A68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86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2" name="Oval 738">
              <a:extLst>
                <a:ext uri="{FF2B5EF4-FFF2-40B4-BE49-F238E27FC236}">
                  <a16:creationId xmlns:a16="http://schemas.microsoft.com/office/drawing/2014/main" id="{7B82C2CF-C0D1-4714-AF0E-85B1BC78B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219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3" name="Oval 739">
              <a:extLst>
                <a:ext uri="{FF2B5EF4-FFF2-40B4-BE49-F238E27FC236}">
                  <a16:creationId xmlns:a16="http://schemas.microsoft.com/office/drawing/2014/main" id="{BB4AE485-F68F-49C9-A0FE-BF08D6D26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" y="246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4" name="Oval 740">
              <a:extLst>
                <a:ext uri="{FF2B5EF4-FFF2-40B4-BE49-F238E27FC236}">
                  <a16:creationId xmlns:a16="http://schemas.microsoft.com/office/drawing/2014/main" id="{6DFF1AC4-D311-412E-8D74-F08CE0719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167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5" name="Oval 741">
              <a:extLst>
                <a:ext uri="{FF2B5EF4-FFF2-40B4-BE49-F238E27FC236}">
                  <a16:creationId xmlns:a16="http://schemas.microsoft.com/office/drawing/2014/main" id="{999084E1-7607-4538-B1E8-2360290BD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95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6" name="Oval 742">
              <a:extLst>
                <a:ext uri="{FF2B5EF4-FFF2-40B4-BE49-F238E27FC236}">
                  <a16:creationId xmlns:a16="http://schemas.microsoft.com/office/drawing/2014/main" id="{2456FE2B-C9DF-458E-BC49-7BD379635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291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7" name="Oval 743">
              <a:extLst>
                <a:ext uri="{FF2B5EF4-FFF2-40B4-BE49-F238E27FC236}">
                  <a16:creationId xmlns:a16="http://schemas.microsoft.com/office/drawing/2014/main" id="{C7944495-2FBD-4FEC-9D27-7AF3B8AE8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241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8" name="Oval 744">
              <a:extLst>
                <a:ext uri="{FF2B5EF4-FFF2-40B4-BE49-F238E27FC236}">
                  <a16:creationId xmlns:a16="http://schemas.microsoft.com/office/drawing/2014/main" id="{300FC4CA-4F56-4A7A-9353-A4514A071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98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9" name="Oval 745">
              <a:extLst>
                <a:ext uri="{FF2B5EF4-FFF2-40B4-BE49-F238E27FC236}">
                  <a16:creationId xmlns:a16="http://schemas.microsoft.com/office/drawing/2014/main" id="{83681F74-343F-4DC7-9A19-8D9391E08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208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0" name="Oval 746">
              <a:extLst>
                <a:ext uri="{FF2B5EF4-FFF2-40B4-BE49-F238E27FC236}">
                  <a16:creationId xmlns:a16="http://schemas.microsoft.com/office/drawing/2014/main" id="{B73DD091-894A-464D-9DA8-19742AF50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28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1" name="Oval 747">
              <a:extLst>
                <a:ext uri="{FF2B5EF4-FFF2-40B4-BE49-F238E27FC236}">
                  <a16:creationId xmlns:a16="http://schemas.microsoft.com/office/drawing/2014/main" id="{B13EFEB7-4F60-4606-B5DD-D60B47BBC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40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2" name="Oval 748">
              <a:extLst>
                <a:ext uri="{FF2B5EF4-FFF2-40B4-BE49-F238E27FC236}">
                  <a16:creationId xmlns:a16="http://schemas.microsoft.com/office/drawing/2014/main" id="{3D83EE70-3BD8-4B88-80B6-1D1B0989E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223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3" name="Oval 749">
              <a:extLst>
                <a:ext uri="{FF2B5EF4-FFF2-40B4-BE49-F238E27FC236}">
                  <a16:creationId xmlns:a16="http://schemas.microsoft.com/office/drawing/2014/main" id="{E1412AC8-4B39-4B20-938E-577CADBBC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82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4" name="Oval 750">
              <a:extLst>
                <a:ext uri="{FF2B5EF4-FFF2-40B4-BE49-F238E27FC236}">
                  <a16:creationId xmlns:a16="http://schemas.microsoft.com/office/drawing/2014/main" id="{F4AF15EE-3761-4EC5-A2D1-A9DD9BB63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14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5" name="Oval 751">
              <a:extLst>
                <a:ext uri="{FF2B5EF4-FFF2-40B4-BE49-F238E27FC236}">
                  <a16:creationId xmlns:a16="http://schemas.microsoft.com/office/drawing/2014/main" id="{E853CF2C-8A8E-4374-AA1C-6C61FD79D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04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6" name="Oval 752">
              <a:extLst>
                <a:ext uri="{FF2B5EF4-FFF2-40B4-BE49-F238E27FC236}">
                  <a16:creationId xmlns:a16="http://schemas.microsoft.com/office/drawing/2014/main" id="{C2E23CF4-5662-4060-8B91-976AA9C3C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20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7" name="Oval 753">
              <a:extLst>
                <a:ext uri="{FF2B5EF4-FFF2-40B4-BE49-F238E27FC236}">
                  <a16:creationId xmlns:a16="http://schemas.microsoft.com/office/drawing/2014/main" id="{E76F944C-979A-46C5-87A7-F0D1E3F67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243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8" name="Oval 754">
              <a:extLst>
                <a:ext uri="{FF2B5EF4-FFF2-40B4-BE49-F238E27FC236}">
                  <a16:creationId xmlns:a16="http://schemas.microsoft.com/office/drawing/2014/main" id="{C0392D88-75B6-4DDC-BBAA-29EA8A4AB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16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9" name="Oval 755">
              <a:extLst>
                <a:ext uri="{FF2B5EF4-FFF2-40B4-BE49-F238E27FC236}">
                  <a16:creationId xmlns:a16="http://schemas.microsoft.com/office/drawing/2014/main" id="{1364FCF8-3CFA-4263-A7EB-A080ED244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221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0" name="Oval 756">
              <a:extLst>
                <a:ext uri="{FF2B5EF4-FFF2-40B4-BE49-F238E27FC236}">
                  <a16:creationId xmlns:a16="http://schemas.microsoft.com/office/drawing/2014/main" id="{4D9EECC8-F1AB-4B67-8302-6F75651CA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225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1" name="Oval 757">
              <a:extLst>
                <a:ext uri="{FF2B5EF4-FFF2-40B4-BE49-F238E27FC236}">
                  <a16:creationId xmlns:a16="http://schemas.microsoft.com/office/drawing/2014/main" id="{E53DD4FA-8E20-40AA-B6C6-D8BC31F3D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201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2" name="Oval 758">
              <a:extLst>
                <a:ext uri="{FF2B5EF4-FFF2-40B4-BE49-F238E27FC236}">
                  <a16:creationId xmlns:a16="http://schemas.microsoft.com/office/drawing/2014/main" id="{7E4E8A10-6CA6-4F48-AC6B-36BBEF507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210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3" name="Oval 759">
              <a:extLst>
                <a:ext uri="{FF2B5EF4-FFF2-40B4-BE49-F238E27FC236}">
                  <a16:creationId xmlns:a16="http://schemas.microsoft.com/office/drawing/2014/main" id="{18D5AAE4-E633-4866-8B60-CAE9578C1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27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4" name="Oval 760">
              <a:extLst>
                <a:ext uri="{FF2B5EF4-FFF2-40B4-BE49-F238E27FC236}">
                  <a16:creationId xmlns:a16="http://schemas.microsoft.com/office/drawing/2014/main" id="{63053336-7311-4B39-B190-A117CD71A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20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5" name="Oval 761">
              <a:extLst>
                <a:ext uri="{FF2B5EF4-FFF2-40B4-BE49-F238E27FC236}">
                  <a16:creationId xmlns:a16="http://schemas.microsoft.com/office/drawing/2014/main" id="{0D2EC1AC-CDB6-4CA3-AF01-103925549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130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6" name="Oval 762">
              <a:extLst>
                <a:ext uri="{FF2B5EF4-FFF2-40B4-BE49-F238E27FC236}">
                  <a16:creationId xmlns:a16="http://schemas.microsoft.com/office/drawing/2014/main" id="{DA3D57D9-99A2-43CC-A45C-BE657ED08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88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7" name="Oval 763">
              <a:extLst>
                <a:ext uri="{FF2B5EF4-FFF2-40B4-BE49-F238E27FC236}">
                  <a16:creationId xmlns:a16="http://schemas.microsoft.com/office/drawing/2014/main" id="{2A8A1ED4-6CA1-4B36-80C1-9DDF35C3E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3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8" name="Oval 764">
              <a:extLst>
                <a:ext uri="{FF2B5EF4-FFF2-40B4-BE49-F238E27FC236}">
                  <a16:creationId xmlns:a16="http://schemas.microsoft.com/office/drawing/2014/main" id="{03B7F487-8DBB-4C2C-B901-C3276B06F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240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9" name="Oval 765">
              <a:extLst>
                <a:ext uri="{FF2B5EF4-FFF2-40B4-BE49-F238E27FC236}">
                  <a16:creationId xmlns:a16="http://schemas.microsoft.com/office/drawing/2014/main" id="{CF432F0E-53AC-422B-B7BB-D83885AB7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216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0" name="Oval 766">
              <a:extLst>
                <a:ext uri="{FF2B5EF4-FFF2-40B4-BE49-F238E27FC236}">
                  <a16:creationId xmlns:a16="http://schemas.microsoft.com/office/drawing/2014/main" id="{EBA22C7A-1C03-4501-B89C-7BB16F37B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266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1" name="Oval 767">
              <a:extLst>
                <a:ext uri="{FF2B5EF4-FFF2-40B4-BE49-F238E27FC236}">
                  <a16:creationId xmlns:a16="http://schemas.microsoft.com/office/drawing/2014/main" id="{9E0E4B4B-16A7-435B-B5BD-B1FD076BF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14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2" name="Oval 768">
              <a:extLst>
                <a:ext uri="{FF2B5EF4-FFF2-40B4-BE49-F238E27FC236}">
                  <a16:creationId xmlns:a16="http://schemas.microsoft.com/office/drawing/2014/main" id="{3962617F-DBFC-442D-A80B-7E5BA3EC0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200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3" name="Oval 769">
              <a:extLst>
                <a:ext uri="{FF2B5EF4-FFF2-40B4-BE49-F238E27FC236}">
                  <a16:creationId xmlns:a16="http://schemas.microsoft.com/office/drawing/2014/main" id="{B2218065-C815-4EFE-9FC2-B2A52451A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251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4" name="Oval 770">
              <a:extLst>
                <a:ext uri="{FF2B5EF4-FFF2-40B4-BE49-F238E27FC236}">
                  <a16:creationId xmlns:a16="http://schemas.microsoft.com/office/drawing/2014/main" id="{CA732433-FA45-4F17-AD93-FE08F295C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20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5" name="Oval 771">
              <a:extLst>
                <a:ext uri="{FF2B5EF4-FFF2-40B4-BE49-F238E27FC236}">
                  <a16:creationId xmlns:a16="http://schemas.microsoft.com/office/drawing/2014/main" id="{B86190FC-DFC0-4697-B479-0DF4DE60D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261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6" name="Oval 772">
              <a:extLst>
                <a:ext uri="{FF2B5EF4-FFF2-40B4-BE49-F238E27FC236}">
                  <a16:creationId xmlns:a16="http://schemas.microsoft.com/office/drawing/2014/main" id="{217574D3-0C18-4497-B334-943E7CA10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186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7" name="Oval 773">
              <a:extLst>
                <a:ext uri="{FF2B5EF4-FFF2-40B4-BE49-F238E27FC236}">
                  <a16:creationId xmlns:a16="http://schemas.microsoft.com/office/drawing/2014/main" id="{9DB6DFF9-9C4C-4189-B0EB-65BA03F98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215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8" name="Oval 774">
              <a:extLst>
                <a:ext uri="{FF2B5EF4-FFF2-40B4-BE49-F238E27FC236}">
                  <a16:creationId xmlns:a16="http://schemas.microsoft.com/office/drawing/2014/main" id="{87087D4E-C990-4254-802C-6B810D864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206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9" name="Oval 775">
              <a:extLst>
                <a:ext uri="{FF2B5EF4-FFF2-40B4-BE49-F238E27FC236}">
                  <a16:creationId xmlns:a16="http://schemas.microsoft.com/office/drawing/2014/main" id="{2B52B622-4A94-4A7A-B8FD-62F9EC2DB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" y="194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0" name="Oval 776">
              <a:extLst>
                <a:ext uri="{FF2B5EF4-FFF2-40B4-BE49-F238E27FC236}">
                  <a16:creationId xmlns:a16="http://schemas.microsoft.com/office/drawing/2014/main" id="{B476E133-B7AF-4F43-ABB5-F9D20B173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176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1" name="Oval 777">
              <a:extLst>
                <a:ext uri="{FF2B5EF4-FFF2-40B4-BE49-F238E27FC236}">
                  <a16:creationId xmlns:a16="http://schemas.microsoft.com/office/drawing/2014/main" id="{D094D940-4447-4C72-AA73-E7A4305F1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237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2" name="Oval 778">
              <a:extLst>
                <a:ext uri="{FF2B5EF4-FFF2-40B4-BE49-F238E27FC236}">
                  <a16:creationId xmlns:a16="http://schemas.microsoft.com/office/drawing/2014/main" id="{23772E65-D7B3-4BAD-A6A1-1BEE17110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262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3" name="Oval 779">
              <a:extLst>
                <a:ext uri="{FF2B5EF4-FFF2-40B4-BE49-F238E27FC236}">
                  <a16:creationId xmlns:a16="http://schemas.microsoft.com/office/drawing/2014/main" id="{8E58FD3C-D126-4E90-9FCB-ACF75705A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" y="21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4" name="Oval 780">
              <a:extLst>
                <a:ext uri="{FF2B5EF4-FFF2-40B4-BE49-F238E27FC236}">
                  <a16:creationId xmlns:a16="http://schemas.microsoft.com/office/drawing/2014/main" id="{A4DBFB90-C899-4FE6-A604-5CA035C24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23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5" name="Oval 781">
              <a:extLst>
                <a:ext uri="{FF2B5EF4-FFF2-40B4-BE49-F238E27FC236}">
                  <a16:creationId xmlns:a16="http://schemas.microsoft.com/office/drawing/2014/main" id="{91278725-8FC6-4A64-A8A4-642AB56FA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192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6" name="Oval 782">
              <a:extLst>
                <a:ext uri="{FF2B5EF4-FFF2-40B4-BE49-F238E27FC236}">
                  <a16:creationId xmlns:a16="http://schemas.microsoft.com/office/drawing/2014/main" id="{AEA6C01E-5A6A-47D9-BDF9-E4C28F308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276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7" name="Oval 783">
              <a:extLst>
                <a:ext uri="{FF2B5EF4-FFF2-40B4-BE49-F238E27FC236}">
                  <a16:creationId xmlns:a16="http://schemas.microsoft.com/office/drawing/2014/main" id="{7F10B160-30E3-4C3D-936D-30C7E0CD2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76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8" name="Oval 784">
              <a:extLst>
                <a:ext uri="{FF2B5EF4-FFF2-40B4-BE49-F238E27FC236}">
                  <a16:creationId xmlns:a16="http://schemas.microsoft.com/office/drawing/2014/main" id="{D7256679-1D7E-4196-AFD4-165F70FDD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97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9" name="Oval 785">
              <a:extLst>
                <a:ext uri="{FF2B5EF4-FFF2-40B4-BE49-F238E27FC236}">
                  <a16:creationId xmlns:a16="http://schemas.microsoft.com/office/drawing/2014/main" id="{6DF59A55-817B-4F9E-B324-98862EE21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249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0" name="Oval 786">
              <a:extLst>
                <a:ext uri="{FF2B5EF4-FFF2-40B4-BE49-F238E27FC236}">
                  <a16:creationId xmlns:a16="http://schemas.microsoft.com/office/drawing/2014/main" id="{854770D2-476C-4A70-AFF7-0D0699B63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" y="219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1" name="Oval 787">
              <a:extLst>
                <a:ext uri="{FF2B5EF4-FFF2-40B4-BE49-F238E27FC236}">
                  <a16:creationId xmlns:a16="http://schemas.microsoft.com/office/drawing/2014/main" id="{7225951B-FDF7-4768-AA62-FF999484A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0" y="177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2" name="Oval 788">
              <a:extLst>
                <a:ext uri="{FF2B5EF4-FFF2-40B4-BE49-F238E27FC236}">
                  <a16:creationId xmlns:a16="http://schemas.microsoft.com/office/drawing/2014/main" id="{EAE1EE50-20D6-4FB3-81D8-3332A7C3B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11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3" name="Oval 789">
              <a:extLst>
                <a:ext uri="{FF2B5EF4-FFF2-40B4-BE49-F238E27FC236}">
                  <a16:creationId xmlns:a16="http://schemas.microsoft.com/office/drawing/2014/main" id="{937BC2D0-1A94-4651-8F92-BDCE4891B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221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4" name="Oval 790">
              <a:extLst>
                <a:ext uri="{FF2B5EF4-FFF2-40B4-BE49-F238E27FC236}">
                  <a16:creationId xmlns:a16="http://schemas.microsoft.com/office/drawing/2014/main" id="{F4A8C10F-4AAD-419D-A370-53DA7A4B1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157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5" name="Oval 791">
              <a:extLst>
                <a:ext uri="{FF2B5EF4-FFF2-40B4-BE49-F238E27FC236}">
                  <a16:creationId xmlns:a16="http://schemas.microsoft.com/office/drawing/2014/main" id="{61787D4C-6F0B-485E-9277-DD9AC48C0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239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6" name="Oval 792">
              <a:extLst>
                <a:ext uri="{FF2B5EF4-FFF2-40B4-BE49-F238E27FC236}">
                  <a16:creationId xmlns:a16="http://schemas.microsoft.com/office/drawing/2014/main" id="{FD545794-5F68-4BE1-92D3-B1E5E3987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20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7" name="Oval 793">
              <a:extLst>
                <a:ext uri="{FF2B5EF4-FFF2-40B4-BE49-F238E27FC236}">
                  <a16:creationId xmlns:a16="http://schemas.microsoft.com/office/drawing/2014/main" id="{AD11CB9E-91C3-4AFD-9815-6F7C868C5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15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8" name="Oval 794">
              <a:extLst>
                <a:ext uri="{FF2B5EF4-FFF2-40B4-BE49-F238E27FC236}">
                  <a16:creationId xmlns:a16="http://schemas.microsoft.com/office/drawing/2014/main" id="{8E02F1E8-FEB1-44C6-993F-B2321777D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95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9" name="Oval 795">
              <a:extLst>
                <a:ext uri="{FF2B5EF4-FFF2-40B4-BE49-F238E27FC236}">
                  <a16:creationId xmlns:a16="http://schemas.microsoft.com/office/drawing/2014/main" id="{22B0A252-5E47-4E5B-9408-BD6FD30B1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226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0" name="Oval 796">
              <a:extLst>
                <a:ext uri="{FF2B5EF4-FFF2-40B4-BE49-F238E27FC236}">
                  <a16:creationId xmlns:a16="http://schemas.microsoft.com/office/drawing/2014/main" id="{BE3A4133-59DB-4C07-BFEB-7F67E0A76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26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1" name="Oval 797">
              <a:extLst>
                <a:ext uri="{FF2B5EF4-FFF2-40B4-BE49-F238E27FC236}">
                  <a16:creationId xmlns:a16="http://schemas.microsoft.com/office/drawing/2014/main" id="{DD1C5DF4-5CDA-487B-9374-0CDBF2F2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218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2" name="Oval 798">
              <a:extLst>
                <a:ext uri="{FF2B5EF4-FFF2-40B4-BE49-F238E27FC236}">
                  <a16:creationId xmlns:a16="http://schemas.microsoft.com/office/drawing/2014/main" id="{01104F62-7083-49B7-8668-E85E55829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0" y="19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3" name="Oval 799">
              <a:extLst>
                <a:ext uri="{FF2B5EF4-FFF2-40B4-BE49-F238E27FC236}">
                  <a16:creationId xmlns:a16="http://schemas.microsoft.com/office/drawing/2014/main" id="{DA5AA916-3FF8-4263-A401-290E83252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227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4" name="Oval 800">
              <a:extLst>
                <a:ext uri="{FF2B5EF4-FFF2-40B4-BE49-F238E27FC236}">
                  <a16:creationId xmlns:a16="http://schemas.microsoft.com/office/drawing/2014/main" id="{8B5E60E6-6D06-4599-8282-CD4E45538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215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5" name="Oval 801">
              <a:extLst>
                <a:ext uri="{FF2B5EF4-FFF2-40B4-BE49-F238E27FC236}">
                  <a16:creationId xmlns:a16="http://schemas.microsoft.com/office/drawing/2014/main" id="{D68422C9-891C-4CF3-94D8-1C0E91DAB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193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6" name="Oval 802">
              <a:extLst>
                <a:ext uri="{FF2B5EF4-FFF2-40B4-BE49-F238E27FC236}">
                  <a16:creationId xmlns:a16="http://schemas.microsoft.com/office/drawing/2014/main" id="{DEA0A03E-9143-4AD0-AB67-07F9712B8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188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7" name="Oval 803">
              <a:extLst>
                <a:ext uri="{FF2B5EF4-FFF2-40B4-BE49-F238E27FC236}">
                  <a16:creationId xmlns:a16="http://schemas.microsoft.com/office/drawing/2014/main" id="{820A6F09-44F1-4F03-94AA-D69A0B585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235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8" name="Oval 804">
              <a:extLst>
                <a:ext uri="{FF2B5EF4-FFF2-40B4-BE49-F238E27FC236}">
                  <a16:creationId xmlns:a16="http://schemas.microsoft.com/office/drawing/2014/main" id="{5BF5D78A-72F7-42AE-91BA-935BCEC57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218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9" name="Oval 805">
              <a:extLst>
                <a:ext uri="{FF2B5EF4-FFF2-40B4-BE49-F238E27FC236}">
                  <a16:creationId xmlns:a16="http://schemas.microsoft.com/office/drawing/2014/main" id="{C7D55757-2B41-47CF-9C94-7D3187CAD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76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0" name="Oval 806">
              <a:extLst>
                <a:ext uri="{FF2B5EF4-FFF2-40B4-BE49-F238E27FC236}">
                  <a16:creationId xmlns:a16="http://schemas.microsoft.com/office/drawing/2014/main" id="{B7452483-3579-4A30-9719-EAFC0BE4C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9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1" name="Oval 807">
              <a:extLst>
                <a:ext uri="{FF2B5EF4-FFF2-40B4-BE49-F238E27FC236}">
                  <a16:creationId xmlns:a16="http://schemas.microsoft.com/office/drawing/2014/main" id="{8260AE1E-2D9E-4F4E-8FE8-C9A4D4257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257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2" name="Oval 808">
              <a:extLst>
                <a:ext uri="{FF2B5EF4-FFF2-40B4-BE49-F238E27FC236}">
                  <a16:creationId xmlns:a16="http://schemas.microsoft.com/office/drawing/2014/main" id="{249C0BA3-F388-4826-9757-B25924609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150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3" name="Oval 809">
              <a:extLst>
                <a:ext uri="{FF2B5EF4-FFF2-40B4-BE49-F238E27FC236}">
                  <a16:creationId xmlns:a16="http://schemas.microsoft.com/office/drawing/2014/main" id="{724B7716-163E-4489-8543-260615E7B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230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2712" name="Group 1011">
            <a:extLst>
              <a:ext uri="{FF2B5EF4-FFF2-40B4-BE49-F238E27FC236}">
                <a16:creationId xmlns:a16="http://schemas.microsoft.com/office/drawing/2014/main" id="{8EADA9F3-07D3-4ED7-BF1E-CE56AC001B1B}"/>
              </a:ext>
            </a:extLst>
          </p:cNvPr>
          <p:cNvGrpSpPr>
            <a:grpSpLocks/>
          </p:cNvGrpSpPr>
          <p:nvPr/>
        </p:nvGrpSpPr>
        <p:grpSpPr bwMode="auto">
          <a:xfrm>
            <a:off x="4600575" y="1395413"/>
            <a:ext cx="3162300" cy="3581400"/>
            <a:chOff x="2022" y="879"/>
            <a:chExt cx="1992" cy="2256"/>
          </a:xfrm>
        </p:grpSpPr>
        <p:sp>
          <p:nvSpPr>
            <p:cNvPr id="1835" name="Oval 811">
              <a:extLst>
                <a:ext uri="{FF2B5EF4-FFF2-40B4-BE49-F238E27FC236}">
                  <a16:creationId xmlns:a16="http://schemas.microsoft.com/office/drawing/2014/main" id="{F4C17CC1-F331-4D15-8408-E4244C9E9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23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6" name="Oval 812">
              <a:extLst>
                <a:ext uri="{FF2B5EF4-FFF2-40B4-BE49-F238E27FC236}">
                  <a16:creationId xmlns:a16="http://schemas.microsoft.com/office/drawing/2014/main" id="{D78A5C48-1DA4-4E1D-B0BE-23FFE42D6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" y="26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7" name="Oval 813">
              <a:extLst>
                <a:ext uri="{FF2B5EF4-FFF2-40B4-BE49-F238E27FC236}">
                  <a16:creationId xmlns:a16="http://schemas.microsoft.com/office/drawing/2014/main" id="{B3820E33-042B-4A42-8A4B-DE6EC754B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21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8" name="Oval 814">
              <a:extLst>
                <a:ext uri="{FF2B5EF4-FFF2-40B4-BE49-F238E27FC236}">
                  <a16:creationId xmlns:a16="http://schemas.microsoft.com/office/drawing/2014/main" id="{1AAFB20A-76D7-4024-86AA-E688D71AD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212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9" name="Oval 815">
              <a:extLst>
                <a:ext uri="{FF2B5EF4-FFF2-40B4-BE49-F238E27FC236}">
                  <a16:creationId xmlns:a16="http://schemas.microsoft.com/office/drawing/2014/main" id="{29C99AEF-2D50-4B99-B2A9-E3B21022E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219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0" name="Oval 816">
              <a:extLst>
                <a:ext uri="{FF2B5EF4-FFF2-40B4-BE49-F238E27FC236}">
                  <a16:creationId xmlns:a16="http://schemas.microsoft.com/office/drawing/2014/main" id="{FF164550-C833-4E1E-B439-58F2B1AA6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39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1" name="Oval 817">
              <a:extLst>
                <a:ext uri="{FF2B5EF4-FFF2-40B4-BE49-F238E27FC236}">
                  <a16:creationId xmlns:a16="http://schemas.microsoft.com/office/drawing/2014/main" id="{BC01BF43-543A-4F5D-AD86-ACDAFA291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269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2" name="Oval 818">
              <a:extLst>
                <a:ext uri="{FF2B5EF4-FFF2-40B4-BE49-F238E27FC236}">
                  <a16:creationId xmlns:a16="http://schemas.microsoft.com/office/drawing/2014/main" id="{379CE313-B47C-4C3A-B44A-D3FF65010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4" y="96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3" name="Oval 819">
              <a:extLst>
                <a:ext uri="{FF2B5EF4-FFF2-40B4-BE49-F238E27FC236}">
                  <a16:creationId xmlns:a16="http://schemas.microsoft.com/office/drawing/2014/main" id="{BC679598-717E-4F67-9A8E-56BD4C50A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152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4" name="Oval 820">
              <a:extLst>
                <a:ext uri="{FF2B5EF4-FFF2-40B4-BE49-F238E27FC236}">
                  <a16:creationId xmlns:a16="http://schemas.microsoft.com/office/drawing/2014/main" id="{2A3219C0-3DCE-4774-8A4B-ED08C076B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221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5" name="Oval 821">
              <a:extLst>
                <a:ext uri="{FF2B5EF4-FFF2-40B4-BE49-F238E27FC236}">
                  <a16:creationId xmlns:a16="http://schemas.microsoft.com/office/drawing/2014/main" id="{6E33BF21-E47F-43A9-8DA4-CE5A579D6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212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6" name="Oval 822">
              <a:extLst>
                <a:ext uri="{FF2B5EF4-FFF2-40B4-BE49-F238E27FC236}">
                  <a16:creationId xmlns:a16="http://schemas.microsoft.com/office/drawing/2014/main" id="{531AB817-EAAE-4716-82F6-EC353E500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19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7" name="Oval 823">
              <a:extLst>
                <a:ext uri="{FF2B5EF4-FFF2-40B4-BE49-F238E27FC236}">
                  <a16:creationId xmlns:a16="http://schemas.microsoft.com/office/drawing/2014/main" id="{789A534D-DE19-4398-B5F0-4736CAB5B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20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8" name="Oval 824">
              <a:extLst>
                <a:ext uri="{FF2B5EF4-FFF2-40B4-BE49-F238E27FC236}">
                  <a16:creationId xmlns:a16="http://schemas.microsoft.com/office/drawing/2014/main" id="{5869DA37-F77D-4D57-9C40-9C24365BC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29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9" name="Oval 825">
              <a:extLst>
                <a:ext uri="{FF2B5EF4-FFF2-40B4-BE49-F238E27FC236}">
                  <a16:creationId xmlns:a16="http://schemas.microsoft.com/office/drawing/2014/main" id="{E768E97A-4014-4D83-9CBA-5719CB069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17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0" name="Oval 826">
              <a:extLst>
                <a:ext uri="{FF2B5EF4-FFF2-40B4-BE49-F238E27FC236}">
                  <a16:creationId xmlns:a16="http://schemas.microsoft.com/office/drawing/2014/main" id="{4A55ED12-3B51-4538-8CE4-0AED7468E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250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1" name="Oval 827">
              <a:extLst>
                <a:ext uri="{FF2B5EF4-FFF2-40B4-BE49-F238E27FC236}">
                  <a16:creationId xmlns:a16="http://schemas.microsoft.com/office/drawing/2014/main" id="{CE4FE973-4D15-4B99-B859-08F1B2B62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13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2" name="Oval 828">
              <a:extLst>
                <a:ext uri="{FF2B5EF4-FFF2-40B4-BE49-F238E27FC236}">
                  <a16:creationId xmlns:a16="http://schemas.microsoft.com/office/drawing/2014/main" id="{2E4DEABE-E900-4E12-8330-C4A5F2E43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273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3" name="Oval 829">
              <a:extLst>
                <a:ext uri="{FF2B5EF4-FFF2-40B4-BE49-F238E27FC236}">
                  <a16:creationId xmlns:a16="http://schemas.microsoft.com/office/drawing/2014/main" id="{F5E1E8A4-4342-4BDA-B496-7A660304D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219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4" name="Oval 830">
              <a:extLst>
                <a:ext uri="{FF2B5EF4-FFF2-40B4-BE49-F238E27FC236}">
                  <a16:creationId xmlns:a16="http://schemas.microsoft.com/office/drawing/2014/main" id="{F5CD1823-5659-4B28-8570-51B4AD0AB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176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5" name="Oval 831">
              <a:extLst>
                <a:ext uri="{FF2B5EF4-FFF2-40B4-BE49-F238E27FC236}">
                  <a16:creationId xmlns:a16="http://schemas.microsoft.com/office/drawing/2014/main" id="{901B77C3-3126-484D-B117-37A6FEBB3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0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6" name="Oval 832">
              <a:extLst>
                <a:ext uri="{FF2B5EF4-FFF2-40B4-BE49-F238E27FC236}">
                  <a16:creationId xmlns:a16="http://schemas.microsoft.com/office/drawing/2014/main" id="{FCAB3A8E-6FA6-40B9-898A-EF50EADAF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263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7" name="Oval 833">
              <a:extLst>
                <a:ext uri="{FF2B5EF4-FFF2-40B4-BE49-F238E27FC236}">
                  <a16:creationId xmlns:a16="http://schemas.microsoft.com/office/drawing/2014/main" id="{2950EE6A-E939-4745-B40E-8D96A1AB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74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8" name="Oval 834">
              <a:extLst>
                <a:ext uri="{FF2B5EF4-FFF2-40B4-BE49-F238E27FC236}">
                  <a16:creationId xmlns:a16="http://schemas.microsoft.com/office/drawing/2014/main" id="{1C4784DE-AA30-4982-9E29-EB08392C1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201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9" name="Oval 835">
              <a:extLst>
                <a:ext uri="{FF2B5EF4-FFF2-40B4-BE49-F238E27FC236}">
                  <a16:creationId xmlns:a16="http://schemas.microsoft.com/office/drawing/2014/main" id="{C3952314-7FEC-4739-842C-40FA16A98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23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0" name="Oval 836">
              <a:extLst>
                <a:ext uri="{FF2B5EF4-FFF2-40B4-BE49-F238E27FC236}">
                  <a16:creationId xmlns:a16="http://schemas.microsoft.com/office/drawing/2014/main" id="{36E1D805-73F9-4B52-BB0F-484DAC6A5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193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1" name="Oval 837">
              <a:extLst>
                <a:ext uri="{FF2B5EF4-FFF2-40B4-BE49-F238E27FC236}">
                  <a16:creationId xmlns:a16="http://schemas.microsoft.com/office/drawing/2014/main" id="{496F6B65-48FA-42A5-A2DF-63F4C0A76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180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2" name="Oval 838">
              <a:extLst>
                <a:ext uri="{FF2B5EF4-FFF2-40B4-BE49-F238E27FC236}">
                  <a16:creationId xmlns:a16="http://schemas.microsoft.com/office/drawing/2014/main" id="{FEB3BA9C-9C0C-4FED-B5AC-67E590AF1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127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3" name="Oval 839">
              <a:extLst>
                <a:ext uri="{FF2B5EF4-FFF2-40B4-BE49-F238E27FC236}">
                  <a16:creationId xmlns:a16="http://schemas.microsoft.com/office/drawing/2014/main" id="{728ACDDF-2EE5-42AD-8A97-C9DCE5A77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211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4" name="Oval 840">
              <a:extLst>
                <a:ext uri="{FF2B5EF4-FFF2-40B4-BE49-F238E27FC236}">
                  <a16:creationId xmlns:a16="http://schemas.microsoft.com/office/drawing/2014/main" id="{FC7F44FE-21D6-4BF5-9F7C-1E30BC254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219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5" name="Oval 841">
              <a:extLst>
                <a:ext uri="{FF2B5EF4-FFF2-40B4-BE49-F238E27FC236}">
                  <a16:creationId xmlns:a16="http://schemas.microsoft.com/office/drawing/2014/main" id="{56D0589F-4EFA-4809-B2E1-5CA94AAFE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27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6" name="Oval 842">
              <a:extLst>
                <a:ext uri="{FF2B5EF4-FFF2-40B4-BE49-F238E27FC236}">
                  <a16:creationId xmlns:a16="http://schemas.microsoft.com/office/drawing/2014/main" id="{BAD08877-B4DF-44BA-9856-3151DD52B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79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7" name="Oval 843">
              <a:extLst>
                <a:ext uri="{FF2B5EF4-FFF2-40B4-BE49-F238E27FC236}">
                  <a16:creationId xmlns:a16="http://schemas.microsoft.com/office/drawing/2014/main" id="{69786633-5724-49A1-AC21-6AF0AF7BD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88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8" name="Oval 844">
              <a:extLst>
                <a:ext uri="{FF2B5EF4-FFF2-40B4-BE49-F238E27FC236}">
                  <a16:creationId xmlns:a16="http://schemas.microsoft.com/office/drawing/2014/main" id="{51235C95-03ED-4DB6-A9E0-C6576613E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284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9" name="Oval 845">
              <a:extLst>
                <a:ext uri="{FF2B5EF4-FFF2-40B4-BE49-F238E27FC236}">
                  <a16:creationId xmlns:a16="http://schemas.microsoft.com/office/drawing/2014/main" id="{E5EC1AA0-8D93-4A08-80D8-0AD0E4498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218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0" name="Oval 846">
              <a:extLst>
                <a:ext uri="{FF2B5EF4-FFF2-40B4-BE49-F238E27FC236}">
                  <a16:creationId xmlns:a16="http://schemas.microsoft.com/office/drawing/2014/main" id="{C5996C21-441B-48D3-9CEC-17CDF36EF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218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1" name="Oval 847">
              <a:extLst>
                <a:ext uri="{FF2B5EF4-FFF2-40B4-BE49-F238E27FC236}">
                  <a16:creationId xmlns:a16="http://schemas.microsoft.com/office/drawing/2014/main" id="{C4E528B4-A9F4-4F58-9BEB-3F81A019F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177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2" name="Oval 848">
              <a:extLst>
                <a:ext uri="{FF2B5EF4-FFF2-40B4-BE49-F238E27FC236}">
                  <a16:creationId xmlns:a16="http://schemas.microsoft.com/office/drawing/2014/main" id="{17BF1007-D495-4B9F-877E-9C42DD69D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310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3" name="Oval 849">
              <a:extLst>
                <a:ext uri="{FF2B5EF4-FFF2-40B4-BE49-F238E27FC236}">
                  <a16:creationId xmlns:a16="http://schemas.microsoft.com/office/drawing/2014/main" id="{7A31B4B7-2014-454B-B5B0-246FE9C0E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174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4" name="Oval 850">
              <a:extLst>
                <a:ext uri="{FF2B5EF4-FFF2-40B4-BE49-F238E27FC236}">
                  <a16:creationId xmlns:a16="http://schemas.microsoft.com/office/drawing/2014/main" id="{0AB75B44-326B-4CC0-844E-FE4DCB784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27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5" name="Oval 851">
              <a:extLst>
                <a:ext uri="{FF2B5EF4-FFF2-40B4-BE49-F238E27FC236}">
                  <a16:creationId xmlns:a16="http://schemas.microsoft.com/office/drawing/2014/main" id="{F22262C3-9650-47B8-B0E5-1330CBBF9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25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6" name="Oval 852">
              <a:extLst>
                <a:ext uri="{FF2B5EF4-FFF2-40B4-BE49-F238E27FC236}">
                  <a16:creationId xmlns:a16="http://schemas.microsoft.com/office/drawing/2014/main" id="{5210E719-0C63-4E74-88DC-E78BB3087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08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7" name="Oval 853">
              <a:extLst>
                <a:ext uri="{FF2B5EF4-FFF2-40B4-BE49-F238E27FC236}">
                  <a16:creationId xmlns:a16="http://schemas.microsoft.com/office/drawing/2014/main" id="{9636F2AF-0005-436E-A9C3-510E432CA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199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8" name="Oval 854">
              <a:extLst>
                <a:ext uri="{FF2B5EF4-FFF2-40B4-BE49-F238E27FC236}">
                  <a16:creationId xmlns:a16="http://schemas.microsoft.com/office/drawing/2014/main" id="{746F49AF-2488-4B6D-B7DA-330AEB2D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2" y="224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9" name="Oval 855">
              <a:extLst>
                <a:ext uri="{FF2B5EF4-FFF2-40B4-BE49-F238E27FC236}">
                  <a16:creationId xmlns:a16="http://schemas.microsoft.com/office/drawing/2014/main" id="{261DAEF8-40D0-4A7D-AEC5-8093476A2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262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0" name="Oval 856">
              <a:extLst>
                <a:ext uri="{FF2B5EF4-FFF2-40B4-BE49-F238E27FC236}">
                  <a16:creationId xmlns:a16="http://schemas.microsoft.com/office/drawing/2014/main" id="{17F4E1C9-49E8-4FD6-A166-FFB0404CF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163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1" name="Oval 857">
              <a:extLst>
                <a:ext uri="{FF2B5EF4-FFF2-40B4-BE49-F238E27FC236}">
                  <a16:creationId xmlns:a16="http://schemas.microsoft.com/office/drawing/2014/main" id="{1A072BCD-3365-4752-885E-90C81B7D4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00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2" name="Oval 858">
              <a:extLst>
                <a:ext uri="{FF2B5EF4-FFF2-40B4-BE49-F238E27FC236}">
                  <a16:creationId xmlns:a16="http://schemas.microsoft.com/office/drawing/2014/main" id="{9E1A99D8-3ADE-4F74-97AF-8A38B8A3E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0" y="234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3" name="Oval 859">
              <a:extLst>
                <a:ext uri="{FF2B5EF4-FFF2-40B4-BE49-F238E27FC236}">
                  <a16:creationId xmlns:a16="http://schemas.microsoft.com/office/drawing/2014/main" id="{8F4CCBEC-C33D-4D69-ADD2-EE93D0664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163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4" name="Oval 860">
              <a:extLst>
                <a:ext uri="{FF2B5EF4-FFF2-40B4-BE49-F238E27FC236}">
                  <a16:creationId xmlns:a16="http://schemas.microsoft.com/office/drawing/2014/main" id="{8C3DC733-DA86-4B33-98A1-AA6682230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9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5" name="Oval 861">
              <a:extLst>
                <a:ext uri="{FF2B5EF4-FFF2-40B4-BE49-F238E27FC236}">
                  <a16:creationId xmlns:a16="http://schemas.microsoft.com/office/drawing/2014/main" id="{B03C2C3A-818C-4619-A581-220BA24C2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25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6" name="Oval 862">
              <a:extLst>
                <a:ext uri="{FF2B5EF4-FFF2-40B4-BE49-F238E27FC236}">
                  <a16:creationId xmlns:a16="http://schemas.microsoft.com/office/drawing/2014/main" id="{861A8D0F-A25E-4922-99EB-FC809C79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" y="185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7" name="Oval 863">
              <a:extLst>
                <a:ext uri="{FF2B5EF4-FFF2-40B4-BE49-F238E27FC236}">
                  <a16:creationId xmlns:a16="http://schemas.microsoft.com/office/drawing/2014/main" id="{910E3AA5-52A9-4793-AA87-1B4E5AF39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74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8" name="Oval 864">
              <a:extLst>
                <a:ext uri="{FF2B5EF4-FFF2-40B4-BE49-F238E27FC236}">
                  <a16:creationId xmlns:a16="http://schemas.microsoft.com/office/drawing/2014/main" id="{878FF7DA-621A-4E48-96FA-0554A7AD7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247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9" name="Oval 865">
              <a:extLst>
                <a:ext uri="{FF2B5EF4-FFF2-40B4-BE49-F238E27FC236}">
                  <a16:creationId xmlns:a16="http://schemas.microsoft.com/office/drawing/2014/main" id="{F62983D6-6DDF-40EB-BC21-F2C742E7A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20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0" name="Oval 866">
              <a:extLst>
                <a:ext uri="{FF2B5EF4-FFF2-40B4-BE49-F238E27FC236}">
                  <a16:creationId xmlns:a16="http://schemas.microsoft.com/office/drawing/2014/main" id="{92974744-C5B0-4904-BA19-07261053C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92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1" name="Oval 867">
              <a:extLst>
                <a:ext uri="{FF2B5EF4-FFF2-40B4-BE49-F238E27FC236}">
                  <a16:creationId xmlns:a16="http://schemas.microsoft.com/office/drawing/2014/main" id="{946C2F36-37DF-45A5-BA37-C126754A6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8" y="205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2" name="Oval 868">
              <a:extLst>
                <a:ext uri="{FF2B5EF4-FFF2-40B4-BE49-F238E27FC236}">
                  <a16:creationId xmlns:a16="http://schemas.microsoft.com/office/drawing/2014/main" id="{AA4F5827-6C47-4192-A9E1-C79A445A7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79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3" name="Oval 869">
              <a:extLst>
                <a:ext uri="{FF2B5EF4-FFF2-40B4-BE49-F238E27FC236}">
                  <a16:creationId xmlns:a16="http://schemas.microsoft.com/office/drawing/2014/main" id="{2669D28F-9194-41B1-A09C-E2CB0B37C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77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4" name="Oval 870">
              <a:extLst>
                <a:ext uri="{FF2B5EF4-FFF2-40B4-BE49-F238E27FC236}">
                  <a16:creationId xmlns:a16="http://schemas.microsoft.com/office/drawing/2014/main" id="{9A35D33D-C446-417D-ACD9-2644C0870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16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5" name="Oval 871">
              <a:extLst>
                <a:ext uri="{FF2B5EF4-FFF2-40B4-BE49-F238E27FC236}">
                  <a16:creationId xmlns:a16="http://schemas.microsoft.com/office/drawing/2014/main" id="{F0C9652E-62D0-4685-AC3C-54F184CBE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65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6" name="Oval 872">
              <a:extLst>
                <a:ext uri="{FF2B5EF4-FFF2-40B4-BE49-F238E27FC236}">
                  <a16:creationId xmlns:a16="http://schemas.microsoft.com/office/drawing/2014/main" id="{5703406B-5E24-4E15-9B61-E6636BCF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229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7" name="Oval 873">
              <a:extLst>
                <a:ext uri="{FF2B5EF4-FFF2-40B4-BE49-F238E27FC236}">
                  <a16:creationId xmlns:a16="http://schemas.microsoft.com/office/drawing/2014/main" id="{4868181C-B7C7-4C16-8AAB-5D51B304F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22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8" name="Oval 874">
              <a:extLst>
                <a:ext uri="{FF2B5EF4-FFF2-40B4-BE49-F238E27FC236}">
                  <a16:creationId xmlns:a16="http://schemas.microsoft.com/office/drawing/2014/main" id="{721DAED3-18DB-463D-9F17-9C20E755E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245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9" name="Oval 875">
              <a:extLst>
                <a:ext uri="{FF2B5EF4-FFF2-40B4-BE49-F238E27FC236}">
                  <a16:creationId xmlns:a16="http://schemas.microsoft.com/office/drawing/2014/main" id="{30DCA1C6-6A26-466D-96EB-0F933C07A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198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0" name="Oval 876">
              <a:extLst>
                <a:ext uri="{FF2B5EF4-FFF2-40B4-BE49-F238E27FC236}">
                  <a16:creationId xmlns:a16="http://schemas.microsoft.com/office/drawing/2014/main" id="{7BB08F22-5160-48F5-8492-9A78A9B46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198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1" name="Oval 877">
              <a:extLst>
                <a:ext uri="{FF2B5EF4-FFF2-40B4-BE49-F238E27FC236}">
                  <a16:creationId xmlns:a16="http://schemas.microsoft.com/office/drawing/2014/main" id="{844E0552-425D-4AC4-A54B-02F90A7B7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36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2" name="Oval 878">
              <a:extLst>
                <a:ext uri="{FF2B5EF4-FFF2-40B4-BE49-F238E27FC236}">
                  <a16:creationId xmlns:a16="http://schemas.microsoft.com/office/drawing/2014/main" id="{D9AAA47D-BF6E-4BED-8275-2386AD136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74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3" name="Oval 879">
              <a:extLst>
                <a:ext uri="{FF2B5EF4-FFF2-40B4-BE49-F238E27FC236}">
                  <a16:creationId xmlns:a16="http://schemas.microsoft.com/office/drawing/2014/main" id="{29377024-3DD7-4201-AE85-9F51A18F7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4" y="176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4" name="Oval 880">
              <a:extLst>
                <a:ext uri="{FF2B5EF4-FFF2-40B4-BE49-F238E27FC236}">
                  <a16:creationId xmlns:a16="http://schemas.microsoft.com/office/drawing/2014/main" id="{12DEF1EB-3FB1-4C22-A203-9BBA20322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83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5" name="Oval 881">
              <a:extLst>
                <a:ext uri="{FF2B5EF4-FFF2-40B4-BE49-F238E27FC236}">
                  <a16:creationId xmlns:a16="http://schemas.microsoft.com/office/drawing/2014/main" id="{97A3BD2E-3531-45B1-92D9-7E1C66DAB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36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6" name="Oval 882">
              <a:extLst>
                <a:ext uri="{FF2B5EF4-FFF2-40B4-BE49-F238E27FC236}">
                  <a16:creationId xmlns:a16="http://schemas.microsoft.com/office/drawing/2014/main" id="{41E7E0BA-C452-48C4-965F-D35549F2F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257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7" name="Oval 883">
              <a:extLst>
                <a:ext uri="{FF2B5EF4-FFF2-40B4-BE49-F238E27FC236}">
                  <a16:creationId xmlns:a16="http://schemas.microsoft.com/office/drawing/2014/main" id="{86479D88-B94C-445D-A661-8185CC531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183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8" name="Oval 884">
              <a:extLst>
                <a:ext uri="{FF2B5EF4-FFF2-40B4-BE49-F238E27FC236}">
                  <a16:creationId xmlns:a16="http://schemas.microsoft.com/office/drawing/2014/main" id="{5D56C350-5F4E-422B-9BC2-620294274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54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9" name="Oval 885">
              <a:extLst>
                <a:ext uri="{FF2B5EF4-FFF2-40B4-BE49-F238E27FC236}">
                  <a16:creationId xmlns:a16="http://schemas.microsoft.com/office/drawing/2014/main" id="{8CA5ADA9-EE43-4929-AC38-FBA8C4923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25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0" name="Oval 886">
              <a:extLst>
                <a:ext uri="{FF2B5EF4-FFF2-40B4-BE49-F238E27FC236}">
                  <a16:creationId xmlns:a16="http://schemas.microsoft.com/office/drawing/2014/main" id="{D524910C-FEE8-4238-9092-6414DF6B7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89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1" name="Oval 887">
              <a:extLst>
                <a:ext uri="{FF2B5EF4-FFF2-40B4-BE49-F238E27FC236}">
                  <a16:creationId xmlns:a16="http://schemas.microsoft.com/office/drawing/2014/main" id="{C2B3FCC6-D441-41A2-9502-423A5258F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155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2" name="Oval 888">
              <a:extLst>
                <a:ext uri="{FF2B5EF4-FFF2-40B4-BE49-F238E27FC236}">
                  <a16:creationId xmlns:a16="http://schemas.microsoft.com/office/drawing/2014/main" id="{0CB533EB-46A0-4BBC-8A0A-3111C7D4B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210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3" name="Oval 889">
              <a:extLst>
                <a:ext uri="{FF2B5EF4-FFF2-40B4-BE49-F238E27FC236}">
                  <a16:creationId xmlns:a16="http://schemas.microsoft.com/office/drawing/2014/main" id="{8AF3276B-890A-4BE1-B04F-B52B6A4FC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16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4" name="Oval 890">
              <a:extLst>
                <a:ext uri="{FF2B5EF4-FFF2-40B4-BE49-F238E27FC236}">
                  <a16:creationId xmlns:a16="http://schemas.microsoft.com/office/drawing/2014/main" id="{F9C129F5-146D-4E0B-9275-0B8BA5A09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171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5" name="Oval 891">
              <a:extLst>
                <a:ext uri="{FF2B5EF4-FFF2-40B4-BE49-F238E27FC236}">
                  <a16:creationId xmlns:a16="http://schemas.microsoft.com/office/drawing/2014/main" id="{11BBDB81-0C1B-42D7-A1BD-51FE575C8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252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6" name="Oval 892">
              <a:extLst>
                <a:ext uri="{FF2B5EF4-FFF2-40B4-BE49-F238E27FC236}">
                  <a16:creationId xmlns:a16="http://schemas.microsoft.com/office/drawing/2014/main" id="{CB68930E-7D2F-4424-971C-BB12609EB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224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7" name="Oval 893">
              <a:extLst>
                <a:ext uri="{FF2B5EF4-FFF2-40B4-BE49-F238E27FC236}">
                  <a16:creationId xmlns:a16="http://schemas.microsoft.com/office/drawing/2014/main" id="{739A24B1-5DC3-403A-8876-FEC0D7925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239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8" name="Oval 894">
              <a:extLst>
                <a:ext uri="{FF2B5EF4-FFF2-40B4-BE49-F238E27FC236}">
                  <a16:creationId xmlns:a16="http://schemas.microsoft.com/office/drawing/2014/main" id="{88FFEF87-A9AD-4267-8A30-1C1329405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6" y="201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9" name="Oval 895">
              <a:extLst>
                <a:ext uri="{FF2B5EF4-FFF2-40B4-BE49-F238E27FC236}">
                  <a16:creationId xmlns:a16="http://schemas.microsoft.com/office/drawing/2014/main" id="{2E01A1AE-BD8A-46C7-8348-E3805812D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165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0" name="Oval 896">
              <a:extLst>
                <a:ext uri="{FF2B5EF4-FFF2-40B4-BE49-F238E27FC236}">
                  <a16:creationId xmlns:a16="http://schemas.microsoft.com/office/drawing/2014/main" id="{94153AB0-D154-475E-9E07-9B25A7D77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206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1" name="Oval 897">
              <a:extLst>
                <a:ext uri="{FF2B5EF4-FFF2-40B4-BE49-F238E27FC236}">
                  <a16:creationId xmlns:a16="http://schemas.microsoft.com/office/drawing/2014/main" id="{81E9F039-94C4-4536-B150-2B1D6616F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28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2" name="Oval 898">
              <a:extLst>
                <a:ext uri="{FF2B5EF4-FFF2-40B4-BE49-F238E27FC236}">
                  <a16:creationId xmlns:a16="http://schemas.microsoft.com/office/drawing/2014/main" id="{CF762175-8C16-42E8-9184-51710FA07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162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3" name="Oval 899">
              <a:extLst>
                <a:ext uri="{FF2B5EF4-FFF2-40B4-BE49-F238E27FC236}">
                  <a16:creationId xmlns:a16="http://schemas.microsoft.com/office/drawing/2014/main" id="{0021EFDA-8151-4705-8E1A-AC433FF64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07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4" name="Oval 900">
              <a:extLst>
                <a:ext uri="{FF2B5EF4-FFF2-40B4-BE49-F238E27FC236}">
                  <a16:creationId xmlns:a16="http://schemas.microsoft.com/office/drawing/2014/main" id="{8C8DB496-5C07-4690-A6C5-A614A5A2B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25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5" name="Oval 901">
              <a:extLst>
                <a:ext uri="{FF2B5EF4-FFF2-40B4-BE49-F238E27FC236}">
                  <a16:creationId xmlns:a16="http://schemas.microsoft.com/office/drawing/2014/main" id="{8AC6E1F1-D391-4227-AAE8-AC56DAF48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28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6" name="Oval 902">
              <a:extLst>
                <a:ext uri="{FF2B5EF4-FFF2-40B4-BE49-F238E27FC236}">
                  <a16:creationId xmlns:a16="http://schemas.microsoft.com/office/drawing/2014/main" id="{5F69E232-E2B7-45BC-B9F0-347C93E13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94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7" name="Oval 903">
              <a:extLst>
                <a:ext uri="{FF2B5EF4-FFF2-40B4-BE49-F238E27FC236}">
                  <a16:creationId xmlns:a16="http://schemas.microsoft.com/office/drawing/2014/main" id="{D243CD23-2977-4081-9957-764E95A81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198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8" name="Oval 904">
              <a:extLst>
                <a:ext uri="{FF2B5EF4-FFF2-40B4-BE49-F238E27FC236}">
                  <a16:creationId xmlns:a16="http://schemas.microsoft.com/office/drawing/2014/main" id="{0C8890E5-7EB2-4DBC-903C-7A4B59C33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195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9" name="Oval 905">
              <a:extLst>
                <a:ext uri="{FF2B5EF4-FFF2-40B4-BE49-F238E27FC236}">
                  <a16:creationId xmlns:a16="http://schemas.microsoft.com/office/drawing/2014/main" id="{BBE84958-39B3-49DE-BE9C-7FA7500CC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248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0" name="Oval 906">
              <a:extLst>
                <a:ext uri="{FF2B5EF4-FFF2-40B4-BE49-F238E27FC236}">
                  <a16:creationId xmlns:a16="http://schemas.microsoft.com/office/drawing/2014/main" id="{24ECA2BE-98F3-4BF0-B19E-34990A6CF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234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1" name="Oval 907">
              <a:extLst>
                <a:ext uri="{FF2B5EF4-FFF2-40B4-BE49-F238E27FC236}">
                  <a16:creationId xmlns:a16="http://schemas.microsoft.com/office/drawing/2014/main" id="{0014FA2A-5697-45C7-966B-2EEB2083F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242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2" name="Oval 908">
              <a:extLst>
                <a:ext uri="{FF2B5EF4-FFF2-40B4-BE49-F238E27FC236}">
                  <a16:creationId xmlns:a16="http://schemas.microsoft.com/office/drawing/2014/main" id="{7A64057E-C16A-4CA1-B30C-EEDEFCF1C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142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3" name="Oval 909">
              <a:extLst>
                <a:ext uri="{FF2B5EF4-FFF2-40B4-BE49-F238E27FC236}">
                  <a16:creationId xmlns:a16="http://schemas.microsoft.com/office/drawing/2014/main" id="{B552222C-3BEE-4641-B7EE-066258B82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238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4" name="Oval 910">
              <a:extLst>
                <a:ext uri="{FF2B5EF4-FFF2-40B4-BE49-F238E27FC236}">
                  <a16:creationId xmlns:a16="http://schemas.microsoft.com/office/drawing/2014/main" id="{344FC44E-3A59-4EDA-AB14-93D4E6D09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" y="215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5" name="Oval 911">
              <a:extLst>
                <a:ext uri="{FF2B5EF4-FFF2-40B4-BE49-F238E27FC236}">
                  <a16:creationId xmlns:a16="http://schemas.microsoft.com/office/drawing/2014/main" id="{17A3A600-D9C9-4B50-A04E-3E5DEECC5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240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6" name="Oval 912">
              <a:extLst>
                <a:ext uri="{FF2B5EF4-FFF2-40B4-BE49-F238E27FC236}">
                  <a16:creationId xmlns:a16="http://schemas.microsoft.com/office/drawing/2014/main" id="{3B40E701-2B75-4D07-A1AA-DE7998069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174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7" name="Oval 913">
              <a:extLst>
                <a:ext uri="{FF2B5EF4-FFF2-40B4-BE49-F238E27FC236}">
                  <a16:creationId xmlns:a16="http://schemas.microsoft.com/office/drawing/2014/main" id="{B81A13BF-9645-4910-BDC1-55DA69117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0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8" name="Oval 914">
              <a:extLst>
                <a:ext uri="{FF2B5EF4-FFF2-40B4-BE49-F238E27FC236}">
                  <a16:creationId xmlns:a16="http://schemas.microsoft.com/office/drawing/2014/main" id="{933B6D22-FEEE-4CE7-902B-CBE075F1E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205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9" name="Oval 915">
              <a:extLst>
                <a:ext uri="{FF2B5EF4-FFF2-40B4-BE49-F238E27FC236}">
                  <a16:creationId xmlns:a16="http://schemas.microsoft.com/office/drawing/2014/main" id="{E8BACFB9-C24F-4F9B-A84F-2BA50A4B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173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0" name="Oval 916">
              <a:extLst>
                <a:ext uri="{FF2B5EF4-FFF2-40B4-BE49-F238E27FC236}">
                  <a16:creationId xmlns:a16="http://schemas.microsoft.com/office/drawing/2014/main" id="{945E257A-5727-43B3-9F6C-F2D82EC1C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183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1" name="Oval 917">
              <a:extLst>
                <a:ext uri="{FF2B5EF4-FFF2-40B4-BE49-F238E27FC236}">
                  <a16:creationId xmlns:a16="http://schemas.microsoft.com/office/drawing/2014/main" id="{365B59D3-80F7-4636-8B9C-ED55FF1EA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179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2" name="Oval 918">
              <a:extLst>
                <a:ext uri="{FF2B5EF4-FFF2-40B4-BE49-F238E27FC236}">
                  <a16:creationId xmlns:a16="http://schemas.microsoft.com/office/drawing/2014/main" id="{46031B12-5FC7-451E-B4AE-5CF547C7A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287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3" name="Oval 919">
              <a:extLst>
                <a:ext uri="{FF2B5EF4-FFF2-40B4-BE49-F238E27FC236}">
                  <a16:creationId xmlns:a16="http://schemas.microsoft.com/office/drawing/2014/main" id="{22C1F6FE-4886-46EF-844F-DF202DFD4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200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4" name="Oval 920">
              <a:extLst>
                <a:ext uri="{FF2B5EF4-FFF2-40B4-BE49-F238E27FC236}">
                  <a16:creationId xmlns:a16="http://schemas.microsoft.com/office/drawing/2014/main" id="{735A9361-D4FC-421B-AAD1-79A9D233E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17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5" name="Oval 921">
              <a:extLst>
                <a:ext uri="{FF2B5EF4-FFF2-40B4-BE49-F238E27FC236}">
                  <a16:creationId xmlns:a16="http://schemas.microsoft.com/office/drawing/2014/main" id="{A9F67CE9-5BA2-46DB-A2DB-E1C9FBA05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195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6" name="Oval 922">
              <a:extLst>
                <a:ext uri="{FF2B5EF4-FFF2-40B4-BE49-F238E27FC236}">
                  <a16:creationId xmlns:a16="http://schemas.microsoft.com/office/drawing/2014/main" id="{E7E04F2D-6D3E-4248-B13B-1462357EB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174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7" name="Oval 923">
              <a:extLst>
                <a:ext uri="{FF2B5EF4-FFF2-40B4-BE49-F238E27FC236}">
                  <a16:creationId xmlns:a16="http://schemas.microsoft.com/office/drawing/2014/main" id="{0B6F18EC-26A7-428F-A4AB-66F9FBB1C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129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8" name="Oval 924">
              <a:extLst>
                <a:ext uri="{FF2B5EF4-FFF2-40B4-BE49-F238E27FC236}">
                  <a16:creationId xmlns:a16="http://schemas.microsoft.com/office/drawing/2014/main" id="{E4CF3524-F32B-4F97-A14A-12D2708DC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162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9" name="Oval 925">
              <a:extLst>
                <a:ext uri="{FF2B5EF4-FFF2-40B4-BE49-F238E27FC236}">
                  <a16:creationId xmlns:a16="http://schemas.microsoft.com/office/drawing/2014/main" id="{FD83AB6B-5A86-447D-9345-8EDA6DFF3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249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0" name="Oval 926">
              <a:extLst>
                <a:ext uri="{FF2B5EF4-FFF2-40B4-BE49-F238E27FC236}">
                  <a16:creationId xmlns:a16="http://schemas.microsoft.com/office/drawing/2014/main" id="{8D00A897-452B-4062-BADF-F5B77D200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39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1" name="Oval 927">
              <a:extLst>
                <a:ext uri="{FF2B5EF4-FFF2-40B4-BE49-F238E27FC236}">
                  <a16:creationId xmlns:a16="http://schemas.microsoft.com/office/drawing/2014/main" id="{17CF3D8B-9BAD-4F7B-9AFA-AB555DAB3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212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2" name="Oval 928">
              <a:extLst>
                <a:ext uri="{FF2B5EF4-FFF2-40B4-BE49-F238E27FC236}">
                  <a16:creationId xmlns:a16="http://schemas.microsoft.com/office/drawing/2014/main" id="{33093499-D220-4942-8FE8-06729A652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231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3" name="Oval 929">
              <a:extLst>
                <a:ext uri="{FF2B5EF4-FFF2-40B4-BE49-F238E27FC236}">
                  <a16:creationId xmlns:a16="http://schemas.microsoft.com/office/drawing/2014/main" id="{0E8C54B1-1A6B-4FC9-95B9-F9AFD86A1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10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4" name="Oval 930">
              <a:extLst>
                <a:ext uri="{FF2B5EF4-FFF2-40B4-BE49-F238E27FC236}">
                  <a16:creationId xmlns:a16="http://schemas.microsoft.com/office/drawing/2014/main" id="{6F41F7BF-3732-4840-B66F-7AF19D0C1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62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5" name="Oval 931">
              <a:extLst>
                <a:ext uri="{FF2B5EF4-FFF2-40B4-BE49-F238E27FC236}">
                  <a16:creationId xmlns:a16="http://schemas.microsoft.com/office/drawing/2014/main" id="{48030CEC-214F-44C8-A689-34487E4CA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27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6" name="Oval 932">
              <a:extLst>
                <a:ext uri="{FF2B5EF4-FFF2-40B4-BE49-F238E27FC236}">
                  <a16:creationId xmlns:a16="http://schemas.microsoft.com/office/drawing/2014/main" id="{1861E8DA-C3DC-43B7-B6EB-3D2EB15F0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218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7" name="Oval 933">
              <a:extLst>
                <a:ext uri="{FF2B5EF4-FFF2-40B4-BE49-F238E27FC236}">
                  <a16:creationId xmlns:a16="http://schemas.microsoft.com/office/drawing/2014/main" id="{3E548CE7-325F-4833-AE6C-835DB2603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16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8" name="Oval 934">
              <a:extLst>
                <a:ext uri="{FF2B5EF4-FFF2-40B4-BE49-F238E27FC236}">
                  <a16:creationId xmlns:a16="http://schemas.microsoft.com/office/drawing/2014/main" id="{2C2E7F8B-8E4D-41B3-BCDA-34C242E52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183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9" name="Oval 935">
              <a:extLst>
                <a:ext uri="{FF2B5EF4-FFF2-40B4-BE49-F238E27FC236}">
                  <a16:creationId xmlns:a16="http://schemas.microsoft.com/office/drawing/2014/main" id="{590C1F41-DF93-4A3A-9F3E-E9D79A8AA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70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0" name="Oval 936">
              <a:extLst>
                <a:ext uri="{FF2B5EF4-FFF2-40B4-BE49-F238E27FC236}">
                  <a16:creationId xmlns:a16="http://schemas.microsoft.com/office/drawing/2014/main" id="{0C77BE14-0072-4E44-AB9D-46E9DA294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13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1" name="Oval 937">
              <a:extLst>
                <a:ext uri="{FF2B5EF4-FFF2-40B4-BE49-F238E27FC236}">
                  <a16:creationId xmlns:a16="http://schemas.microsoft.com/office/drawing/2014/main" id="{96233900-31C0-4C6B-B7BF-3C4957136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8" y="219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2" name="Oval 938">
              <a:extLst>
                <a:ext uri="{FF2B5EF4-FFF2-40B4-BE49-F238E27FC236}">
                  <a16:creationId xmlns:a16="http://schemas.microsoft.com/office/drawing/2014/main" id="{7C19F990-0823-4DE4-8B6E-3549845D8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173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3" name="Oval 939">
              <a:extLst>
                <a:ext uri="{FF2B5EF4-FFF2-40B4-BE49-F238E27FC236}">
                  <a16:creationId xmlns:a16="http://schemas.microsoft.com/office/drawing/2014/main" id="{2F884201-25E6-4E2B-ABCC-4D498F2EA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181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4" name="Oval 940">
              <a:extLst>
                <a:ext uri="{FF2B5EF4-FFF2-40B4-BE49-F238E27FC236}">
                  <a16:creationId xmlns:a16="http://schemas.microsoft.com/office/drawing/2014/main" id="{7B0D7A08-837B-4AFA-8A85-BA4C93105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89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5" name="Oval 941">
              <a:extLst>
                <a:ext uri="{FF2B5EF4-FFF2-40B4-BE49-F238E27FC236}">
                  <a16:creationId xmlns:a16="http://schemas.microsoft.com/office/drawing/2014/main" id="{B94EA3AC-99D7-4735-AF13-6AF97EF2A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87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6" name="Oval 942">
              <a:extLst>
                <a:ext uri="{FF2B5EF4-FFF2-40B4-BE49-F238E27FC236}">
                  <a16:creationId xmlns:a16="http://schemas.microsoft.com/office/drawing/2014/main" id="{F4299AC2-9829-485F-A76F-14148CEF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07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7" name="Oval 943">
              <a:extLst>
                <a:ext uri="{FF2B5EF4-FFF2-40B4-BE49-F238E27FC236}">
                  <a16:creationId xmlns:a16="http://schemas.microsoft.com/office/drawing/2014/main" id="{CD3942DC-FFBD-4754-8963-42C2A90F7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95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8" name="Oval 944">
              <a:extLst>
                <a:ext uri="{FF2B5EF4-FFF2-40B4-BE49-F238E27FC236}">
                  <a16:creationId xmlns:a16="http://schemas.microsoft.com/office/drawing/2014/main" id="{4E56AE91-D1EA-41D5-8802-5063EF6D1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211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9" name="Oval 945">
              <a:extLst>
                <a:ext uri="{FF2B5EF4-FFF2-40B4-BE49-F238E27FC236}">
                  <a16:creationId xmlns:a16="http://schemas.microsoft.com/office/drawing/2014/main" id="{BE5148D3-A199-49AF-B60D-FD3F9FC0A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185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0" name="Oval 946">
              <a:extLst>
                <a:ext uri="{FF2B5EF4-FFF2-40B4-BE49-F238E27FC236}">
                  <a16:creationId xmlns:a16="http://schemas.microsoft.com/office/drawing/2014/main" id="{C88CA731-9F82-47DC-B0FA-B30689918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227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1" name="Oval 947">
              <a:extLst>
                <a:ext uri="{FF2B5EF4-FFF2-40B4-BE49-F238E27FC236}">
                  <a16:creationId xmlns:a16="http://schemas.microsoft.com/office/drawing/2014/main" id="{0544DAB2-2792-4ACA-B599-C13A51576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171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2" name="Oval 948">
              <a:extLst>
                <a:ext uri="{FF2B5EF4-FFF2-40B4-BE49-F238E27FC236}">
                  <a16:creationId xmlns:a16="http://schemas.microsoft.com/office/drawing/2014/main" id="{02DD85B2-1408-44FB-A4DE-C5AD4BF7E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140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3" name="Oval 949">
              <a:extLst>
                <a:ext uri="{FF2B5EF4-FFF2-40B4-BE49-F238E27FC236}">
                  <a16:creationId xmlns:a16="http://schemas.microsoft.com/office/drawing/2014/main" id="{255324F0-3F63-4DA6-89BA-AE0C52B0C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204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4" name="Oval 950">
              <a:extLst>
                <a:ext uri="{FF2B5EF4-FFF2-40B4-BE49-F238E27FC236}">
                  <a16:creationId xmlns:a16="http://schemas.microsoft.com/office/drawing/2014/main" id="{7988F82F-80C7-4766-B97E-7DE8322D5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210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5" name="Oval 951">
              <a:extLst>
                <a:ext uri="{FF2B5EF4-FFF2-40B4-BE49-F238E27FC236}">
                  <a16:creationId xmlns:a16="http://schemas.microsoft.com/office/drawing/2014/main" id="{953CA899-17EA-491F-95C5-A6797D29C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228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6" name="Oval 952">
              <a:extLst>
                <a:ext uri="{FF2B5EF4-FFF2-40B4-BE49-F238E27FC236}">
                  <a16:creationId xmlns:a16="http://schemas.microsoft.com/office/drawing/2014/main" id="{0A2C7F14-78C7-4E4E-B785-AD20BB319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225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7" name="Oval 953">
              <a:extLst>
                <a:ext uri="{FF2B5EF4-FFF2-40B4-BE49-F238E27FC236}">
                  <a16:creationId xmlns:a16="http://schemas.microsoft.com/office/drawing/2014/main" id="{AE7AB2AB-4530-42B0-ADE4-7EE6E75C5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" y="270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8" name="Oval 954">
              <a:extLst>
                <a:ext uri="{FF2B5EF4-FFF2-40B4-BE49-F238E27FC236}">
                  <a16:creationId xmlns:a16="http://schemas.microsoft.com/office/drawing/2014/main" id="{D73C644A-4047-49EE-9530-3A5A4F1DB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210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9" name="Oval 955">
              <a:extLst>
                <a:ext uri="{FF2B5EF4-FFF2-40B4-BE49-F238E27FC236}">
                  <a16:creationId xmlns:a16="http://schemas.microsoft.com/office/drawing/2014/main" id="{822B1828-3E88-4E37-9E4D-605DF87C8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240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0" name="Oval 956">
              <a:extLst>
                <a:ext uri="{FF2B5EF4-FFF2-40B4-BE49-F238E27FC236}">
                  <a16:creationId xmlns:a16="http://schemas.microsoft.com/office/drawing/2014/main" id="{BE61FE51-0F4F-4527-8E34-181369586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16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1" name="Oval 957">
              <a:extLst>
                <a:ext uri="{FF2B5EF4-FFF2-40B4-BE49-F238E27FC236}">
                  <a16:creationId xmlns:a16="http://schemas.microsoft.com/office/drawing/2014/main" id="{C8E66161-5298-4932-A360-C889867CD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202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2" name="Oval 958">
              <a:extLst>
                <a:ext uri="{FF2B5EF4-FFF2-40B4-BE49-F238E27FC236}">
                  <a16:creationId xmlns:a16="http://schemas.microsoft.com/office/drawing/2014/main" id="{027E8438-CC91-4573-BE59-E7E1C18AD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206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3" name="Oval 959">
              <a:extLst>
                <a:ext uri="{FF2B5EF4-FFF2-40B4-BE49-F238E27FC236}">
                  <a16:creationId xmlns:a16="http://schemas.microsoft.com/office/drawing/2014/main" id="{41E28275-7A83-468C-B7AA-D981854C6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56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4" name="Oval 960">
              <a:extLst>
                <a:ext uri="{FF2B5EF4-FFF2-40B4-BE49-F238E27FC236}">
                  <a16:creationId xmlns:a16="http://schemas.microsoft.com/office/drawing/2014/main" id="{894FAF77-C02D-4EA8-A979-237042810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73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5" name="Oval 961">
              <a:extLst>
                <a:ext uri="{FF2B5EF4-FFF2-40B4-BE49-F238E27FC236}">
                  <a16:creationId xmlns:a16="http://schemas.microsoft.com/office/drawing/2014/main" id="{2BB16CC5-8A4C-4044-B2E7-68508F75E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195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6" name="Oval 962">
              <a:extLst>
                <a:ext uri="{FF2B5EF4-FFF2-40B4-BE49-F238E27FC236}">
                  <a16:creationId xmlns:a16="http://schemas.microsoft.com/office/drawing/2014/main" id="{D4469A07-B33B-4D71-870A-3FFDC9DCC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47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7" name="Oval 963">
              <a:extLst>
                <a:ext uri="{FF2B5EF4-FFF2-40B4-BE49-F238E27FC236}">
                  <a16:creationId xmlns:a16="http://schemas.microsoft.com/office/drawing/2014/main" id="{5D71BEE7-4C2A-449E-A3D3-E32AF3C5C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31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8" name="Oval 964">
              <a:extLst>
                <a:ext uri="{FF2B5EF4-FFF2-40B4-BE49-F238E27FC236}">
                  <a16:creationId xmlns:a16="http://schemas.microsoft.com/office/drawing/2014/main" id="{DD5FE11E-127B-4AE5-8C16-A4ECDA875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" y="198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9" name="Oval 965">
              <a:extLst>
                <a:ext uri="{FF2B5EF4-FFF2-40B4-BE49-F238E27FC236}">
                  <a16:creationId xmlns:a16="http://schemas.microsoft.com/office/drawing/2014/main" id="{662343DE-9710-4BFF-9E95-F7E14C1B1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6" y="175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0" name="Oval 966">
              <a:extLst>
                <a:ext uri="{FF2B5EF4-FFF2-40B4-BE49-F238E27FC236}">
                  <a16:creationId xmlns:a16="http://schemas.microsoft.com/office/drawing/2014/main" id="{9A205F55-5506-405F-90ED-615EF9E8B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" y="239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1" name="Oval 967">
              <a:extLst>
                <a:ext uri="{FF2B5EF4-FFF2-40B4-BE49-F238E27FC236}">
                  <a16:creationId xmlns:a16="http://schemas.microsoft.com/office/drawing/2014/main" id="{C24A76FD-15B4-4607-89B5-B833CC6C6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187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2" name="Oval 968">
              <a:extLst>
                <a:ext uri="{FF2B5EF4-FFF2-40B4-BE49-F238E27FC236}">
                  <a16:creationId xmlns:a16="http://schemas.microsoft.com/office/drawing/2014/main" id="{1FCA1E02-C630-4CD9-8DD8-22A4BC585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154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3" name="Oval 969">
              <a:extLst>
                <a:ext uri="{FF2B5EF4-FFF2-40B4-BE49-F238E27FC236}">
                  <a16:creationId xmlns:a16="http://schemas.microsoft.com/office/drawing/2014/main" id="{E9D99908-0CC4-4724-8BAD-DC57D549E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239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4" name="Oval 970">
              <a:extLst>
                <a:ext uri="{FF2B5EF4-FFF2-40B4-BE49-F238E27FC236}">
                  <a16:creationId xmlns:a16="http://schemas.microsoft.com/office/drawing/2014/main" id="{AB4B8E0E-0533-459D-8906-D560405AF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245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5" name="Oval 971">
              <a:extLst>
                <a:ext uri="{FF2B5EF4-FFF2-40B4-BE49-F238E27FC236}">
                  <a16:creationId xmlns:a16="http://schemas.microsoft.com/office/drawing/2014/main" id="{1F6101DB-44AF-4EE2-95CD-794423D0C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20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6" name="Oval 972">
              <a:extLst>
                <a:ext uri="{FF2B5EF4-FFF2-40B4-BE49-F238E27FC236}">
                  <a16:creationId xmlns:a16="http://schemas.microsoft.com/office/drawing/2014/main" id="{6F34D885-9424-47A9-A6A0-B604047B1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185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7" name="Oval 973">
              <a:extLst>
                <a:ext uri="{FF2B5EF4-FFF2-40B4-BE49-F238E27FC236}">
                  <a16:creationId xmlns:a16="http://schemas.microsoft.com/office/drawing/2014/main" id="{499C54ED-9A5E-4C08-B709-DF0387E6C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07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8" name="Oval 974">
              <a:extLst>
                <a:ext uri="{FF2B5EF4-FFF2-40B4-BE49-F238E27FC236}">
                  <a16:creationId xmlns:a16="http://schemas.microsoft.com/office/drawing/2014/main" id="{4CB5C362-ECA6-423D-BE1A-BCF5C2D8A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238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9" name="Oval 975">
              <a:extLst>
                <a:ext uri="{FF2B5EF4-FFF2-40B4-BE49-F238E27FC236}">
                  <a16:creationId xmlns:a16="http://schemas.microsoft.com/office/drawing/2014/main" id="{44630D10-5F1D-4EA2-A5A1-58F50360A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03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0" name="Oval 976">
              <a:extLst>
                <a:ext uri="{FF2B5EF4-FFF2-40B4-BE49-F238E27FC236}">
                  <a16:creationId xmlns:a16="http://schemas.microsoft.com/office/drawing/2014/main" id="{848588EF-BDCF-4B68-B3F1-D0C5F09F3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" y="200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1" name="Oval 977">
              <a:extLst>
                <a:ext uri="{FF2B5EF4-FFF2-40B4-BE49-F238E27FC236}">
                  <a16:creationId xmlns:a16="http://schemas.microsoft.com/office/drawing/2014/main" id="{8501B3F0-D42C-4F6B-A877-7D5EBA8C2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224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2" name="Oval 978">
              <a:extLst>
                <a:ext uri="{FF2B5EF4-FFF2-40B4-BE49-F238E27FC236}">
                  <a16:creationId xmlns:a16="http://schemas.microsoft.com/office/drawing/2014/main" id="{E9FB2F36-623D-4FDD-A9AD-D5C1EAE11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249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3" name="Oval 979">
              <a:extLst>
                <a:ext uri="{FF2B5EF4-FFF2-40B4-BE49-F238E27FC236}">
                  <a16:creationId xmlns:a16="http://schemas.microsoft.com/office/drawing/2014/main" id="{B576C857-386B-423F-AA2F-8EFC37399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192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4" name="Oval 980">
              <a:extLst>
                <a:ext uri="{FF2B5EF4-FFF2-40B4-BE49-F238E27FC236}">
                  <a16:creationId xmlns:a16="http://schemas.microsoft.com/office/drawing/2014/main" id="{A5A669E1-9D22-4144-B3B2-F1DE6EED4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07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5" name="Oval 981">
              <a:extLst>
                <a:ext uri="{FF2B5EF4-FFF2-40B4-BE49-F238E27FC236}">
                  <a16:creationId xmlns:a16="http://schemas.microsoft.com/office/drawing/2014/main" id="{D83BEA05-7F5B-4157-88FF-88AC78911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221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6" name="Oval 982">
              <a:extLst>
                <a:ext uri="{FF2B5EF4-FFF2-40B4-BE49-F238E27FC236}">
                  <a16:creationId xmlns:a16="http://schemas.microsoft.com/office/drawing/2014/main" id="{296BA497-4ECD-4915-BBDB-1C717130E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231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7" name="Oval 983">
              <a:extLst>
                <a:ext uri="{FF2B5EF4-FFF2-40B4-BE49-F238E27FC236}">
                  <a16:creationId xmlns:a16="http://schemas.microsoft.com/office/drawing/2014/main" id="{79ABE098-4272-406E-9C62-3B9B1DDD0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226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8" name="Oval 984">
              <a:extLst>
                <a:ext uri="{FF2B5EF4-FFF2-40B4-BE49-F238E27FC236}">
                  <a16:creationId xmlns:a16="http://schemas.microsoft.com/office/drawing/2014/main" id="{ADBFF6C7-1EA7-49BD-B303-899383E8F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240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9" name="Oval 985">
              <a:extLst>
                <a:ext uri="{FF2B5EF4-FFF2-40B4-BE49-F238E27FC236}">
                  <a16:creationId xmlns:a16="http://schemas.microsoft.com/office/drawing/2014/main" id="{08B43995-6189-4412-B42C-70FCD5B28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46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0" name="Oval 986">
              <a:extLst>
                <a:ext uri="{FF2B5EF4-FFF2-40B4-BE49-F238E27FC236}">
                  <a16:creationId xmlns:a16="http://schemas.microsoft.com/office/drawing/2014/main" id="{1F178D39-0C01-4788-8667-56A7B5224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617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1" name="Oval 987">
              <a:extLst>
                <a:ext uri="{FF2B5EF4-FFF2-40B4-BE49-F238E27FC236}">
                  <a16:creationId xmlns:a16="http://schemas.microsoft.com/office/drawing/2014/main" id="{C7286A09-5A52-4255-B4FE-CD41DD3D5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216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2" name="Oval 988">
              <a:extLst>
                <a:ext uri="{FF2B5EF4-FFF2-40B4-BE49-F238E27FC236}">
                  <a16:creationId xmlns:a16="http://schemas.microsoft.com/office/drawing/2014/main" id="{328B8B1B-F4D8-4C74-9411-107A972DE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272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3" name="Oval 989">
              <a:extLst>
                <a:ext uri="{FF2B5EF4-FFF2-40B4-BE49-F238E27FC236}">
                  <a16:creationId xmlns:a16="http://schemas.microsoft.com/office/drawing/2014/main" id="{DF759E0A-CBA6-47DF-AF70-7B5807D4E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226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4" name="Oval 990">
              <a:extLst>
                <a:ext uri="{FF2B5EF4-FFF2-40B4-BE49-F238E27FC236}">
                  <a16:creationId xmlns:a16="http://schemas.microsoft.com/office/drawing/2014/main" id="{7A3AE6DD-BD8C-402D-BF10-13169A93F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4" y="1689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5" name="Oval 991">
              <a:extLst>
                <a:ext uri="{FF2B5EF4-FFF2-40B4-BE49-F238E27FC236}">
                  <a16:creationId xmlns:a16="http://schemas.microsoft.com/office/drawing/2014/main" id="{BE2F3C10-47A4-47F9-8A10-48C703C5B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283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6" name="Oval 992">
              <a:extLst>
                <a:ext uri="{FF2B5EF4-FFF2-40B4-BE49-F238E27FC236}">
                  <a16:creationId xmlns:a16="http://schemas.microsoft.com/office/drawing/2014/main" id="{60B42A30-6894-44AF-BD1C-7D34A928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142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7" name="Oval 993">
              <a:extLst>
                <a:ext uri="{FF2B5EF4-FFF2-40B4-BE49-F238E27FC236}">
                  <a16:creationId xmlns:a16="http://schemas.microsoft.com/office/drawing/2014/main" id="{7A9B874E-AA1E-4E4C-B39A-711D0EE1F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2367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8" name="Oval 994">
              <a:extLst>
                <a:ext uri="{FF2B5EF4-FFF2-40B4-BE49-F238E27FC236}">
                  <a16:creationId xmlns:a16="http://schemas.microsoft.com/office/drawing/2014/main" id="{319C1E83-FF95-4D51-AE2B-28D6FF735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236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9" name="Oval 995">
              <a:extLst>
                <a:ext uri="{FF2B5EF4-FFF2-40B4-BE49-F238E27FC236}">
                  <a16:creationId xmlns:a16="http://schemas.microsoft.com/office/drawing/2014/main" id="{17C281E2-4EBB-46BF-A0CF-81AD117C6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46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0" name="Oval 996">
              <a:extLst>
                <a:ext uri="{FF2B5EF4-FFF2-40B4-BE49-F238E27FC236}">
                  <a16:creationId xmlns:a16="http://schemas.microsoft.com/office/drawing/2014/main" id="{6B920E17-1DDC-48DE-964C-28B8A8E12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165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1" name="Oval 997">
              <a:extLst>
                <a:ext uri="{FF2B5EF4-FFF2-40B4-BE49-F238E27FC236}">
                  <a16:creationId xmlns:a16="http://schemas.microsoft.com/office/drawing/2014/main" id="{2C75411C-EAFA-4CB6-B93B-F2C9EBE61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29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2" name="Oval 998">
              <a:extLst>
                <a:ext uri="{FF2B5EF4-FFF2-40B4-BE49-F238E27FC236}">
                  <a16:creationId xmlns:a16="http://schemas.microsoft.com/office/drawing/2014/main" id="{9933F49C-DFC9-4309-A5A0-E1DF48619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192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3" name="Oval 999">
              <a:extLst>
                <a:ext uri="{FF2B5EF4-FFF2-40B4-BE49-F238E27FC236}">
                  <a16:creationId xmlns:a16="http://schemas.microsoft.com/office/drawing/2014/main" id="{746543E3-E2AD-4530-9020-CC1D4414D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" y="269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4" name="Oval 1000">
              <a:extLst>
                <a:ext uri="{FF2B5EF4-FFF2-40B4-BE49-F238E27FC236}">
                  <a16:creationId xmlns:a16="http://schemas.microsoft.com/office/drawing/2014/main" id="{A5A0DE4C-91AD-43A7-8935-7CA050ADB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29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5" name="Oval 1001">
              <a:extLst>
                <a:ext uri="{FF2B5EF4-FFF2-40B4-BE49-F238E27FC236}">
                  <a16:creationId xmlns:a16="http://schemas.microsoft.com/office/drawing/2014/main" id="{31193CF5-CA34-43AF-849B-A29EB6784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839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6" name="Oval 1002">
              <a:extLst>
                <a:ext uri="{FF2B5EF4-FFF2-40B4-BE49-F238E27FC236}">
                  <a16:creationId xmlns:a16="http://schemas.microsoft.com/office/drawing/2014/main" id="{46A67DEF-626E-4CC2-91DF-509DC8170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2553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7" name="Oval 1003">
              <a:extLst>
                <a:ext uri="{FF2B5EF4-FFF2-40B4-BE49-F238E27FC236}">
                  <a16:creationId xmlns:a16="http://schemas.microsoft.com/office/drawing/2014/main" id="{02B70AE6-4FF3-4349-ADCD-382C5F4F1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206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8" name="Oval 1004">
              <a:extLst>
                <a:ext uri="{FF2B5EF4-FFF2-40B4-BE49-F238E27FC236}">
                  <a16:creationId xmlns:a16="http://schemas.microsoft.com/office/drawing/2014/main" id="{24E0761C-7D96-469B-A805-96FA38DF5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88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9" name="Oval 1005">
              <a:extLst>
                <a:ext uri="{FF2B5EF4-FFF2-40B4-BE49-F238E27FC236}">
                  <a16:creationId xmlns:a16="http://schemas.microsoft.com/office/drawing/2014/main" id="{3727703C-5441-409E-BE56-36A960DAD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42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0" name="Oval 1006">
              <a:extLst>
                <a:ext uri="{FF2B5EF4-FFF2-40B4-BE49-F238E27FC236}">
                  <a16:creationId xmlns:a16="http://schemas.microsoft.com/office/drawing/2014/main" id="{2BECB1FE-5BBD-4AA2-AACE-AB0466F5D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1845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1" name="Oval 1007">
              <a:extLst>
                <a:ext uri="{FF2B5EF4-FFF2-40B4-BE49-F238E27FC236}">
                  <a16:creationId xmlns:a16="http://schemas.microsoft.com/office/drawing/2014/main" id="{E342B214-F3BF-4D9E-BAC6-5E50C8F4B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73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2" name="Oval 1008">
              <a:extLst>
                <a:ext uri="{FF2B5EF4-FFF2-40B4-BE49-F238E27FC236}">
                  <a16:creationId xmlns:a16="http://schemas.microsoft.com/office/drawing/2014/main" id="{535AC742-C06E-4CBB-A52D-607322E02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2211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3" name="Oval 1009">
              <a:extLst>
                <a:ext uri="{FF2B5EF4-FFF2-40B4-BE49-F238E27FC236}">
                  <a16:creationId xmlns:a16="http://schemas.microsoft.com/office/drawing/2014/main" id="{C3DDAB2E-7BC0-4B23-835C-AA6EF1DBC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2295"/>
              <a:ext cx="30" cy="3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4" name="Oval 1010">
              <a:extLst>
                <a:ext uri="{FF2B5EF4-FFF2-40B4-BE49-F238E27FC236}">
                  <a16:creationId xmlns:a16="http://schemas.microsoft.com/office/drawing/2014/main" id="{E2744620-8918-46F8-8239-AB7801FCA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2061"/>
              <a:ext cx="30" cy="30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036" name="Oval 1012">
            <a:extLst>
              <a:ext uri="{FF2B5EF4-FFF2-40B4-BE49-F238E27FC236}">
                <a16:creationId xmlns:a16="http://schemas.microsoft.com/office/drawing/2014/main" id="{D1F00F72-399D-4332-A5FB-6185C80A2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8242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7" name="Oval 1013">
            <a:extLst>
              <a:ext uri="{FF2B5EF4-FFF2-40B4-BE49-F238E27FC236}">
                <a16:creationId xmlns:a16="http://schemas.microsoft.com/office/drawing/2014/main" id="{38B57914-843C-4405-9FC3-178AD11B9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643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8" name="Oval 1014">
            <a:extLst>
              <a:ext uri="{FF2B5EF4-FFF2-40B4-BE49-F238E27FC236}">
                <a16:creationId xmlns:a16="http://schemas.microsoft.com/office/drawing/2014/main" id="{CEEA3010-291D-4603-ABEF-DA9722428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28527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9" name="Oval 1015">
            <a:extLst>
              <a:ext uri="{FF2B5EF4-FFF2-40B4-BE49-F238E27FC236}">
                <a16:creationId xmlns:a16="http://schemas.microsoft.com/office/drawing/2014/main" id="{A2BA96C0-3F68-41B0-AA07-55933A239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27384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0" name="Oval 1016">
            <a:extLst>
              <a:ext uri="{FF2B5EF4-FFF2-40B4-BE49-F238E27FC236}">
                <a16:creationId xmlns:a16="http://schemas.microsoft.com/office/drawing/2014/main" id="{360DC6EF-BC10-485C-843B-191072016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2566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1" name="Oval 1017">
            <a:extLst>
              <a:ext uri="{FF2B5EF4-FFF2-40B4-BE49-F238E27FC236}">
                <a16:creationId xmlns:a16="http://schemas.microsoft.com/office/drawing/2014/main" id="{59935521-3DFD-49B6-AEE0-F2F32D42D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367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2" name="Oval 1018">
            <a:extLst>
              <a:ext uri="{FF2B5EF4-FFF2-40B4-BE49-F238E27FC236}">
                <a16:creationId xmlns:a16="http://schemas.microsoft.com/office/drawing/2014/main" id="{244B6104-E415-4B13-B35B-385BC203B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0700" y="3643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3" name="Oval 1019">
            <a:extLst>
              <a:ext uri="{FF2B5EF4-FFF2-40B4-BE49-F238E27FC236}">
                <a16:creationId xmlns:a16="http://schemas.microsoft.com/office/drawing/2014/main" id="{6D9F3405-7340-46AC-86E2-DEC95477D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2995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4" name="Oval 1020">
            <a:extLst>
              <a:ext uri="{FF2B5EF4-FFF2-40B4-BE49-F238E27FC236}">
                <a16:creationId xmlns:a16="http://schemas.microsoft.com/office/drawing/2014/main" id="{DA150D74-1914-44AB-9714-02C2D1180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633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5" name="Oval 1021">
            <a:extLst>
              <a:ext uri="{FF2B5EF4-FFF2-40B4-BE49-F238E27FC236}">
                <a16:creationId xmlns:a16="http://schemas.microsoft.com/office/drawing/2014/main" id="{38CC7A25-E560-4574-B0C1-0CC57D191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00" y="28051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6" name="Oval 1022">
            <a:extLst>
              <a:ext uri="{FF2B5EF4-FFF2-40B4-BE49-F238E27FC236}">
                <a16:creationId xmlns:a16="http://schemas.microsoft.com/office/drawing/2014/main" id="{DEBA4306-6467-4E02-8F58-E1ADD38E9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3625" y="2747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7" name="Oval 1023">
            <a:extLst>
              <a:ext uri="{FF2B5EF4-FFF2-40B4-BE49-F238E27FC236}">
                <a16:creationId xmlns:a16="http://schemas.microsoft.com/office/drawing/2014/main" id="{CA02A89F-D2CB-4B05-B645-CFF8AAEDD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75" y="2424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8" name="Oval 1024">
            <a:extLst>
              <a:ext uri="{FF2B5EF4-FFF2-40B4-BE49-F238E27FC236}">
                <a16:creationId xmlns:a16="http://schemas.microsoft.com/office/drawing/2014/main" id="{9C191A12-F4F8-4D8E-AA2E-F42C2071F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4950" y="3128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9" name="Oval 1025">
            <a:extLst>
              <a:ext uri="{FF2B5EF4-FFF2-40B4-BE49-F238E27FC236}">
                <a16:creationId xmlns:a16="http://schemas.microsoft.com/office/drawing/2014/main" id="{18DCC9B9-6CDB-4360-9084-7A0D170C1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5" y="2595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0" name="Oval 1026">
            <a:extLst>
              <a:ext uri="{FF2B5EF4-FFF2-40B4-BE49-F238E27FC236}">
                <a16:creationId xmlns:a16="http://schemas.microsoft.com/office/drawing/2014/main" id="{BFC97A30-1AFF-48C6-9366-97FC9C87E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3025" y="3309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1" name="Oval 1027">
            <a:extLst>
              <a:ext uri="{FF2B5EF4-FFF2-40B4-BE49-F238E27FC236}">
                <a16:creationId xmlns:a16="http://schemas.microsoft.com/office/drawing/2014/main" id="{6E02F823-E0B9-4160-9920-29705574F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28432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2" name="Oval 1028">
            <a:extLst>
              <a:ext uri="{FF2B5EF4-FFF2-40B4-BE49-F238E27FC236}">
                <a16:creationId xmlns:a16="http://schemas.microsoft.com/office/drawing/2014/main" id="{B1B25ECB-7397-4D04-A2C1-1A93A8D33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4129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3" name="Oval 1029">
            <a:extLst>
              <a:ext uri="{FF2B5EF4-FFF2-40B4-BE49-F238E27FC236}">
                <a16:creationId xmlns:a16="http://schemas.microsoft.com/office/drawing/2014/main" id="{F6BE6D60-1AD4-4A65-968F-76E007DE7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2405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4" name="Oval 1030">
            <a:extLst>
              <a:ext uri="{FF2B5EF4-FFF2-40B4-BE49-F238E27FC236}">
                <a16:creationId xmlns:a16="http://schemas.microsoft.com/office/drawing/2014/main" id="{4975DE4C-1796-43F5-AC68-8EB04ADBD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4348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5" name="Oval 1031">
            <a:extLst>
              <a:ext uri="{FF2B5EF4-FFF2-40B4-BE49-F238E27FC236}">
                <a16:creationId xmlns:a16="http://schemas.microsoft.com/office/drawing/2014/main" id="{AD83B614-78AC-4212-BFD1-FB71FB611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7450" y="31861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6" name="Oval 1032">
            <a:extLst>
              <a:ext uri="{FF2B5EF4-FFF2-40B4-BE49-F238E27FC236}">
                <a16:creationId xmlns:a16="http://schemas.microsoft.com/office/drawing/2014/main" id="{BE18647D-D69C-4668-828C-D928CD344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6550" y="3509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7" name="Oval 1033">
            <a:extLst>
              <a:ext uri="{FF2B5EF4-FFF2-40B4-BE49-F238E27FC236}">
                <a16:creationId xmlns:a16="http://schemas.microsoft.com/office/drawing/2014/main" id="{2D2D6ABD-8D7D-4C63-842E-F937E1496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4900" y="39862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8" name="Oval 1034">
            <a:extLst>
              <a:ext uri="{FF2B5EF4-FFF2-40B4-BE49-F238E27FC236}">
                <a16:creationId xmlns:a16="http://schemas.microsoft.com/office/drawing/2014/main" id="{D2767062-66A6-4AF2-AC1B-CDCDEE6F3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1575" y="3109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9" name="Oval 1035">
            <a:extLst>
              <a:ext uri="{FF2B5EF4-FFF2-40B4-BE49-F238E27FC236}">
                <a16:creationId xmlns:a16="http://schemas.microsoft.com/office/drawing/2014/main" id="{7CE35489-38C0-46B6-B99B-3EA70F6FF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3109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0" name="Oval 1036">
            <a:extLst>
              <a:ext uri="{FF2B5EF4-FFF2-40B4-BE49-F238E27FC236}">
                <a16:creationId xmlns:a16="http://schemas.microsoft.com/office/drawing/2014/main" id="{F31FE58A-0875-4173-8AA0-5C5B7F11C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2481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1" name="Oval 1037">
            <a:extLst>
              <a:ext uri="{FF2B5EF4-FFF2-40B4-BE49-F238E27FC236}">
                <a16:creationId xmlns:a16="http://schemas.microsoft.com/office/drawing/2014/main" id="{89D42B27-E9B8-487F-9855-B918A8DFC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5550" y="32242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2" name="Oval 1038">
            <a:extLst>
              <a:ext uri="{FF2B5EF4-FFF2-40B4-BE49-F238E27FC236}">
                <a16:creationId xmlns:a16="http://schemas.microsoft.com/office/drawing/2014/main" id="{09054CD7-ADDD-4697-AB72-BDBF7EB64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7850" y="2967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3" name="Oval 1039">
            <a:extLst>
              <a:ext uri="{FF2B5EF4-FFF2-40B4-BE49-F238E27FC236}">
                <a16:creationId xmlns:a16="http://schemas.microsoft.com/office/drawing/2014/main" id="{D216DF29-9DD4-4DF8-A9FA-A134FDA1A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3167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4" name="Oval 1040">
            <a:extLst>
              <a:ext uri="{FF2B5EF4-FFF2-40B4-BE49-F238E27FC236}">
                <a16:creationId xmlns:a16="http://schemas.microsoft.com/office/drawing/2014/main" id="{6EC0405C-D1A6-49EE-BA1D-561272C5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2443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5" name="Oval 1041">
            <a:extLst>
              <a:ext uri="{FF2B5EF4-FFF2-40B4-BE49-F238E27FC236}">
                <a16:creationId xmlns:a16="http://schemas.microsoft.com/office/drawing/2014/main" id="{A9AC880C-1B9B-4E40-9840-66402DA8D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643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6" name="Oval 1042">
            <a:extLst>
              <a:ext uri="{FF2B5EF4-FFF2-40B4-BE49-F238E27FC236}">
                <a16:creationId xmlns:a16="http://schemas.microsoft.com/office/drawing/2014/main" id="{39B6F990-BF21-4A50-AD1A-79CF2CD39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75" y="3300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7" name="Oval 1043">
            <a:extLst>
              <a:ext uri="{FF2B5EF4-FFF2-40B4-BE49-F238E27FC236}">
                <a16:creationId xmlns:a16="http://schemas.microsoft.com/office/drawing/2014/main" id="{4684FEEA-2789-47CE-B9C0-EC09FA13C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32337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8" name="Oval 1044">
            <a:extLst>
              <a:ext uri="{FF2B5EF4-FFF2-40B4-BE49-F238E27FC236}">
                <a16:creationId xmlns:a16="http://schemas.microsoft.com/office/drawing/2014/main" id="{DAE58E9E-5D2E-4823-B406-0F6616D53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2262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9" name="Oval 1045">
            <a:extLst>
              <a:ext uri="{FF2B5EF4-FFF2-40B4-BE49-F238E27FC236}">
                <a16:creationId xmlns:a16="http://schemas.microsoft.com/office/drawing/2014/main" id="{BF4E1F72-A87E-48B1-926B-77D6CC46E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3443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0" name="Oval 1046">
            <a:extLst>
              <a:ext uri="{FF2B5EF4-FFF2-40B4-BE49-F238E27FC236}">
                <a16:creationId xmlns:a16="http://schemas.microsoft.com/office/drawing/2014/main" id="{FFDC7C38-8D1E-42CB-B6A9-01EDEDF11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25" y="2805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1" name="Oval 1047">
            <a:extLst>
              <a:ext uri="{FF2B5EF4-FFF2-40B4-BE49-F238E27FC236}">
                <a16:creationId xmlns:a16="http://schemas.microsoft.com/office/drawing/2014/main" id="{DBE8AE39-7F36-49AA-9632-84E248394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3824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2" name="Oval 1048">
            <a:extLst>
              <a:ext uri="{FF2B5EF4-FFF2-40B4-BE49-F238E27FC236}">
                <a16:creationId xmlns:a16="http://schemas.microsoft.com/office/drawing/2014/main" id="{0AD78CF0-3FA5-4347-BFB4-072995D50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37480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3" name="Oval 1049">
            <a:extLst>
              <a:ext uri="{FF2B5EF4-FFF2-40B4-BE49-F238E27FC236}">
                <a16:creationId xmlns:a16="http://schemas.microsoft.com/office/drawing/2014/main" id="{89964334-7F74-4019-9C8B-4CEF5977B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2795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4" name="Oval 1050">
            <a:extLst>
              <a:ext uri="{FF2B5EF4-FFF2-40B4-BE49-F238E27FC236}">
                <a16:creationId xmlns:a16="http://schemas.microsoft.com/office/drawing/2014/main" id="{05DA2F99-420E-4754-A3D4-D4D7D6EFB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3175" y="29289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5" name="Oval 1051">
            <a:extLst>
              <a:ext uri="{FF2B5EF4-FFF2-40B4-BE49-F238E27FC236}">
                <a16:creationId xmlns:a16="http://schemas.microsoft.com/office/drawing/2014/main" id="{2772E0BC-84B2-4176-B891-DDE5E8878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2681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6" name="Oval 1052">
            <a:extLst>
              <a:ext uri="{FF2B5EF4-FFF2-40B4-BE49-F238E27FC236}">
                <a16:creationId xmlns:a16="http://schemas.microsoft.com/office/drawing/2014/main" id="{A2C4186A-D8D5-47BE-80C0-FFBFBB718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3671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7" name="Oval 1053">
            <a:extLst>
              <a:ext uri="{FF2B5EF4-FFF2-40B4-BE49-F238E27FC236}">
                <a16:creationId xmlns:a16="http://schemas.microsoft.com/office/drawing/2014/main" id="{EB315B2A-4B45-4DB2-BA0E-1F55FCE3D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2709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8" name="Oval 1054">
            <a:extLst>
              <a:ext uri="{FF2B5EF4-FFF2-40B4-BE49-F238E27FC236}">
                <a16:creationId xmlns:a16="http://schemas.microsoft.com/office/drawing/2014/main" id="{A315C1BC-7CCA-45DA-A192-E1D4952B4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4975" y="3205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9" name="Oval 1055">
            <a:extLst>
              <a:ext uri="{FF2B5EF4-FFF2-40B4-BE49-F238E27FC236}">
                <a16:creationId xmlns:a16="http://schemas.microsoft.com/office/drawing/2014/main" id="{E1CD186C-C4B1-4E6E-9119-3304535F8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3328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0" name="Oval 1056">
            <a:extLst>
              <a:ext uri="{FF2B5EF4-FFF2-40B4-BE49-F238E27FC236}">
                <a16:creationId xmlns:a16="http://schemas.microsoft.com/office/drawing/2014/main" id="{CEBBF2A7-84E5-4FEC-9CF5-D1DD5E367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1175" y="23193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1" name="Oval 1057">
            <a:extLst>
              <a:ext uri="{FF2B5EF4-FFF2-40B4-BE49-F238E27FC236}">
                <a16:creationId xmlns:a16="http://schemas.microsoft.com/office/drawing/2014/main" id="{DB8386E6-7889-4ECA-A7D6-18662D27E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24622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2" name="Oval 1058">
            <a:extLst>
              <a:ext uri="{FF2B5EF4-FFF2-40B4-BE49-F238E27FC236}">
                <a16:creationId xmlns:a16="http://schemas.microsoft.com/office/drawing/2014/main" id="{8D593A7B-FE6E-4A7F-AF70-57411D529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46243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3" name="Oval 1059">
            <a:extLst>
              <a:ext uri="{FF2B5EF4-FFF2-40B4-BE49-F238E27FC236}">
                <a16:creationId xmlns:a16="http://schemas.microsoft.com/office/drawing/2014/main" id="{21D9BF26-FF09-42A1-BAE4-9022D6A22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31003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4" name="Oval 1060">
            <a:extLst>
              <a:ext uri="{FF2B5EF4-FFF2-40B4-BE49-F238E27FC236}">
                <a16:creationId xmlns:a16="http://schemas.microsoft.com/office/drawing/2014/main" id="{CECF346C-440C-468D-A33D-050F9E3A4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0" y="38052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5" name="Oval 1061">
            <a:extLst>
              <a:ext uri="{FF2B5EF4-FFF2-40B4-BE49-F238E27FC236}">
                <a16:creationId xmlns:a16="http://schemas.microsoft.com/office/drawing/2014/main" id="{4471031A-2706-4C2B-8A94-2FAE216F55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34813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6" name="Oval 1062">
            <a:extLst>
              <a:ext uri="{FF2B5EF4-FFF2-40B4-BE49-F238E27FC236}">
                <a16:creationId xmlns:a16="http://schemas.microsoft.com/office/drawing/2014/main" id="{FBECA85C-9D37-4660-8F63-6B205AFBA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7" name="Oval 1063">
            <a:extLst>
              <a:ext uri="{FF2B5EF4-FFF2-40B4-BE49-F238E27FC236}">
                <a16:creationId xmlns:a16="http://schemas.microsoft.com/office/drawing/2014/main" id="{9157FB6E-5506-4E5A-85A5-1B4DA18C8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5" y="23574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8" name="Oval 1064">
            <a:extLst>
              <a:ext uri="{FF2B5EF4-FFF2-40B4-BE49-F238E27FC236}">
                <a16:creationId xmlns:a16="http://schemas.microsoft.com/office/drawing/2014/main" id="{B787ABE7-0894-4F70-A97E-E0F1E7A1D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25765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9" name="Oval 1065">
            <a:extLst>
              <a:ext uri="{FF2B5EF4-FFF2-40B4-BE49-F238E27FC236}">
                <a16:creationId xmlns:a16="http://schemas.microsoft.com/office/drawing/2014/main" id="{7E7C8F26-46B8-4AD3-966F-BA9CC9F76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00" y="2976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0" name="Oval 1066">
            <a:extLst>
              <a:ext uri="{FF2B5EF4-FFF2-40B4-BE49-F238E27FC236}">
                <a16:creationId xmlns:a16="http://schemas.microsoft.com/office/drawing/2014/main" id="{3F4CB307-3704-4295-99C9-70440D582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5" y="28908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1" name="Oval 1067">
            <a:extLst>
              <a:ext uri="{FF2B5EF4-FFF2-40B4-BE49-F238E27FC236}">
                <a16:creationId xmlns:a16="http://schemas.microsoft.com/office/drawing/2014/main" id="{B2DDC137-1DCB-4C86-9ACF-20642197D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0337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2" name="Oval 1068">
            <a:extLst>
              <a:ext uri="{FF2B5EF4-FFF2-40B4-BE49-F238E27FC236}">
                <a16:creationId xmlns:a16="http://schemas.microsoft.com/office/drawing/2014/main" id="{D9341B30-83C5-410F-AC61-88D225AA4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29003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3" name="Oval 1069">
            <a:extLst>
              <a:ext uri="{FF2B5EF4-FFF2-40B4-BE49-F238E27FC236}">
                <a16:creationId xmlns:a16="http://schemas.microsoft.com/office/drawing/2014/main" id="{71070E80-A65B-44A0-ACDD-C1BA45C7E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75" y="31575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4" name="Oval 1070">
            <a:extLst>
              <a:ext uri="{FF2B5EF4-FFF2-40B4-BE49-F238E27FC236}">
                <a16:creationId xmlns:a16="http://schemas.microsoft.com/office/drawing/2014/main" id="{1ADBB71F-6F32-42E1-96CF-A79297E67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34051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5" name="Oval 1071">
            <a:extLst>
              <a:ext uri="{FF2B5EF4-FFF2-40B4-BE49-F238E27FC236}">
                <a16:creationId xmlns:a16="http://schemas.microsoft.com/office/drawing/2014/main" id="{85644456-D575-428C-99E5-B42105B5F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3005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6" name="Oval 1072">
            <a:extLst>
              <a:ext uri="{FF2B5EF4-FFF2-40B4-BE49-F238E27FC236}">
                <a16:creationId xmlns:a16="http://schemas.microsoft.com/office/drawing/2014/main" id="{89B9871E-8A9D-4F4A-87BC-BEBD32371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3490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7" name="Oval 1073">
            <a:extLst>
              <a:ext uri="{FF2B5EF4-FFF2-40B4-BE49-F238E27FC236}">
                <a16:creationId xmlns:a16="http://schemas.microsoft.com/office/drawing/2014/main" id="{C00120CC-2967-4C41-956F-673D7DF3F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0350" y="35385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8" name="Oval 1074">
            <a:extLst>
              <a:ext uri="{FF2B5EF4-FFF2-40B4-BE49-F238E27FC236}">
                <a16:creationId xmlns:a16="http://schemas.microsoft.com/office/drawing/2014/main" id="{0F37FE7C-24A7-4856-B753-587DC993F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3550" y="34623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9" name="Oval 1075">
            <a:extLst>
              <a:ext uri="{FF2B5EF4-FFF2-40B4-BE49-F238E27FC236}">
                <a16:creationId xmlns:a16="http://schemas.microsoft.com/office/drawing/2014/main" id="{4915EB05-0983-4C65-8437-D524C4E1E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3357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100" name="Oval 1076">
            <a:extLst>
              <a:ext uri="{FF2B5EF4-FFF2-40B4-BE49-F238E27FC236}">
                <a16:creationId xmlns:a16="http://schemas.microsoft.com/office/drawing/2014/main" id="{DF00D69E-53AC-4468-B427-4883EF3DF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6575" y="3300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101" name="Oval 1077">
            <a:extLst>
              <a:ext uri="{FF2B5EF4-FFF2-40B4-BE49-F238E27FC236}">
                <a16:creationId xmlns:a16="http://schemas.microsoft.com/office/drawing/2014/main" id="{AA798906-297D-48FA-BD8A-2718863D4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18240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102" name="Oval 1078">
            <a:extLst>
              <a:ext uri="{FF2B5EF4-FFF2-40B4-BE49-F238E27FC236}">
                <a16:creationId xmlns:a16="http://schemas.microsoft.com/office/drawing/2014/main" id="{D88EAB89-116C-45A1-B9AF-D44F0D2AF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4024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103" name="Oval 1079">
            <a:extLst>
              <a:ext uri="{FF2B5EF4-FFF2-40B4-BE49-F238E27FC236}">
                <a16:creationId xmlns:a16="http://schemas.microsoft.com/office/drawing/2014/main" id="{CBB6F508-1883-4586-A3FA-40B8015EE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0425" y="3929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104" name="Oval 1080">
            <a:extLst>
              <a:ext uri="{FF2B5EF4-FFF2-40B4-BE49-F238E27FC236}">
                <a16:creationId xmlns:a16="http://schemas.microsoft.com/office/drawing/2014/main" id="{7FD4A551-98E5-4C2F-BA47-5F3A4FB62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1575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55" name="Rectangle 1054">
            <a:extLst>
              <a:ext uri="{FF2B5EF4-FFF2-40B4-BE49-F238E27FC236}">
                <a16:creationId xmlns:a16="http://schemas.microsoft.com/office/drawing/2014/main" id="{E163CF0B-1430-49F2-BADC-C563E5EBC1F9}"/>
              </a:ext>
            </a:extLst>
          </p:cNvPr>
          <p:cNvSpPr/>
          <p:nvPr/>
        </p:nvSpPr>
        <p:spPr>
          <a:xfrm>
            <a:off x="0" y="4038600"/>
            <a:ext cx="1981200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This plot is F1 </a:t>
            </a:r>
            <a:r>
              <a:rPr lang="en-US" sz="1800" kern="0" dirty="0" err="1">
                <a:solidFill>
                  <a:sysClr val="windowText" lastClr="000000"/>
                </a:solidFill>
              </a:rPr>
              <a:t>vs</a:t>
            </a:r>
            <a:r>
              <a:rPr lang="en-US" sz="1800" kern="0" dirty="0">
                <a:solidFill>
                  <a:sysClr val="windowText" lastClr="000000"/>
                </a:solidFill>
              </a:rPr>
              <a:t> F2</a:t>
            </a:r>
          </a:p>
        </p:txBody>
      </p:sp>
      <p:sp>
        <p:nvSpPr>
          <p:cNvPr id="1058" name="Rectangle 1057">
            <a:extLst>
              <a:ext uri="{FF2B5EF4-FFF2-40B4-BE49-F238E27FC236}">
                <a16:creationId xmlns:a16="http://schemas.microsoft.com/office/drawing/2014/main" id="{A563F0C0-940C-4AC3-96E8-8C27D79265B3}"/>
              </a:ext>
            </a:extLst>
          </p:cNvPr>
          <p:cNvSpPr/>
          <p:nvPr/>
        </p:nvSpPr>
        <p:spPr>
          <a:xfrm>
            <a:off x="4876800" y="5842000"/>
            <a:ext cx="4800600" cy="120015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Class     </a:t>
            </a:r>
            <a:r>
              <a:rPr lang="pt-BR" sz="1800" b="1" kern="0" dirty="0">
                <a:solidFill>
                  <a:sysClr val="windowText" lastClr="000000"/>
                </a:solidFill>
              </a:rPr>
              <a:t>F1            F2            F3          F4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0000FF"/>
                </a:solidFill>
              </a:rPr>
              <a:t>0</a:t>
            </a: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1.4371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0.4416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0.8416</a:t>
            </a:r>
            <a:r>
              <a:rPr lang="pt-BR" sz="1800" kern="0" dirty="0">
                <a:solidFill>
                  <a:sysClr val="windowText" lastClr="000000"/>
                </a:solidFill>
              </a:rPr>
              <a:t>    -0.6591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-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0.0276</a:t>
            </a:r>
            <a:r>
              <a:rPr lang="pt-BR" sz="1800" kern="0" dirty="0">
                <a:solidFill>
                  <a:sysClr val="windowText" lastClr="000000"/>
                </a:solidFill>
              </a:rPr>
              <a:t>   -0.8036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0.2391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 0.7431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0.9239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0.2876   -</a:t>
            </a:r>
            <a:r>
              <a:rPr lang="pt-BR" sz="1800" kern="0" dirty="0">
                <a:solidFill>
                  <a:sysClr val="windowText" lastClr="000000"/>
                </a:solidFill>
                <a:highlight>
                  <a:srgbClr val="FFFF00"/>
                </a:highlight>
              </a:rPr>
              <a:t>0.7893</a:t>
            </a:r>
            <a:r>
              <a:rPr lang="pt-BR" sz="1800" kern="0" dirty="0">
                <a:solidFill>
                  <a:sysClr val="windowText" lastClr="000000"/>
                </a:solidFill>
              </a:rPr>
              <a:t>    -0.1294    </a:t>
            </a:r>
            <a:endParaRPr lang="en-US" sz="1800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97504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841E4FB-9118-446B-9EDF-538B7E356AB0}"/>
              </a:ext>
            </a:extLst>
          </p:cNvPr>
          <p:cNvSpPr/>
          <p:nvPr/>
        </p:nvSpPr>
        <p:spPr>
          <a:xfrm>
            <a:off x="0" y="4994275"/>
            <a:ext cx="2514600" cy="20320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b="1" kern="0" dirty="0">
                <a:solidFill>
                  <a:sysClr val="windowText" lastClr="000000"/>
                </a:solidFill>
              </a:rPr>
              <a:t>F1            F2  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1.4371    0.4416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-0.0276   -0.8036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0.9239    0.2876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-0.3213    0.4670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0.6611    0.0046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1.9153     0.3261</a:t>
            </a:r>
            <a:endParaRPr lang="en-US" sz="1800" kern="0" dirty="0">
              <a:solidFill>
                <a:sysClr val="windowText" lastClr="000000"/>
              </a:solidFill>
            </a:endParaRPr>
          </a:p>
        </p:txBody>
      </p:sp>
      <p:sp>
        <p:nvSpPr>
          <p:cNvPr id="1100" name="Oval 76">
            <a:extLst>
              <a:ext uri="{FF2B5EF4-FFF2-40B4-BE49-F238E27FC236}">
                <a16:creationId xmlns:a16="http://schemas.microsoft.com/office/drawing/2014/main" id="{28D4795C-DE20-4296-AC03-2A2BD11EE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3043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1" name="Oval 77">
            <a:extLst>
              <a:ext uri="{FF2B5EF4-FFF2-40B4-BE49-F238E27FC236}">
                <a16:creationId xmlns:a16="http://schemas.microsoft.com/office/drawing/2014/main" id="{3FFDE0A2-F680-4C48-A701-5F4412B64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7900" y="3776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2" name="Oval 78">
            <a:extLst>
              <a:ext uri="{FF2B5EF4-FFF2-40B4-BE49-F238E27FC236}">
                <a16:creationId xmlns:a16="http://schemas.microsoft.com/office/drawing/2014/main" id="{E38BBB0F-BE98-4EFE-BE95-8BA41895A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0350" y="3138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3" name="Oval 79">
            <a:extLst>
              <a:ext uri="{FF2B5EF4-FFF2-40B4-BE49-F238E27FC236}">
                <a16:creationId xmlns:a16="http://schemas.microsoft.com/office/drawing/2014/main" id="{65CBF6E6-840F-4FBD-936F-AE1D49D86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3033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4" name="Oval 80">
            <a:extLst>
              <a:ext uri="{FF2B5EF4-FFF2-40B4-BE49-F238E27FC236}">
                <a16:creationId xmlns:a16="http://schemas.microsoft.com/office/drawing/2014/main" id="{37CA8EDF-AD4D-4A82-864E-4F9D70F15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3300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5" name="Oval 81">
            <a:extLst>
              <a:ext uri="{FF2B5EF4-FFF2-40B4-BE49-F238E27FC236}">
                <a16:creationId xmlns:a16="http://schemas.microsoft.com/office/drawing/2014/main" id="{5E823035-F348-49A1-A79A-CE432C36E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75" y="3109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6" name="Oval 82">
            <a:extLst>
              <a:ext uri="{FF2B5EF4-FFF2-40B4-BE49-F238E27FC236}">
                <a16:creationId xmlns:a16="http://schemas.microsoft.com/office/drawing/2014/main" id="{74E087F4-F850-4D82-B850-F28AEA0A8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2595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7" name="Oval 83">
            <a:extLst>
              <a:ext uri="{FF2B5EF4-FFF2-40B4-BE49-F238E27FC236}">
                <a16:creationId xmlns:a16="http://schemas.microsoft.com/office/drawing/2014/main" id="{BF8B14A3-DF52-4205-8258-634C0148D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5975" y="4129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8" name="Oval 84">
            <a:extLst>
              <a:ext uri="{FF2B5EF4-FFF2-40B4-BE49-F238E27FC236}">
                <a16:creationId xmlns:a16="http://schemas.microsoft.com/office/drawing/2014/main" id="{53C2A033-8425-4D2F-ABED-5C372A6A7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3186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09" name="Oval 85">
            <a:extLst>
              <a:ext uri="{FF2B5EF4-FFF2-40B4-BE49-F238E27FC236}">
                <a16:creationId xmlns:a16="http://schemas.microsoft.com/office/drawing/2014/main" id="{0415F1A2-956F-4E99-B573-4548DFFD5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4471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0" name="Oval 86">
            <a:extLst>
              <a:ext uri="{FF2B5EF4-FFF2-40B4-BE49-F238E27FC236}">
                <a16:creationId xmlns:a16="http://schemas.microsoft.com/office/drawing/2014/main" id="{6BE7A349-18A5-4C72-8D6A-D76C2429F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3290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1" name="Oval 87">
            <a:extLst>
              <a:ext uri="{FF2B5EF4-FFF2-40B4-BE49-F238E27FC236}">
                <a16:creationId xmlns:a16="http://schemas.microsoft.com/office/drawing/2014/main" id="{B4834B41-5E5E-4D97-BE3C-AAD834140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21764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2" name="Oval 88">
            <a:extLst>
              <a:ext uri="{FF2B5EF4-FFF2-40B4-BE49-F238E27FC236}">
                <a16:creationId xmlns:a16="http://schemas.microsoft.com/office/drawing/2014/main" id="{8730DF78-CE3C-4249-8E5E-CAE26640F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2757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3" name="Oval 89">
            <a:extLst>
              <a:ext uri="{FF2B5EF4-FFF2-40B4-BE49-F238E27FC236}">
                <a16:creationId xmlns:a16="http://schemas.microsoft.com/office/drawing/2014/main" id="{4790016E-9B85-4F55-ACD9-81BD1CC51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3309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4" name="Oval 90">
            <a:extLst>
              <a:ext uri="{FF2B5EF4-FFF2-40B4-BE49-F238E27FC236}">
                <a16:creationId xmlns:a16="http://schemas.microsoft.com/office/drawing/2014/main" id="{92F82556-23C2-4233-ACCA-C4CC4A8D3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35004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5" name="Oval 91">
            <a:extLst>
              <a:ext uri="{FF2B5EF4-FFF2-40B4-BE49-F238E27FC236}">
                <a16:creationId xmlns:a16="http://schemas.microsoft.com/office/drawing/2014/main" id="{89AA07E1-6F60-4219-A91E-D066360D6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9925" y="2995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6" name="Oval 92">
            <a:extLst>
              <a:ext uri="{FF2B5EF4-FFF2-40B4-BE49-F238E27FC236}">
                <a16:creationId xmlns:a16="http://schemas.microsoft.com/office/drawing/2014/main" id="{D4A12541-CC85-4750-99E7-65CD1A179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26908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7" name="Oval 93">
            <a:extLst>
              <a:ext uri="{FF2B5EF4-FFF2-40B4-BE49-F238E27FC236}">
                <a16:creationId xmlns:a16="http://schemas.microsoft.com/office/drawing/2014/main" id="{BD66C60A-9DFE-4A77-B22C-E726FF2FD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3300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8" name="Oval 94">
            <a:extLst>
              <a:ext uri="{FF2B5EF4-FFF2-40B4-BE49-F238E27FC236}">
                <a16:creationId xmlns:a16="http://schemas.microsoft.com/office/drawing/2014/main" id="{635871B4-E3AD-423E-8771-97B9FC723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3300" y="23574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19" name="Oval 95">
            <a:extLst>
              <a:ext uri="{FF2B5EF4-FFF2-40B4-BE49-F238E27FC236}">
                <a16:creationId xmlns:a16="http://schemas.microsoft.com/office/drawing/2014/main" id="{F75441F5-1F7D-4842-BFFA-2EDB8AF5F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3675" y="3786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0" name="Oval 96">
            <a:extLst>
              <a:ext uri="{FF2B5EF4-FFF2-40B4-BE49-F238E27FC236}">
                <a16:creationId xmlns:a16="http://schemas.microsoft.com/office/drawing/2014/main" id="{331AE89F-21E0-4F99-B091-64762EBFE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4471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1" name="Oval 97">
            <a:extLst>
              <a:ext uri="{FF2B5EF4-FFF2-40B4-BE49-F238E27FC236}">
                <a16:creationId xmlns:a16="http://schemas.microsoft.com/office/drawing/2014/main" id="{3307BC5D-1050-4649-9423-B779A9CE7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3748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2" name="Oval 98">
            <a:extLst>
              <a:ext uri="{FF2B5EF4-FFF2-40B4-BE49-F238E27FC236}">
                <a16:creationId xmlns:a16="http://schemas.microsoft.com/office/drawing/2014/main" id="{116EEA22-9C0E-4656-8978-263A398E0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424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3" name="Oval 99">
            <a:extLst>
              <a:ext uri="{FF2B5EF4-FFF2-40B4-BE49-F238E27FC236}">
                <a16:creationId xmlns:a16="http://schemas.microsoft.com/office/drawing/2014/main" id="{5D2FFE5E-B740-45AC-9BE5-A2F49AAA5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3519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4" name="Oval 100">
            <a:extLst>
              <a:ext uri="{FF2B5EF4-FFF2-40B4-BE49-F238E27FC236}">
                <a16:creationId xmlns:a16="http://schemas.microsoft.com/office/drawing/2014/main" id="{82625232-1E17-4A42-AB3C-30D402860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0" y="3805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5" name="Oval 101">
            <a:extLst>
              <a:ext uri="{FF2B5EF4-FFF2-40B4-BE49-F238E27FC236}">
                <a16:creationId xmlns:a16="http://schemas.microsoft.com/office/drawing/2014/main" id="{B4D041DE-E203-49AB-8B0B-92F06D375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25193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6" name="Oval 102">
            <a:extLst>
              <a:ext uri="{FF2B5EF4-FFF2-40B4-BE49-F238E27FC236}">
                <a16:creationId xmlns:a16="http://schemas.microsoft.com/office/drawing/2014/main" id="{92AEF246-4E1E-46D7-A51B-3EE1B9C43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4252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7" name="Oval 103">
            <a:extLst>
              <a:ext uri="{FF2B5EF4-FFF2-40B4-BE49-F238E27FC236}">
                <a16:creationId xmlns:a16="http://schemas.microsoft.com/office/drawing/2014/main" id="{CB6CC90D-A305-4587-90A8-5CB26F722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1750" y="3595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8" name="Oval 104">
            <a:extLst>
              <a:ext uri="{FF2B5EF4-FFF2-40B4-BE49-F238E27FC236}">
                <a16:creationId xmlns:a16="http://schemas.microsoft.com/office/drawing/2014/main" id="{A381D32B-7230-4253-BDA9-BC4ABC08D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3871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9" name="Oval 105">
            <a:extLst>
              <a:ext uri="{FF2B5EF4-FFF2-40B4-BE49-F238E27FC236}">
                <a16:creationId xmlns:a16="http://schemas.microsoft.com/office/drawing/2014/main" id="{3F01385C-BFC2-4B6F-8190-95C9FB96E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3586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0" name="Oval 106">
            <a:extLst>
              <a:ext uri="{FF2B5EF4-FFF2-40B4-BE49-F238E27FC236}">
                <a16:creationId xmlns:a16="http://schemas.microsoft.com/office/drawing/2014/main" id="{64E1F97B-C316-4027-9A67-7F805B3D8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3690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1" name="Oval 107">
            <a:extLst>
              <a:ext uri="{FF2B5EF4-FFF2-40B4-BE49-F238E27FC236}">
                <a16:creationId xmlns:a16="http://schemas.microsoft.com/office/drawing/2014/main" id="{4D40E1BA-FE94-4FBD-BDDD-14339175D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5975" y="3024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2" name="Oval 108">
            <a:extLst>
              <a:ext uri="{FF2B5EF4-FFF2-40B4-BE49-F238E27FC236}">
                <a16:creationId xmlns:a16="http://schemas.microsoft.com/office/drawing/2014/main" id="{48E596B1-9550-4DAA-B408-99E4D7438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3919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3" name="Oval 109">
            <a:extLst>
              <a:ext uri="{FF2B5EF4-FFF2-40B4-BE49-F238E27FC236}">
                <a16:creationId xmlns:a16="http://schemas.microsoft.com/office/drawing/2014/main" id="{72844A87-2D17-4BBD-97E6-318B85621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3786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4" name="Oval 110">
            <a:extLst>
              <a:ext uri="{FF2B5EF4-FFF2-40B4-BE49-F238E27FC236}">
                <a16:creationId xmlns:a16="http://schemas.microsoft.com/office/drawing/2014/main" id="{61B2AA61-E66E-49A4-934E-DC3D5F5CD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2275" y="3243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5" name="Oval 111">
            <a:extLst>
              <a:ext uri="{FF2B5EF4-FFF2-40B4-BE49-F238E27FC236}">
                <a16:creationId xmlns:a16="http://schemas.microsoft.com/office/drawing/2014/main" id="{3C4D56FC-B2C3-45AF-8D0C-014B0525A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1750" y="26717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6" name="Oval 112">
            <a:extLst>
              <a:ext uri="{FF2B5EF4-FFF2-40B4-BE49-F238E27FC236}">
                <a16:creationId xmlns:a16="http://schemas.microsoft.com/office/drawing/2014/main" id="{CF20EBA9-4D8B-4FAB-BB12-6ADC61570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5550" y="43957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7" name="Oval 113">
            <a:extLst>
              <a:ext uri="{FF2B5EF4-FFF2-40B4-BE49-F238E27FC236}">
                <a16:creationId xmlns:a16="http://schemas.microsoft.com/office/drawing/2014/main" id="{5F4265D4-5532-4A92-B490-AA2F2E03F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2252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8" name="Oval 114">
            <a:extLst>
              <a:ext uri="{FF2B5EF4-FFF2-40B4-BE49-F238E27FC236}">
                <a16:creationId xmlns:a16="http://schemas.microsoft.com/office/drawing/2014/main" id="{4D78D4C3-7F34-4E94-A6E5-19FA475B4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3824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39" name="Oval 115">
            <a:extLst>
              <a:ext uri="{FF2B5EF4-FFF2-40B4-BE49-F238E27FC236}">
                <a16:creationId xmlns:a16="http://schemas.microsoft.com/office/drawing/2014/main" id="{D615C66E-9199-4377-94BD-292F87208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928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0" name="Oval 116">
            <a:extLst>
              <a:ext uri="{FF2B5EF4-FFF2-40B4-BE49-F238E27FC236}">
                <a16:creationId xmlns:a16="http://schemas.microsoft.com/office/drawing/2014/main" id="{CB57DE6E-5E7E-41AC-A7CF-F536266DF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8025" y="26908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1" name="Oval 117">
            <a:extLst>
              <a:ext uri="{FF2B5EF4-FFF2-40B4-BE49-F238E27FC236}">
                <a16:creationId xmlns:a16="http://schemas.microsoft.com/office/drawing/2014/main" id="{D4AAFFD3-6F3B-473F-8B79-863F31241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2528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2" name="Oval 118">
            <a:extLst>
              <a:ext uri="{FF2B5EF4-FFF2-40B4-BE49-F238E27FC236}">
                <a16:creationId xmlns:a16="http://schemas.microsoft.com/office/drawing/2014/main" id="{4FB75FDC-9EE4-4159-86E4-E21D0D267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3605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3" name="Oval 119">
            <a:extLst>
              <a:ext uri="{FF2B5EF4-FFF2-40B4-BE49-F238E27FC236}">
                <a16:creationId xmlns:a16="http://schemas.microsoft.com/office/drawing/2014/main" id="{556D661E-2F79-4C8D-959C-AA649860A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290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4" name="Oval 120">
            <a:extLst>
              <a:ext uri="{FF2B5EF4-FFF2-40B4-BE49-F238E27FC236}">
                <a16:creationId xmlns:a16="http://schemas.microsoft.com/office/drawing/2014/main" id="{F05A87BE-2569-4D5E-A93C-2D1E1C6B5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3395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5" name="Oval 121">
            <a:extLst>
              <a:ext uri="{FF2B5EF4-FFF2-40B4-BE49-F238E27FC236}">
                <a16:creationId xmlns:a16="http://schemas.microsoft.com/office/drawing/2014/main" id="{02AB895F-F9EC-4317-80DB-5E904AB28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6623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6" name="Oval 122">
            <a:extLst>
              <a:ext uri="{FF2B5EF4-FFF2-40B4-BE49-F238E27FC236}">
                <a16:creationId xmlns:a16="http://schemas.microsoft.com/office/drawing/2014/main" id="{888AA899-6EB4-45DA-9D70-46FDD0C24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3148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7" name="Oval 123">
            <a:extLst>
              <a:ext uri="{FF2B5EF4-FFF2-40B4-BE49-F238E27FC236}">
                <a16:creationId xmlns:a16="http://schemas.microsoft.com/office/drawing/2014/main" id="{5D93F2E0-DA4D-44A7-A342-0E174C5C2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3075" y="3090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8" name="Oval 124">
            <a:extLst>
              <a:ext uri="{FF2B5EF4-FFF2-40B4-BE49-F238E27FC236}">
                <a16:creationId xmlns:a16="http://schemas.microsoft.com/office/drawing/2014/main" id="{2F8EDAB1-2238-455E-9E04-5057622F5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3509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49" name="Oval 125">
            <a:extLst>
              <a:ext uri="{FF2B5EF4-FFF2-40B4-BE49-F238E27FC236}">
                <a16:creationId xmlns:a16="http://schemas.microsoft.com/office/drawing/2014/main" id="{C10F9C83-5C50-47C3-AC77-02DD0BBE9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224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0" name="Oval 126">
            <a:extLst>
              <a:ext uri="{FF2B5EF4-FFF2-40B4-BE49-F238E27FC236}">
                <a16:creationId xmlns:a16="http://schemas.microsoft.com/office/drawing/2014/main" id="{DE61055C-CC1D-41B0-AF96-7D0222E31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5" y="1738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1" name="Oval 127">
            <a:extLst>
              <a:ext uri="{FF2B5EF4-FFF2-40B4-BE49-F238E27FC236}">
                <a16:creationId xmlns:a16="http://schemas.microsoft.com/office/drawing/2014/main" id="{94D0F0DA-6DF5-4EB7-86EE-78A35C129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3625" y="3309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2" name="Oval 128">
            <a:extLst>
              <a:ext uri="{FF2B5EF4-FFF2-40B4-BE49-F238E27FC236}">
                <a16:creationId xmlns:a16="http://schemas.microsoft.com/office/drawing/2014/main" id="{5039E5EA-55C9-496E-A95F-43FA3A349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890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3" name="Oval 129">
            <a:extLst>
              <a:ext uri="{FF2B5EF4-FFF2-40B4-BE49-F238E27FC236}">
                <a16:creationId xmlns:a16="http://schemas.microsoft.com/office/drawing/2014/main" id="{3155D094-138E-4576-B7A6-A3166EBFA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3576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4" name="Oval 130">
            <a:extLst>
              <a:ext uri="{FF2B5EF4-FFF2-40B4-BE49-F238E27FC236}">
                <a16:creationId xmlns:a16="http://schemas.microsoft.com/office/drawing/2014/main" id="{CD224F41-AEED-4571-8ABB-29B486727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614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5" name="Oval 131">
            <a:extLst>
              <a:ext uri="{FF2B5EF4-FFF2-40B4-BE49-F238E27FC236}">
                <a16:creationId xmlns:a16="http://schemas.microsoft.com/office/drawing/2014/main" id="{348A90BD-50F9-4438-BFF1-3590FAD94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509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6" name="Oval 132">
            <a:extLst>
              <a:ext uri="{FF2B5EF4-FFF2-40B4-BE49-F238E27FC236}">
                <a16:creationId xmlns:a16="http://schemas.microsoft.com/office/drawing/2014/main" id="{C252EA8A-6D61-4C46-AEE9-1BF21549C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2976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7" name="Oval 133">
            <a:extLst>
              <a:ext uri="{FF2B5EF4-FFF2-40B4-BE49-F238E27FC236}">
                <a16:creationId xmlns:a16="http://schemas.microsoft.com/office/drawing/2014/main" id="{2590E42D-07AF-4DAA-A11F-307660785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3776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8" name="Oval 134">
            <a:extLst>
              <a:ext uri="{FF2B5EF4-FFF2-40B4-BE49-F238E27FC236}">
                <a16:creationId xmlns:a16="http://schemas.microsoft.com/office/drawing/2014/main" id="{A36D8DFB-3145-432B-8651-9D2F66A5E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00" y="4386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59" name="Oval 135">
            <a:extLst>
              <a:ext uri="{FF2B5EF4-FFF2-40B4-BE49-F238E27FC236}">
                <a16:creationId xmlns:a16="http://schemas.microsoft.com/office/drawing/2014/main" id="{7DBB8454-52F5-44DA-8E11-361C3C48F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3271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0" name="Oval 136">
            <a:extLst>
              <a:ext uri="{FF2B5EF4-FFF2-40B4-BE49-F238E27FC236}">
                <a16:creationId xmlns:a16="http://schemas.microsoft.com/office/drawing/2014/main" id="{FD98850A-D157-4515-BD4B-60A811CC6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3557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1" name="Oval 137">
            <a:extLst>
              <a:ext uri="{FF2B5EF4-FFF2-40B4-BE49-F238E27FC236}">
                <a16:creationId xmlns:a16="http://schemas.microsoft.com/office/drawing/2014/main" id="{AE7CECAA-62E4-48A6-8902-321987326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138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2" name="Oval 138">
            <a:extLst>
              <a:ext uri="{FF2B5EF4-FFF2-40B4-BE49-F238E27FC236}">
                <a16:creationId xmlns:a16="http://schemas.microsoft.com/office/drawing/2014/main" id="{29D86B1F-5083-482A-8077-10FC7EA5C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32527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3" name="Oval 139">
            <a:extLst>
              <a:ext uri="{FF2B5EF4-FFF2-40B4-BE49-F238E27FC236}">
                <a16:creationId xmlns:a16="http://schemas.microsoft.com/office/drawing/2014/main" id="{1F6C5F4D-4D0A-4084-93B3-20C6F235D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2881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4" name="Oval 140">
            <a:extLst>
              <a:ext uri="{FF2B5EF4-FFF2-40B4-BE49-F238E27FC236}">
                <a16:creationId xmlns:a16="http://schemas.microsoft.com/office/drawing/2014/main" id="{77DDE8EC-C2E3-4E5D-B9E3-BFF4097D8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7300" y="2776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5" name="Oval 141">
            <a:extLst>
              <a:ext uri="{FF2B5EF4-FFF2-40B4-BE49-F238E27FC236}">
                <a16:creationId xmlns:a16="http://schemas.microsoft.com/office/drawing/2014/main" id="{F872A7BB-B252-47F6-9F19-D49F328F8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40814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6" name="Oval 142">
            <a:extLst>
              <a:ext uri="{FF2B5EF4-FFF2-40B4-BE49-F238E27FC236}">
                <a16:creationId xmlns:a16="http://schemas.microsoft.com/office/drawing/2014/main" id="{ED8EE91D-40EC-4EB2-83D2-1AD0B9F83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41957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7" name="Oval 143">
            <a:extLst>
              <a:ext uri="{FF2B5EF4-FFF2-40B4-BE49-F238E27FC236}">
                <a16:creationId xmlns:a16="http://schemas.microsoft.com/office/drawing/2014/main" id="{485BF210-413D-404F-8025-61174290D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3014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8" name="Oval 144">
            <a:extLst>
              <a:ext uri="{FF2B5EF4-FFF2-40B4-BE49-F238E27FC236}">
                <a16:creationId xmlns:a16="http://schemas.microsoft.com/office/drawing/2014/main" id="{A3C66A41-A697-42EE-A2BD-D8FD9635A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128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69" name="Oval 145">
            <a:extLst>
              <a:ext uri="{FF2B5EF4-FFF2-40B4-BE49-F238E27FC236}">
                <a16:creationId xmlns:a16="http://schemas.microsoft.com/office/drawing/2014/main" id="{C355640F-9BA4-4B4B-BCCA-715773340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3852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0" name="Oval 146">
            <a:extLst>
              <a:ext uri="{FF2B5EF4-FFF2-40B4-BE49-F238E27FC236}">
                <a16:creationId xmlns:a16="http://schemas.microsoft.com/office/drawing/2014/main" id="{EDA1B498-B109-441A-B5A6-517BFDBDA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2576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1" name="Oval 147">
            <a:extLst>
              <a:ext uri="{FF2B5EF4-FFF2-40B4-BE49-F238E27FC236}">
                <a16:creationId xmlns:a16="http://schemas.microsoft.com/office/drawing/2014/main" id="{0B7BC3ED-5DC7-4DCE-989A-9A7A249FC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32813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2" name="Oval 148">
            <a:extLst>
              <a:ext uri="{FF2B5EF4-FFF2-40B4-BE49-F238E27FC236}">
                <a16:creationId xmlns:a16="http://schemas.microsoft.com/office/drawing/2014/main" id="{BF446B5B-3030-4A4D-8B6D-ACF267C4C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3233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3" name="Oval 149">
            <a:extLst>
              <a:ext uri="{FF2B5EF4-FFF2-40B4-BE49-F238E27FC236}">
                <a16:creationId xmlns:a16="http://schemas.microsoft.com/office/drawing/2014/main" id="{6555F0C0-FD96-4DEB-B6EE-1E6ADBFC7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148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4" name="Oval 150">
            <a:extLst>
              <a:ext uri="{FF2B5EF4-FFF2-40B4-BE49-F238E27FC236}">
                <a16:creationId xmlns:a16="http://schemas.microsoft.com/office/drawing/2014/main" id="{27FFA06B-4FF2-477F-8153-8C35AF8CE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2862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5" name="Oval 151">
            <a:extLst>
              <a:ext uri="{FF2B5EF4-FFF2-40B4-BE49-F238E27FC236}">
                <a16:creationId xmlns:a16="http://schemas.microsoft.com/office/drawing/2014/main" id="{CC70AD4C-4802-47BC-8025-F9A5CEB5E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2414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6" name="Oval 152">
            <a:extLst>
              <a:ext uri="{FF2B5EF4-FFF2-40B4-BE49-F238E27FC236}">
                <a16:creationId xmlns:a16="http://schemas.microsoft.com/office/drawing/2014/main" id="{30A151EA-46FB-431D-B77B-B958862C6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3462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7" name="Oval 153">
            <a:extLst>
              <a:ext uri="{FF2B5EF4-FFF2-40B4-BE49-F238E27FC236}">
                <a16:creationId xmlns:a16="http://schemas.microsoft.com/office/drawing/2014/main" id="{01ACC188-C78E-4817-B5B4-E623614FA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4319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8" name="Oval 154">
            <a:extLst>
              <a:ext uri="{FF2B5EF4-FFF2-40B4-BE49-F238E27FC236}">
                <a16:creationId xmlns:a16="http://schemas.microsoft.com/office/drawing/2014/main" id="{CC020888-495B-433F-AAA1-606667E4F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8850" y="2709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79" name="Oval 155">
            <a:extLst>
              <a:ext uri="{FF2B5EF4-FFF2-40B4-BE49-F238E27FC236}">
                <a16:creationId xmlns:a16="http://schemas.microsoft.com/office/drawing/2014/main" id="{1CB99940-37D7-45D7-B884-5F15458B5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8250" y="3852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0" name="Oval 156">
            <a:extLst>
              <a:ext uri="{FF2B5EF4-FFF2-40B4-BE49-F238E27FC236}">
                <a16:creationId xmlns:a16="http://schemas.microsoft.com/office/drawing/2014/main" id="{905E2866-BEDD-4FA9-A98C-09EEB8598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2576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1" name="Oval 157">
            <a:extLst>
              <a:ext uri="{FF2B5EF4-FFF2-40B4-BE49-F238E27FC236}">
                <a16:creationId xmlns:a16="http://schemas.microsoft.com/office/drawing/2014/main" id="{D4D18D75-1DAA-470B-B2EC-A8684C47D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00" y="3652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2" name="Oval 158">
            <a:extLst>
              <a:ext uri="{FF2B5EF4-FFF2-40B4-BE49-F238E27FC236}">
                <a16:creationId xmlns:a16="http://schemas.microsoft.com/office/drawing/2014/main" id="{CC92149F-22B7-4D78-A0F1-B7E4B8058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2433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3" name="Oval 159">
            <a:extLst>
              <a:ext uri="{FF2B5EF4-FFF2-40B4-BE49-F238E27FC236}">
                <a16:creationId xmlns:a16="http://schemas.microsoft.com/office/drawing/2014/main" id="{7944AFF6-B462-4F03-A943-20DEF05C0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3776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4" name="Oval 160">
            <a:extLst>
              <a:ext uri="{FF2B5EF4-FFF2-40B4-BE49-F238E27FC236}">
                <a16:creationId xmlns:a16="http://schemas.microsoft.com/office/drawing/2014/main" id="{54D372FD-F655-48F1-9D11-6C0156BD0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0" y="3957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5" name="Oval 161">
            <a:extLst>
              <a:ext uri="{FF2B5EF4-FFF2-40B4-BE49-F238E27FC236}">
                <a16:creationId xmlns:a16="http://schemas.microsoft.com/office/drawing/2014/main" id="{36E05BB6-0589-47EC-B75F-A75EAB30D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2747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6" name="Oval 162">
            <a:extLst>
              <a:ext uri="{FF2B5EF4-FFF2-40B4-BE49-F238E27FC236}">
                <a16:creationId xmlns:a16="http://schemas.microsoft.com/office/drawing/2014/main" id="{B2C6949D-A3E5-4D32-BA2E-09DA2BEE9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25" y="4100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7" name="Oval 163">
            <a:extLst>
              <a:ext uri="{FF2B5EF4-FFF2-40B4-BE49-F238E27FC236}">
                <a16:creationId xmlns:a16="http://schemas.microsoft.com/office/drawing/2014/main" id="{3FD8D592-D4D7-4898-8C38-931A210E5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2975" y="2909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8" name="Oval 164">
            <a:extLst>
              <a:ext uri="{FF2B5EF4-FFF2-40B4-BE49-F238E27FC236}">
                <a16:creationId xmlns:a16="http://schemas.microsoft.com/office/drawing/2014/main" id="{93A7F277-71F0-4526-90E1-7993B1DCF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30527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89" name="Oval 165">
            <a:extLst>
              <a:ext uri="{FF2B5EF4-FFF2-40B4-BE49-F238E27FC236}">
                <a16:creationId xmlns:a16="http://schemas.microsoft.com/office/drawing/2014/main" id="{1FFE4E01-3CB2-46BE-A992-30D1028C2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0825" y="33861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0" name="Oval 166">
            <a:extLst>
              <a:ext uri="{FF2B5EF4-FFF2-40B4-BE49-F238E27FC236}">
                <a16:creationId xmlns:a16="http://schemas.microsoft.com/office/drawing/2014/main" id="{E97A1F78-948B-4219-A63F-5151ED0DB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5550" y="3509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1" name="Oval 167">
            <a:extLst>
              <a:ext uri="{FF2B5EF4-FFF2-40B4-BE49-F238E27FC236}">
                <a16:creationId xmlns:a16="http://schemas.microsoft.com/office/drawing/2014/main" id="{624D5AB8-9673-41F9-AA43-704A309D9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2100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2" name="Oval 168">
            <a:extLst>
              <a:ext uri="{FF2B5EF4-FFF2-40B4-BE49-F238E27FC236}">
                <a16:creationId xmlns:a16="http://schemas.microsoft.com/office/drawing/2014/main" id="{EF88B20F-CEB3-4AB8-A032-118D2FFEC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529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3" name="Oval 169">
            <a:extLst>
              <a:ext uri="{FF2B5EF4-FFF2-40B4-BE49-F238E27FC236}">
                <a16:creationId xmlns:a16="http://schemas.microsoft.com/office/drawing/2014/main" id="{1EB20310-3741-4E3D-A3BA-3FE09049D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4175" y="3414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4" name="Oval 170">
            <a:extLst>
              <a:ext uri="{FF2B5EF4-FFF2-40B4-BE49-F238E27FC236}">
                <a16:creationId xmlns:a16="http://schemas.microsoft.com/office/drawing/2014/main" id="{58B42843-A284-4836-A204-1E445CF87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3852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5" name="Oval 171">
            <a:extLst>
              <a:ext uri="{FF2B5EF4-FFF2-40B4-BE49-F238E27FC236}">
                <a16:creationId xmlns:a16="http://schemas.microsoft.com/office/drawing/2014/main" id="{376D9CA2-BD39-4A96-BF40-C7E91E313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786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6" name="Oval 172">
            <a:extLst>
              <a:ext uri="{FF2B5EF4-FFF2-40B4-BE49-F238E27FC236}">
                <a16:creationId xmlns:a16="http://schemas.microsoft.com/office/drawing/2014/main" id="{53C87D60-1117-4925-9FC5-8C3D0D9DA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643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7" name="Oval 173">
            <a:extLst>
              <a:ext uri="{FF2B5EF4-FFF2-40B4-BE49-F238E27FC236}">
                <a16:creationId xmlns:a16="http://schemas.microsoft.com/office/drawing/2014/main" id="{F9D101CE-E5E6-4D33-A3D5-29365A535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2300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8" name="Oval 174">
            <a:extLst>
              <a:ext uri="{FF2B5EF4-FFF2-40B4-BE49-F238E27FC236}">
                <a16:creationId xmlns:a16="http://schemas.microsoft.com/office/drawing/2014/main" id="{12BB2D0F-7C90-4B45-9BE7-37E89A5F7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0825" y="3538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99" name="Oval 175">
            <a:extLst>
              <a:ext uri="{FF2B5EF4-FFF2-40B4-BE49-F238E27FC236}">
                <a16:creationId xmlns:a16="http://schemas.microsoft.com/office/drawing/2014/main" id="{02B0D802-1209-487E-A8D2-A4E994CD3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3709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0" name="Oval 176">
            <a:extLst>
              <a:ext uri="{FF2B5EF4-FFF2-40B4-BE49-F238E27FC236}">
                <a16:creationId xmlns:a16="http://schemas.microsoft.com/office/drawing/2014/main" id="{9C239C3A-A474-4FEC-A07B-104AAEA25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3567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1" name="Oval 177">
            <a:extLst>
              <a:ext uri="{FF2B5EF4-FFF2-40B4-BE49-F238E27FC236}">
                <a16:creationId xmlns:a16="http://schemas.microsoft.com/office/drawing/2014/main" id="{90915680-C2F5-4E76-AC21-3A3245DFA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2890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2" name="Oval 178">
            <a:extLst>
              <a:ext uri="{FF2B5EF4-FFF2-40B4-BE49-F238E27FC236}">
                <a16:creationId xmlns:a16="http://schemas.microsoft.com/office/drawing/2014/main" id="{5DB3A1A6-9E89-4B99-8E66-1E152DD9B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5" y="4071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3" name="Oval 179">
            <a:extLst>
              <a:ext uri="{FF2B5EF4-FFF2-40B4-BE49-F238E27FC236}">
                <a16:creationId xmlns:a16="http://schemas.microsoft.com/office/drawing/2014/main" id="{AC865268-65D3-4398-B788-E7F186589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29384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4" name="Oval 180">
            <a:extLst>
              <a:ext uri="{FF2B5EF4-FFF2-40B4-BE49-F238E27FC236}">
                <a16:creationId xmlns:a16="http://schemas.microsoft.com/office/drawing/2014/main" id="{834E467C-6191-4199-B91B-D990DCF9A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5" y="40814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5" name="Oval 181">
            <a:extLst>
              <a:ext uri="{FF2B5EF4-FFF2-40B4-BE49-F238E27FC236}">
                <a16:creationId xmlns:a16="http://schemas.microsoft.com/office/drawing/2014/main" id="{3DC0EAB3-62D1-4918-81C5-1C82C21CB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33861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6" name="Oval 182">
            <a:extLst>
              <a:ext uri="{FF2B5EF4-FFF2-40B4-BE49-F238E27FC236}">
                <a16:creationId xmlns:a16="http://schemas.microsoft.com/office/drawing/2014/main" id="{F42E31F6-74E0-4CCF-A7BB-4A2A3D40D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4376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7" name="Oval 183">
            <a:extLst>
              <a:ext uri="{FF2B5EF4-FFF2-40B4-BE49-F238E27FC236}">
                <a16:creationId xmlns:a16="http://schemas.microsoft.com/office/drawing/2014/main" id="{1A70B59B-34C0-40B1-8A0F-1F8D3D634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995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8" name="Oval 184">
            <a:extLst>
              <a:ext uri="{FF2B5EF4-FFF2-40B4-BE49-F238E27FC236}">
                <a16:creationId xmlns:a16="http://schemas.microsoft.com/office/drawing/2014/main" id="{FEB8C771-6611-418E-BD5C-DB4923B48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29003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09" name="Oval 185">
            <a:extLst>
              <a:ext uri="{FF2B5EF4-FFF2-40B4-BE49-F238E27FC236}">
                <a16:creationId xmlns:a16="http://schemas.microsoft.com/office/drawing/2014/main" id="{3082804B-4501-4CD4-BDA6-418B968DD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1350" y="3709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0" name="Oval 186">
            <a:extLst>
              <a:ext uri="{FF2B5EF4-FFF2-40B4-BE49-F238E27FC236}">
                <a16:creationId xmlns:a16="http://schemas.microsoft.com/office/drawing/2014/main" id="{0F1C4A7B-2BD5-4522-A725-D0F9FFDD3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31194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1" name="Oval 187">
            <a:extLst>
              <a:ext uri="{FF2B5EF4-FFF2-40B4-BE49-F238E27FC236}">
                <a16:creationId xmlns:a16="http://schemas.microsoft.com/office/drawing/2014/main" id="{0FED0EA6-B293-4927-9704-6642947A2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3205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2" name="Oval 188">
            <a:extLst>
              <a:ext uri="{FF2B5EF4-FFF2-40B4-BE49-F238E27FC236}">
                <a16:creationId xmlns:a16="http://schemas.microsoft.com/office/drawing/2014/main" id="{D7275355-E623-4E2B-A454-07BB443A1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26241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3" name="Oval 189">
            <a:extLst>
              <a:ext uri="{FF2B5EF4-FFF2-40B4-BE49-F238E27FC236}">
                <a16:creationId xmlns:a16="http://schemas.microsoft.com/office/drawing/2014/main" id="{BA45FA82-FEAC-402B-81FD-96DA08905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5025" y="3233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4" name="Oval 190">
            <a:extLst>
              <a:ext uri="{FF2B5EF4-FFF2-40B4-BE49-F238E27FC236}">
                <a16:creationId xmlns:a16="http://schemas.microsoft.com/office/drawing/2014/main" id="{56C9169B-7EF9-4E1C-B4F1-F85A586F8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300" y="2700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5" name="Oval 191">
            <a:extLst>
              <a:ext uri="{FF2B5EF4-FFF2-40B4-BE49-F238E27FC236}">
                <a16:creationId xmlns:a16="http://schemas.microsoft.com/office/drawing/2014/main" id="{7E6A2918-C88F-4139-8AE3-7543153F5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00" y="3376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6" name="Oval 192">
            <a:extLst>
              <a:ext uri="{FF2B5EF4-FFF2-40B4-BE49-F238E27FC236}">
                <a16:creationId xmlns:a16="http://schemas.microsoft.com/office/drawing/2014/main" id="{65BD9A9A-C8D3-4C8B-8DBA-FBF8C8E57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3681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7" name="Oval 193">
            <a:extLst>
              <a:ext uri="{FF2B5EF4-FFF2-40B4-BE49-F238E27FC236}">
                <a16:creationId xmlns:a16="http://schemas.microsoft.com/office/drawing/2014/main" id="{39E95A02-2465-47DE-940F-E615B5F29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3328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8" name="Oval 194">
            <a:extLst>
              <a:ext uri="{FF2B5EF4-FFF2-40B4-BE49-F238E27FC236}">
                <a16:creationId xmlns:a16="http://schemas.microsoft.com/office/drawing/2014/main" id="{B5331861-17B7-4A8E-B9E3-B3218AE67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6125" y="3424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19" name="Oval 195">
            <a:extLst>
              <a:ext uri="{FF2B5EF4-FFF2-40B4-BE49-F238E27FC236}">
                <a16:creationId xmlns:a16="http://schemas.microsoft.com/office/drawing/2014/main" id="{2616AA6A-D475-4654-A63A-FE71A1907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786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0" name="Oval 196">
            <a:extLst>
              <a:ext uri="{FF2B5EF4-FFF2-40B4-BE49-F238E27FC236}">
                <a16:creationId xmlns:a16="http://schemas.microsoft.com/office/drawing/2014/main" id="{19887674-1205-4514-B817-B305D564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3338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1" name="Oval 197">
            <a:extLst>
              <a:ext uri="{FF2B5EF4-FFF2-40B4-BE49-F238E27FC236}">
                <a16:creationId xmlns:a16="http://schemas.microsoft.com/office/drawing/2014/main" id="{293A258B-7782-49A6-AC8F-8F51545D1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1175" y="3795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2" name="Oval 198">
            <a:extLst>
              <a:ext uri="{FF2B5EF4-FFF2-40B4-BE49-F238E27FC236}">
                <a16:creationId xmlns:a16="http://schemas.microsoft.com/office/drawing/2014/main" id="{847E8723-556A-4B2D-8FC1-1139705C9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395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3" name="Oval 199">
            <a:extLst>
              <a:ext uri="{FF2B5EF4-FFF2-40B4-BE49-F238E27FC236}">
                <a16:creationId xmlns:a16="http://schemas.microsoft.com/office/drawing/2014/main" id="{17045B15-4F4A-4488-9890-6B2A915D7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300" y="2605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4" name="Oval 200">
            <a:extLst>
              <a:ext uri="{FF2B5EF4-FFF2-40B4-BE49-F238E27FC236}">
                <a16:creationId xmlns:a16="http://schemas.microsoft.com/office/drawing/2014/main" id="{B22E6658-C63D-4ABB-812A-38DCAEF8B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3548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5" name="Oval 201">
            <a:extLst>
              <a:ext uri="{FF2B5EF4-FFF2-40B4-BE49-F238E27FC236}">
                <a16:creationId xmlns:a16="http://schemas.microsoft.com/office/drawing/2014/main" id="{4B6D4095-D166-44CC-8E70-959B2E2E9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4450" y="3690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6" name="Oval 202">
            <a:extLst>
              <a:ext uri="{FF2B5EF4-FFF2-40B4-BE49-F238E27FC236}">
                <a16:creationId xmlns:a16="http://schemas.microsoft.com/office/drawing/2014/main" id="{398D1350-7C82-4C00-924A-66A5C5A6B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2728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7" name="Oval 203">
            <a:extLst>
              <a:ext uri="{FF2B5EF4-FFF2-40B4-BE49-F238E27FC236}">
                <a16:creationId xmlns:a16="http://schemas.microsoft.com/office/drawing/2014/main" id="{C13FB7E7-BED2-4106-AD42-94DADBA31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025" y="3243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8" name="Oval 204">
            <a:extLst>
              <a:ext uri="{FF2B5EF4-FFF2-40B4-BE49-F238E27FC236}">
                <a16:creationId xmlns:a16="http://schemas.microsoft.com/office/drawing/2014/main" id="{34429CC6-9172-40B0-AF79-65FB774CD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3519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29" name="Oval 205">
            <a:extLst>
              <a:ext uri="{FF2B5EF4-FFF2-40B4-BE49-F238E27FC236}">
                <a16:creationId xmlns:a16="http://schemas.microsoft.com/office/drawing/2014/main" id="{A987A24A-E56D-4938-8918-2D562DA57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3738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230" name="Oval 206">
            <a:extLst>
              <a:ext uri="{FF2B5EF4-FFF2-40B4-BE49-F238E27FC236}">
                <a16:creationId xmlns:a16="http://schemas.microsoft.com/office/drawing/2014/main" id="{504B7DC8-65E1-4C35-8299-7E79B772C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2025" y="4176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grpSp>
        <p:nvGrpSpPr>
          <p:cNvPr id="1432" name="Group 408">
            <a:extLst>
              <a:ext uri="{FF2B5EF4-FFF2-40B4-BE49-F238E27FC236}">
                <a16:creationId xmlns:a16="http://schemas.microsoft.com/office/drawing/2014/main" id="{821BF85E-9822-4160-8A0B-C040751A4F6F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1271588"/>
            <a:ext cx="3562350" cy="3771900"/>
            <a:chOff x="2052" y="801"/>
            <a:chExt cx="2244" cy="2376"/>
          </a:xfrm>
          <a:solidFill>
            <a:schemeClr val="tx1"/>
          </a:solidFill>
        </p:grpSpPr>
        <p:sp>
          <p:nvSpPr>
            <p:cNvPr id="1232" name="Oval 208">
              <a:extLst>
                <a:ext uri="{FF2B5EF4-FFF2-40B4-BE49-F238E27FC236}">
                  <a16:creationId xmlns:a16="http://schemas.microsoft.com/office/drawing/2014/main" id="{A918B8AC-7F53-4D1A-9A50-49B77D7EB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0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3" name="Oval 209">
              <a:extLst>
                <a:ext uri="{FF2B5EF4-FFF2-40B4-BE49-F238E27FC236}">
                  <a16:creationId xmlns:a16="http://schemas.microsoft.com/office/drawing/2014/main" id="{46FDF0C8-AE60-456B-91CC-6DE6F0A31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19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4" name="Oval 210">
              <a:extLst>
                <a:ext uri="{FF2B5EF4-FFF2-40B4-BE49-F238E27FC236}">
                  <a16:creationId xmlns:a16="http://schemas.microsoft.com/office/drawing/2014/main" id="{1BC4DCA4-B4A2-46F3-AE54-4C9D9BE96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0" y="196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5" name="Oval 211">
              <a:extLst>
                <a:ext uri="{FF2B5EF4-FFF2-40B4-BE49-F238E27FC236}">
                  <a16:creationId xmlns:a16="http://schemas.microsoft.com/office/drawing/2014/main" id="{D4AC83E3-7C67-49B8-A971-70A71BEB5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261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6" name="Oval 212">
              <a:extLst>
                <a:ext uri="{FF2B5EF4-FFF2-40B4-BE49-F238E27FC236}">
                  <a16:creationId xmlns:a16="http://schemas.microsoft.com/office/drawing/2014/main" id="{C533966A-6A1F-436A-A3B7-6B704B2CD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159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7" name="Oval 213">
              <a:extLst>
                <a:ext uri="{FF2B5EF4-FFF2-40B4-BE49-F238E27FC236}">
                  <a16:creationId xmlns:a16="http://schemas.microsoft.com/office/drawing/2014/main" id="{358AF403-C633-4EE0-9EAE-01F17AA68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90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8" name="Oval 214">
              <a:extLst>
                <a:ext uri="{FF2B5EF4-FFF2-40B4-BE49-F238E27FC236}">
                  <a16:creationId xmlns:a16="http://schemas.microsoft.com/office/drawing/2014/main" id="{CEE95AEC-F460-4E7B-ADE7-96CD99941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66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9" name="Oval 215">
              <a:extLst>
                <a:ext uri="{FF2B5EF4-FFF2-40B4-BE49-F238E27FC236}">
                  <a16:creationId xmlns:a16="http://schemas.microsoft.com/office/drawing/2014/main" id="{F60A1F1B-9E0D-4B08-80B3-8670BAAE5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168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0" name="Oval 216">
              <a:extLst>
                <a:ext uri="{FF2B5EF4-FFF2-40B4-BE49-F238E27FC236}">
                  <a16:creationId xmlns:a16="http://schemas.microsoft.com/office/drawing/2014/main" id="{FC173526-74CA-4186-99D2-7BFD4C6F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230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1" name="Oval 217">
              <a:extLst>
                <a:ext uri="{FF2B5EF4-FFF2-40B4-BE49-F238E27FC236}">
                  <a16:creationId xmlns:a16="http://schemas.microsoft.com/office/drawing/2014/main" id="{06A86846-0F1D-48A2-82B1-CBF467C35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197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2" name="Oval 218">
              <a:extLst>
                <a:ext uri="{FF2B5EF4-FFF2-40B4-BE49-F238E27FC236}">
                  <a16:creationId xmlns:a16="http://schemas.microsoft.com/office/drawing/2014/main" id="{12F2B4D1-06BF-417B-852F-79DE0D2D0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200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3" name="Oval 219">
              <a:extLst>
                <a:ext uri="{FF2B5EF4-FFF2-40B4-BE49-F238E27FC236}">
                  <a16:creationId xmlns:a16="http://schemas.microsoft.com/office/drawing/2014/main" id="{DBE7888E-EE88-4F66-89F2-843F7746B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" y="240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4" name="Oval 220">
              <a:extLst>
                <a:ext uri="{FF2B5EF4-FFF2-40B4-BE49-F238E27FC236}">
                  <a16:creationId xmlns:a16="http://schemas.microsoft.com/office/drawing/2014/main" id="{491E936C-8EA8-42FC-B62C-0CB87DE02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313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5" name="Oval 221">
              <a:extLst>
                <a:ext uri="{FF2B5EF4-FFF2-40B4-BE49-F238E27FC236}">
                  <a16:creationId xmlns:a16="http://schemas.microsoft.com/office/drawing/2014/main" id="{B1F1B443-20A7-47BD-B78C-F767F7E0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188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6" name="Oval 222">
              <a:extLst>
                <a:ext uri="{FF2B5EF4-FFF2-40B4-BE49-F238E27FC236}">
                  <a16:creationId xmlns:a16="http://schemas.microsoft.com/office/drawing/2014/main" id="{3D37CB77-34F2-498A-92F3-6D2E63347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2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7" name="Oval 223">
              <a:extLst>
                <a:ext uri="{FF2B5EF4-FFF2-40B4-BE49-F238E27FC236}">
                  <a16:creationId xmlns:a16="http://schemas.microsoft.com/office/drawing/2014/main" id="{8E665750-899E-4C15-8573-C10BEF3DF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30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8" name="Oval 224">
              <a:extLst>
                <a:ext uri="{FF2B5EF4-FFF2-40B4-BE49-F238E27FC236}">
                  <a16:creationId xmlns:a16="http://schemas.microsoft.com/office/drawing/2014/main" id="{DDE0E677-452F-48E8-9204-B352DBB75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92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9" name="Oval 225">
              <a:extLst>
                <a:ext uri="{FF2B5EF4-FFF2-40B4-BE49-F238E27FC236}">
                  <a16:creationId xmlns:a16="http://schemas.microsoft.com/office/drawing/2014/main" id="{02312C65-B365-45D2-8796-3A61E3D1D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4" y="233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0" name="Oval 226">
              <a:extLst>
                <a:ext uri="{FF2B5EF4-FFF2-40B4-BE49-F238E27FC236}">
                  <a16:creationId xmlns:a16="http://schemas.microsoft.com/office/drawing/2014/main" id="{D077CFD1-BF07-40C9-8A7F-BDAAA8F69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183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1" name="Oval 227">
              <a:extLst>
                <a:ext uri="{FF2B5EF4-FFF2-40B4-BE49-F238E27FC236}">
                  <a16:creationId xmlns:a16="http://schemas.microsoft.com/office/drawing/2014/main" id="{83613B35-D719-4EA5-9663-2D2877705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20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2" name="Oval 228">
              <a:extLst>
                <a:ext uri="{FF2B5EF4-FFF2-40B4-BE49-F238E27FC236}">
                  <a16:creationId xmlns:a16="http://schemas.microsoft.com/office/drawing/2014/main" id="{1295423D-D84A-4958-8F7D-4E13468FE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244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3" name="Oval 229">
              <a:extLst>
                <a:ext uri="{FF2B5EF4-FFF2-40B4-BE49-F238E27FC236}">
                  <a16:creationId xmlns:a16="http://schemas.microsoft.com/office/drawing/2014/main" id="{D9B24AB8-062B-4DB3-8AD2-E6E5D68D7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177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4" name="Oval 230">
              <a:extLst>
                <a:ext uri="{FF2B5EF4-FFF2-40B4-BE49-F238E27FC236}">
                  <a16:creationId xmlns:a16="http://schemas.microsoft.com/office/drawing/2014/main" id="{0225A9C6-EF47-4DB0-9BFB-1DE1712E1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90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5" name="Oval 231">
              <a:extLst>
                <a:ext uri="{FF2B5EF4-FFF2-40B4-BE49-F238E27FC236}">
                  <a16:creationId xmlns:a16="http://schemas.microsoft.com/office/drawing/2014/main" id="{C0D2B17A-9199-4BF2-A376-7F24224AF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161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6" name="Oval 232">
              <a:extLst>
                <a:ext uri="{FF2B5EF4-FFF2-40B4-BE49-F238E27FC236}">
                  <a16:creationId xmlns:a16="http://schemas.microsoft.com/office/drawing/2014/main" id="{DDB974A0-127F-4085-8B89-B34656A5F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40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7" name="Oval 233">
              <a:extLst>
                <a:ext uri="{FF2B5EF4-FFF2-40B4-BE49-F238E27FC236}">
                  <a16:creationId xmlns:a16="http://schemas.microsoft.com/office/drawing/2014/main" id="{6D5401D5-5951-4232-94AF-E5DA6C29A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4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8" name="Oval 234">
              <a:extLst>
                <a:ext uri="{FF2B5EF4-FFF2-40B4-BE49-F238E27FC236}">
                  <a16:creationId xmlns:a16="http://schemas.microsoft.com/office/drawing/2014/main" id="{77E79E5F-D54A-4E57-A73D-8C7B8F22C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196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9" name="Oval 235">
              <a:extLst>
                <a:ext uri="{FF2B5EF4-FFF2-40B4-BE49-F238E27FC236}">
                  <a16:creationId xmlns:a16="http://schemas.microsoft.com/office/drawing/2014/main" id="{31D206BB-FC56-4B82-8D75-D5D61BB20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183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0" name="Oval 236">
              <a:extLst>
                <a:ext uri="{FF2B5EF4-FFF2-40B4-BE49-F238E27FC236}">
                  <a16:creationId xmlns:a16="http://schemas.microsoft.com/office/drawing/2014/main" id="{BF3748B9-0CC3-4043-95CD-2A98C9F7B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177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1" name="Oval 237">
              <a:extLst>
                <a:ext uri="{FF2B5EF4-FFF2-40B4-BE49-F238E27FC236}">
                  <a16:creationId xmlns:a16="http://schemas.microsoft.com/office/drawing/2014/main" id="{0EBADE88-449F-4A1F-83DB-215069629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207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2" name="Oval 238">
              <a:extLst>
                <a:ext uri="{FF2B5EF4-FFF2-40B4-BE49-F238E27FC236}">
                  <a16:creationId xmlns:a16="http://schemas.microsoft.com/office/drawing/2014/main" id="{E75993EC-08CC-4245-A03D-9F8DC6574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216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3" name="Oval 239">
              <a:extLst>
                <a:ext uri="{FF2B5EF4-FFF2-40B4-BE49-F238E27FC236}">
                  <a16:creationId xmlns:a16="http://schemas.microsoft.com/office/drawing/2014/main" id="{FF8B7387-BB90-4F73-BC09-58CFC1F73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8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4" name="Oval 240">
              <a:extLst>
                <a:ext uri="{FF2B5EF4-FFF2-40B4-BE49-F238E27FC236}">
                  <a16:creationId xmlns:a16="http://schemas.microsoft.com/office/drawing/2014/main" id="{018A3A65-B1D5-428E-A27B-AF22005FF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3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5" name="Oval 241">
              <a:extLst>
                <a:ext uri="{FF2B5EF4-FFF2-40B4-BE49-F238E27FC236}">
                  <a16:creationId xmlns:a16="http://schemas.microsoft.com/office/drawing/2014/main" id="{791078F7-18F3-4E09-9630-6DA8A7356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75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6" name="Oval 242">
              <a:extLst>
                <a:ext uri="{FF2B5EF4-FFF2-40B4-BE49-F238E27FC236}">
                  <a16:creationId xmlns:a16="http://schemas.microsoft.com/office/drawing/2014/main" id="{7F56D351-9BEE-4046-ACD8-8CAEF214A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204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7" name="Oval 243">
              <a:extLst>
                <a:ext uri="{FF2B5EF4-FFF2-40B4-BE49-F238E27FC236}">
                  <a16:creationId xmlns:a16="http://schemas.microsoft.com/office/drawing/2014/main" id="{33916D62-C639-4337-97C7-DC0D0180F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29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8" name="Oval 244">
              <a:extLst>
                <a:ext uri="{FF2B5EF4-FFF2-40B4-BE49-F238E27FC236}">
                  <a16:creationId xmlns:a16="http://schemas.microsoft.com/office/drawing/2014/main" id="{CB30F972-B87F-4C10-AE17-F208496C7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89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9" name="Oval 245">
              <a:extLst>
                <a:ext uri="{FF2B5EF4-FFF2-40B4-BE49-F238E27FC236}">
                  <a16:creationId xmlns:a16="http://schemas.microsoft.com/office/drawing/2014/main" id="{02D79C8E-801A-4EF6-9334-25FDDEF1A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2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0" name="Oval 246">
              <a:extLst>
                <a:ext uri="{FF2B5EF4-FFF2-40B4-BE49-F238E27FC236}">
                  <a16:creationId xmlns:a16="http://schemas.microsoft.com/office/drawing/2014/main" id="{AA4BE3A8-AE89-42D6-8658-378E5B5C1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199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1" name="Oval 247">
              <a:extLst>
                <a:ext uri="{FF2B5EF4-FFF2-40B4-BE49-F238E27FC236}">
                  <a16:creationId xmlns:a16="http://schemas.microsoft.com/office/drawing/2014/main" id="{27BEF8AE-989A-46BE-821B-EF372CD09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7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2" name="Oval 248">
              <a:extLst>
                <a:ext uri="{FF2B5EF4-FFF2-40B4-BE49-F238E27FC236}">
                  <a16:creationId xmlns:a16="http://schemas.microsoft.com/office/drawing/2014/main" id="{3A729141-EB9E-401D-BA36-4BCD7576B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74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3" name="Oval 249">
              <a:extLst>
                <a:ext uri="{FF2B5EF4-FFF2-40B4-BE49-F238E27FC236}">
                  <a16:creationId xmlns:a16="http://schemas.microsoft.com/office/drawing/2014/main" id="{677AA1D7-ABE1-4035-9D91-A138BB3C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186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4" name="Oval 250">
              <a:extLst>
                <a:ext uri="{FF2B5EF4-FFF2-40B4-BE49-F238E27FC236}">
                  <a16:creationId xmlns:a16="http://schemas.microsoft.com/office/drawing/2014/main" id="{5C75CE1F-9109-4E08-B6CB-A5D24779F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57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5" name="Oval 251">
              <a:extLst>
                <a:ext uri="{FF2B5EF4-FFF2-40B4-BE49-F238E27FC236}">
                  <a16:creationId xmlns:a16="http://schemas.microsoft.com/office/drawing/2014/main" id="{062A786C-2462-4802-934F-3C7EF7579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40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6" name="Oval 252">
              <a:extLst>
                <a:ext uri="{FF2B5EF4-FFF2-40B4-BE49-F238E27FC236}">
                  <a16:creationId xmlns:a16="http://schemas.microsoft.com/office/drawing/2014/main" id="{EB79E3DC-43FC-4415-AC1B-22F0ED3BD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78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7" name="Oval 253">
              <a:extLst>
                <a:ext uri="{FF2B5EF4-FFF2-40B4-BE49-F238E27FC236}">
                  <a16:creationId xmlns:a16="http://schemas.microsoft.com/office/drawing/2014/main" id="{FD0AC8B4-883F-48DE-BCF0-31A1108BD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7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8" name="Oval 254">
              <a:extLst>
                <a:ext uri="{FF2B5EF4-FFF2-40B4-BE49-F238E27FC236}">
                  <a16:creationId xmlns:a16="http://schemas.microsoft.com/office/drawing/2014/main" id="{F2BC1004-8F59-4F8B-8CC4-2AECDE7F3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" y="242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9" name="Oval 255">
              <a:extLst>
                <a:ext uri="{FF2B5EF4-FFF2-40B4-BE49-F238E27FC236}">
                  <a16:creationId xmlns:a16="http://schemas.microsoft.com/office/drawing/2014/main" id="{5B90E769-CBFD-481B-B911-B22A8F542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81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0" name="Oval 256">
              <a:extLst>
                <a:ext uri="{FF2B5EF4-FFF2-40B4-BE49-F238E27FC236}">
                  <a16:creationId xmlns:a16="http://schemas.microsoft.com/office/drawing/2014/main" id="{34BE7ECF-97C1-4A6E-AFD9-E55F044EC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22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1" name="Oval 257">
              <a:extLst>
                <a:ext uri="{FF2B5EF4-FFF2-40B4-BE49-F238E27FC236}">
                  <a16:creationId xmlns:a16="http://schemas.microsoft.com/office/drawing/2014/main" id="{93A29281-085F-4EBF-9BF6-00703A891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20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2" name="Oval 258">
              <a:extLst>
                <a:ext uri="{FF2B5EF4-FFF2-40B4-BE49-F238E27FC236}">
                  <a16:creationId xmlns:a16="http://schemas.microsoft.com/office/drawing/2014/main" id="{675166C3-58CB-433E-A582-18776BAB2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98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3" name="Oval 259">
              <a:extLst>
                <a:ext uri="{FF2B5EF4-FFF2-40B4-BE49-F238E27FC236}">
                  <a16:creationId xmlns:a16="http://schemas.microsoft.com/office/drawing/2014/main" id="{4D489DB5-AC86-4667-9875-55A424567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197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4" name="Oval 260">
              <a:extLst>
                <a:ext uri="{FF2B5EF4-FFF2-40B4-BE49-F238E27FC236}">
                  <a16:creationId xmlns:a16="http://schemas.microsoft.com/office/drawing/2014/main" id="{91ED1102-A407-49D1-834A-585106582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33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5" name="Oval 261">
              <a:extLst>
                <a:ext uri="{FF2B5EF4-FFF2-40B4-BE49-F238E27FC236}">
                  <a16:creationId xmlns:a16="http://schemas.microsoft.com/office/drawing/2014/main" id="{9045D70D-7309-4955-90EC-E0157AC53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238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6" name="Oval 262">
              <a:extLst>
                <a:ext uri="{FF2B5EF4-FFF2-40B4-BE49-F238E27FC236}">
                  <a16:creationId xmlns:a16="http://schemas.microsoft.com/office/drawing/2014/main" id="{69D10732-80DC-4380-A484-68CF607BF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17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7" name="Oval 263">
              <a:extLst>
                <a:ext uri="{FF2B5EF4-FFF2-40B4-BE49-F238E27FC236}">
                  <a16:creationId xmlns:a16="http://schemas.microsoft.com/office/drawing/2014/main" id="{6A4A6CFA-9F54-4E7D-B54D-37BAFAA2F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222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8" name="Oval 264">
              <a:extLst>
                <a:ext uri="{FF2B5EF4-FFF2-40B4-BE49-F238E27FC236}">
                  <a16:creationId xmlns:a16="http://schemas.microsoft.com/office/drawing/2014/main" id="{CB448D63-0F68-4E16-8D76-F27C45CA5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258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9" name="Oval 265">
              <a:extLst>
                <a:ext uri="{FF2B5EF4-FFF2-40B4-BE49-F238E27FC236}">
                  <a16:creationId xmlns:a16="http://schemas.microsoft.com/office/drawing/2014/main" id="{C9779653-43BC-4FFC-894E-33C6C422A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07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0" name="Oval 266">
              <a:extLst>
                <a:ext uri="{FF2B5EF4-FFF2-40B4-BE49-F238E27FC236}">
                  <a16:creationId xmlns:a16="http://schemas.microsoft.com/office/drawing/2014/main" id="{720E46EE-73DC-4250-9532-C8520E780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200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1" name="Oval 267">
              <a:extLst>
                <a:ext uri="{FF2B5EF4-FFF2-40B4-BE49-F238E27FC236}">
                  <a16:creationId xmlns:a16="http://schemas.microsoft.com/office/drawing/2014/main" id="{1BB54387-16E8-49FF-9977-0DADEF7A1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23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2" name="Oval 268">
              <a:extLst>
                <a:ext uri="{FF2B5EF4-FFF2-40B4-BE49-F238E27FC236}">
                  <a16:creationId xmlns:a16="http://schemas.microsoft.com/office/drawing/2014/main" id="{ADBBD471-10ED-41B4-8935-483A814E6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8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3" name="Oval 269">
              <a:extLst>
                <a:ext uri="{FF2B5EF4-FFF2-40B4-BE49-F238E27FC236}">
                  <a16:creationId xmlns:a16="http://schemas.microsoft.com/office/drawing/2014/main" id="{0A0F39A0-22B0-46DF-A155-7EF19AE2E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00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4" name="Oval 270">
              <a:extLst>
                <a:ext uri="{FF2B5EF4-FFF2-40B4-BE49-F238E27FC236}">
                  <a16:creationId xmlns:a16="http://schemas.microsoft.com/office/drawing/2014/main" id="{3F70CB3D-20E8-471E-A8CE-EE0DE9C6E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16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5" name="Oval 271">
              <a:extLst>
                <a:ext uri="{FF2B5EF4-FFF2-40B4-BE49-F238E27FC236}">
                  <a16:creationId xmlns:a16="http://schemas.microsoft.com/office/drawing/2014/main" id="{92339065-6882-4E1E-80F7-B27DCB04D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0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6" name="Oval 272">
              <a:extLst>
                <a:ext uri="{FF2B5EF4-FFF2-40B4-BE49-F238E27FC236}">
                  <a16:creationId xmlns:a16="http://schemas.microsoft.com/office/drawing/2014/main" id="{63CC9EC6-42F0-4BE9-8CB1-642ADE6B2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9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7" name="Oval 273">
              <a:extLst>
                <a:ext uri="{FF2B5EF4-FFF2-40B4-BE49-F238E27FC236}">
                  <a16:creationId xmlns:a16="http://schemas.microsoft.com/office/drawing/2014/main" id="{9B188CD1-04D7-4B2C-9B81-4D1A2BD14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" y="224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8" name="Oval 274">
              <a:extLst>
                <a:ext uri="{FF2B5EF4-FFF2-40B4-BE49-F238E27FC236}">
                  <a16:creationId xmlns:a16="http://schemas.microsoft.com/office/drawing/2014/main" id="{2B0634BF-B8AC-4916-90CB-64F4E9E91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246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9" name="Oval 275">
              <a:extLst>
                <a:ext uri="{FF2B5EF4-FFF2-40B4-BE49-F238E27FC236}">
                  <a16:creationId xmlns:a16="http://schemas.microsoft.com/office/drawing/2014/main" id="{83C168AC-361C-4FDC-B708-691EC151E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1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0" name="Oval 276">
              <a:extLst>
                <a:ext uri="{FF2B5EF4-FFF2-40B4-BE49-F238E27FC236}">
                  <a16:creationId xmlns:a16="http://schemas.microsoft.com/office/drawing/2014/main" id="{A39F6A1E-71A6-4386-9885-34FC6B7D8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203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1" name="Oval 277">
              <a:extLst>
                <a:ext uri="{FF2B5EF4-FFF2-40B4-BE49-F238E27FC236}">
                  <a16:creationId xmlns:a16="http://schemas.microsoft.com/office/drawing/2014/main" id="{3DC643F0-06C5-4F04-9F1B-91DE56F58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89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2" name="Oval 278">
              <a:extLst>
                <a:ext uri="{FF2B5EF4-FFF2-40B4-BE49-F238E27FC236}">
                  <a16:creationId xmlns:a16="http://schemas.microsoft.com/office/drawing/2014/main" id="{D792DA9C-0FBA-4D2F-945A-08199E3CF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20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3" name="Oval 279">
              <a:extLst>
                <a:ext uri="{FF2B5EF4-FFF2-40B4-BE49-F238E27FC236}">
                  <a16:creationId xmlns:a16="http://schemas.microsoft.com/office/drawing/2014/main" id="{76455269-9DFD-4CE9-9EAE-1FBD3ECD5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2" y="225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4" name="Oval 280">
              <a:extLst>
                <a:ext uri="{FF2B5EF4-FFF2-40B4-BE49-F238E27FC236}">
                  <a16:creationId xmlns:a16="http://schemas.microsoft.com/office/drawing/2014/main" id="{A500A5E3-33D5-4E6A-BB6F-C33A4BCC9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86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5" name="Oval 281">
              <a:extLst>
                <a:ext uri="{FF2B5EF4-FFF2-40B4-BE49-F238E27FC236}">
                  <a16:creationId xmlns:a16="http://schemas.microsoft.com/office/drawing/2014/main" id="{7607B010-1B22-427E-A977-B33534F7A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0" y="212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6" name="Oval 282">
              <a:extLst>
                <a:ext uri="{FF2B5EF4-FFF2-40B4-BE49-F238E27FC236}">
                  <a16:creationId xmlns:a16="http://schemas.microsoft.com/office/drawing/2014/main" id="{2E1B59E8-096A-46F1-8B8D-587609C17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178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7" name="Oval 283">
              <a:extLst>
                <a:ext uri="{FF2B5EF4-FFF2-40B4-BE49-F238E27FC236}">
                  <a16:creationId xmlns:a16="http://schemas.microsoft.com/office/drawing/2014/main" id="{795C49B3-A723-47AB-98A4-7E210CE83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21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8" name="Oval 284">
              <a:extLst>
                <a:ext uri="{FF2B5EF4-FFF2-40B4-BE49-F238E27FC236}">
                  <a16:creationId xmlns:a16="http://schemas.microsoft.com/office/drawing/2014/main" id="{543618B3-FD5B-4A62-BBF3-44D1DC9FE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208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9" name="Oval 285">
              <a:extLst>
                <a:ext uri="{FF2B5EF4-FFF2-40B4-BE49-F238E27FC236}">
                  <a16:creationId xmlns:a16="http://schemas.microsoft.com/office/drawing/2014/main" id="{FBBCA3A7-D5BB-4FB8-A335-D5CE55563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1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0" name="Oval 286">
              <a:extLst>
                <a:ext uri="{FF2B5EF4-FFF2-40B4-BE49-F238E27FC236}">
                  <a16:creationId xmlns:a16="http://schemas.microsoft.com/office/drawing/2014/main" id="{861CB2DA-B559-4D1D-8253-5901E0DC6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42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1" name="Oval 287">
              <a:extLst>
                <a:ext uri="{FF2B5EF4-FFF2-40B4-BE49-F238E27FC236}">
                  <a16:creationId xmlns:a16="http://schemas.microsoft.com/office/drawing/2014/main" id="{47A69260-9E9A-4C19-A534-A5589ED27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242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2" name="Oval 288">
              <a:extLst>
                <a:ext uri="{FF2B5EF4-FFF2-40B4-BE49-F238E27FC236}">
                  <a16:creationId xmlns:a16="http://schemas.microsoft.com/office/drawing/2014/main" id="{515380C5-9145-49F1-B60A-AB464A515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24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3" name="Oval 289">
              <a:extLst>
                <a:ext uri="{FF2B5EF4-FFF2-40B4-BE49-F238E27FC236}">
                  <a16:creationId xmlns:a16="http://schemas.microsoft.com/office/drawing/2014/main" id="{DDEED45E-D932-44FF-9776-55B988ED9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14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4" name="Oval 290">
              <a:extLst>
                <a:ext uri="{FF2B5EF4-FFF2-40B4-BE49-F238E27FC236}">
                  <a16:creationId xmlns:a16="http://schemas.microsoft.com/office/drawing/2014/main" id="{7E1F6231-5896-4D1C-AF25-8AB499048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215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5" name="Oval 291">
              <a:extLst>
                <a:ext uri="{FF2B5EF4-FFF2-40B4-BE49-F238E27FC236}">
                  <a16:creationId xmlns:a16="http://schemas.microsoft.com/office/drawing/2014/main" id="{7B2486D0-BD3B-4D4F-9238-4DABD5EF2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73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6" name="Oval 292">
              <a:extLst>
                <a:ext uri="{FF2B5EF4-FFF2-40B4-BE49-F238E27FC236}">
                  <a16:creationId xmlns:a16="http://schemas.microsoft.com/office/drawing/2014/main" id="{33BE182E-F74C-441B-823A-C656ECF4F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195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7" name="Oval 293">
              <a:extLst>
                <a:ext uri="{FF2B5EF4-FFF2-40B4-BE49-F238E27FC236}">
                  <a16:creationId xmlns:a16="http://schemas.microsoft.com/office/drawing/2014/main" id="{85340579-E06D-47D6-92DE-13DADC7DC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39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8" name="Oval 294">
              <a:extLst>
                <a:ext uri="{FF2B5EF4-FFF2-40B4-BE49-F238E27FC236}">
                  <a16:creationId xmlns:a16="http://schemas.microsoft.com/office/drawing/2014/main" id="{8431B1BD-FE59-4F63-A2C9-28673C852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173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9" name="Oval 295">
              <a:extLst>
                <a:ext uri="{FF2B5EF4-FFF2-40B4-BE49-F238E27FC236}">
                  <a16:creationId xmlns:a16="http://schemas.microsoft.com/office/drawing/2014/main" id="{A17E9459-8035-499D-8999-AA965B95C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" y="253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0" name="Oval 296">
              <a:extLst>
                <a:ext uri="{FF2B5EF4-FFF2-40B4-BE49-F238E27FC236}">
                  <a16:creationId xmlns:a16="http://schemas.microsoft.com/office/drawing/2014/main" id="{B4A5559A-FC59-4E92-A672-3C9F2163E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220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1" name="Oval 297">
              <a:extLst>
                <a:ext uri="{FF2B5EF4-FFF2-40B4-BE49-F238E27FC236}">
                  <a16:creationId xmlns:a16="http://schemas.microsoft.com/office/drawing/2014/main" id="{EB8990B9-A9D7-4AB1-BB69-ED9747715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75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2" name="Oval 298">
              <a:extLst>
                <a:ext uri="{FF2B5EF4-FFF2-40B4-BE49-F238E27FC236}">
                  <a16:creationId xmlns:a16="http://schemas.microsoft.com/office/drawing/2014/main" id="{A939FD15-E5C8-401E-8B80-403A897BB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197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3" name="Oval 299">
              <a:extLst>
                <a:ext uri="{FF2B5EF4-FFF2-40B4-BE49-F238E27FC236}">
                  <a16:creationId xmlns:a16="http://schemas.microsoft.com/office/drawing/2014/main" id="{52871A9B-7D34-42F1-B129-E475F0E23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124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4" name="Oval 300">
              <a:extLst>
                <a:ext uri="{FF2B5EF4-FFF2-40B4-BE49-F238E27FC236}">
                  <a16:creationId xmlns:a16="http://schemas.microsoft.com/office/drawing/2014/main" id="{43038223-C6C6-4E25-8DF5-07D2C87F6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0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5" name="Oval 301">
              <a:extLst>
                <a:ext uri="{FF2B5EF4-FFF2-40B4-BE49-F238E27FC236}">
                  <a16:creationId xmlns:a16="http://schemas.microsoft.com/office/drawing/2014/main" id="{BACF86A5-73EC-42E2-9FC3-ADA120C35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265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6" name="Oval 302">
              <a:extLst>
                <a:ext uri="{FF2B5EF4-FFF2-40B4-BE49-F238E27FC236}">
                  <a16:creationId xmlns:a16="http://schemas.microsoft.com/office/drawing/2014/main" id="{7960422E-F67A-4B46-B7E6-B928FE936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91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7" name="Oval 303">
              <a:extLst>
                <a:ext uri="{FF2B5EF4-FFF2-40B4-BE49-F238E27FC236}">
                  <a16:creationId xmlns:a16="http://schemas.microsoft.com/office/drawing/2014/main" id="{96B370D5-F64B-4449-98D8-6D7C8D577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242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8" name="Oval 304">
              <a:extLst>
                <a:ext uri="{FF2B5EF4-FFF2-40B4-BE49-F238E27FC236}">
                  <a16:creationId xmlns:a16="http://schemas.microsoft.com/office/drawing/2014/main" id="{AFD3D760-E207-4FBF-83EA-E3C8B9A08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206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9" name="Oval 305">
              <a:extLst>
                <a:ext uri="{FF2B5EF4-FFF2-40B4-BE49-F238E27FC236}">
                  <a16:creationId xmlns:a16="http://schemas.microsoft.com/office/drawing/2014/main" id="{888AEFFB-3B5B-4D84-8C5B-72FCBC944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168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0" name="Oval 306">
              <a:extLst>
                <a:ext uri="{FF2B5EF4-FFF2-40B4-BE49-F238E27FC236}">
                  <a16:creationId xmlns:a16="http://schemas.microsoft.com/office/drawing/2014/main" id="{66A96BB0-55C3-40FD-936D-0E314B9E1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97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1" name="Oval 307">
              <a:extLst>
                <a:ext uri="{FF2B5EF4-FFF2-40B4-BE49-F238E27FC236}">
                  <a16:creationId xmlns:a16="http://schemas.microsoft.com/office/drawing/2014/main" id="{322FA490-2116-4AE9-AFD8-5B8936726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197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2" name="Oval 308">
              <a:extLst>
                <a:ext uri="{FF2B5EF4-FFF2-40B4-BE49-F238E27FC236}">
                  <a16:creationId xmlns:a16="http://schemas.microsoft.com/office/drawing/2014/main" id="{F9127232-C31F-4C6B-AC07-6DC22F3F1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215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3" name="Oval 309">
              <a:extLst>
                <a:ext uri="{FF2B5EF4-FFF2-40B4-BE49-F238E27FC236}">
                  <a16:creationId xmlns:a16="http://schemas.microsoft.com/office/drawing/2014/main" id="{379CECFA-05EA-48BC-8938-78854B011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21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4" name="Oval 310">
              <a:extLst>
                <a:ext uri="{FF2B5EF4-FFF2-40B4-BE49-F238E27FC236}">
                  <a16:creationId xmlns:a16="http://schemas.microsoft.com/office/drawing/2014/main" id="{B160AABF-887C-44BE-927E-3B1997918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12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5" name="Oval 311">
              <a:extLst>
                <a:ext uri="{FF2B5EF4-FFF2-40B4-BE49-F238E27FC236}">
                  <a16:creationId xmlns:a16="http://schemas.microsoft.com/office/drawing/2014/main" id="{C735E5E1-1740-4639-8FBD-3C291ACD4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311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6" name="Oval 312">
              <a:extLst>
                <a:ext uri="{FF2B5EF4-FFF2-40B4-BE49-F238E27FC236}">
                  <a16:creationId xmlns:a16="http://schemas.microsoft.com/office/drawing/2014/main" id="{19C3F1B3-487C-43DC-8AEF-348F0E091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193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7" name="Oval 313">
              <a:extLst>
                <a:ext uri="{FF2B5EF4-FFF2-40B4-BE49-F238E27FC236}">
                  <a16:creationId xmlns:a16="http://schemas.microsoft.com/office/drawing/2014/main" id="{019E2750-78C0-4128-A967-75F84E7DB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171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8" name="Oval 314">
              <a:extLst>
                <a:ext uri="{FF2B5EF4-FFF2-40B4-BE49-F238E27FC236}">
                  <a16:creationId xmlns:a16="http://schemas.microsoft.com/office/drawing/2014/main" id="{BB76A50F-2CAB-4A92-B1C0-B39E30C1D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25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9" name="Oval 315">
              <a:extLst>
                <a:ext uri="{FF2B5EF4-FFF2-40B4-BE49-F238E27FC236}">
                  <a16:creationId xmlns:a16="http://schemas.microsoft.com/office/drawing/2014/main" id="{89610CF0-8A4A-4FE8-A3FE-C387E1433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64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0" name="Oval 316">
              <a:extLst>
                <a:ext uri="{FF2B5EF4-FFF2-40B4-BE49-F238E27FC236}">
                  <a16:creationId xmlns:a16="http://schemas.microsoft.com/office/drawing/2014/main" id="{13C1E5A1-74A2-46D6-8DA7-DA2CD0F39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185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1" name="Oval 317">
              <a:extLst>
                <a:ext uri="{FF2B5EF4-FFF2-40B4-BE49-F238E27FC236}">
                  <a16:creationId xmlns:a16="http://schemas.microsoft.com/office/drawing/2014/main" id="{105E8400-33A4-47A6-BE50-1A43C9175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263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2" name="Oval 318">
              <a:extLst>
                <a:ext uri="{FF2B5EF4-FFF2-40B4-BE49-F238E27FC236}">
                  <a16:creationId xmlns:a16="http://schemas.microsoft.com/office/drawing/2014/main" id="{6502F3C6-8931-4C1F-BBCE-EB3239991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70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3" name="Oval 319">
              <a:extLst>
                <a:ext uri="{FF2B5EF4-FFF2-40B4-BE49-F238E27FC236}">
                  <a16:creationId xmlns:a16="http://schemas.microsoft.com/office/drawing/2014/main" id="{A1CB24AA-9CE3-48C2-B746-389C3843D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7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4" name="Oval 320">
              <a:extLst>
                <a:ext uri="{FF2B5EF4-FFF2-40B4-BE49-F238E27FC236}">
                  <a16:creationId xmlns:a16="http://schemas.microsoft.com/office/drawing/2014/main" id="{D5CEDBF9-F212-4C5E-BF6B-55C60E1CA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23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5" name="Oval 321">
              <a:extLst>
                <a:ext uri="{FF2B5EF4-FFF2-40B4-BE49-F238E27FC236}">
                  <a16:creationId xmlns:a16="http://schemas.microsoft.com/office/drawing/2014/main" id="{A7F373DF-2EF3-42E1-ABFB-556C6FFCE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62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6" name="Oval 322">
              <a:extLst>
                <a:ext uri="{FF2B5EF4-FFF2-40B4-BE49-F238E27FC236}">
                  <a16:creationId xmlns:a16="http://schemas.microsoft.com/office/drawing/2014/main" id="{BB597D9A-DC6D-4CCD-A22F-0883CC747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25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7" name="Oval 323">
              <a:extLst>
                <a:ext uri="{FF2B5EF4-FFF2-40B4-BE49-F238E27FC236}">
                  <a16:creationId xmlns:a16="http://schemas.microsoft.com/office/drawing/2014/main" id="{772D5E43-18D4-4030-8749-369FD0197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230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8" name="Oval 324">
              <a:extLst>
                <a:ext uri="{FF2B5EF4-FFF2-40B4-BE49-F238E27FC236}">
                  <a16:creationId xmlns:a16="http://schemas.microsoft.com/office/drawing/2014/main" id="{D88AC27A-AFE0-4B1A-BD11-BB8A4386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99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9" name="Oval 325">
              <a:extLst>
                <a:ext uri="{FF2B5EF4-FFF2-40B4-BE49-F238E27FC236}">
                  <a16:creationId xmlns:a16="http://schemas.microsoft.com/office/drawing/2014/main" id="{94371781-F91B-43C5-847E-59609FDF7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88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0" name="Oval 326">
              <a:extLst>
                <a:ext uri="{FF2B5EF4-FFF2-40B4-BE49-F238E27FC236}">
                  <a16:creationId xmlns:a16="http://schemas.microsoft.com/office/drawing/2014/main" id="{B1C38F4A-85DA-41FF-B84D-1E9821BDA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9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1" name="Oval 327">
              <a:extLst>
                <a:ext uri="{FF2B5EF4-FFF2-40B4-BE49-F238E27FC236}">
                  <a16:creationId xmlns:a16="http://schemas.microsoft.com/office/drawing/2014/main" id="{138674BC-F6BA-4EE2-B863-A17410885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201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2" name="Oval 328">
              <a:extLst>
                <a:ext uri="{FF2B5EF4-FFF2-40B4-BE49-F238E27FC236}">
                  <a16:creationId xmlns:a16="http://schemas.microsoft.com/office/drawing/2014/main" id="{6DE9C59E-D53A-48E5-B3DF-412739C92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216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3" name="Oval 329">
              <a:extLst>
                <a:ext uri="{FF2B5EF4-FFF2-40B4-BE49-F238E27FC236}">
                  <a16:creationId xmlns:a16="http://schemas.microsoft.com/office/drawing/2014/main" id="{B576A175-EDC9-4D1D-A943-3C7A2A2E2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229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4" name="Oval 330">
              <a:extLst>
                <a:ext uri="{FF2B5EF4-FFF2-40B4-BE49-F238E27FC236}">
                  <a16:creationId xmlns:a16="http://schemas.microsoft.com/office/drawing/2014/main" id="{AA26AD75-D984-40B4-9D05-00E2BFD48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190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5" name="Oval 331">
              <a:extLst>
                <a:ext uri="{FF2B5EF4-FFF2-40B4-BE49-F238E27FC236}">
                  <a16:creationId xmlns:a16="http://schemas.microsoft.com/office/drawing/2014/main" id="{D2C509EF-5D65-4E1B-9901-5D52F3C44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222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6" name="Oval 332">
              <a:extLst>
                <a:ext uri="{FF2B5EF4-FFF2-40B4-BE49-F238E27FC236}">
                  <a16:creationId xmlns:a16="http://schemas.microsoft.com/office/drawing/2014/main" id="{03D591DF-79E4-415B-9ADE-C7939F21B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92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7" name="Oval 333">
              <a:extLst>
                <a:ext uri="{FF2B5EF4-FFF2-40B4-BE49-F238E27FC236}">
                  <a16:creationId xmlns:a16="http://schemas.microsoft.com/office/drawing/2014/main" id="{CD854A7C-5C7B-48E2-8BB6-6AAF93930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68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8" name="Oval 334">
              <a:extLst>
                <a:ext uri="{FF2B5EF4-FFF2-40B4-BE49-F238E27FC236}">
                  <a16:creationId xmlns:a16="http://schemas.microsoft.com/office/drawing/2014/main" id="{AC4C270D-36CF-4C0B-A0E9-275E2E5C9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91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9" name="Oval 335">
              <a:extLst>
                <a:ext uri="{FF2B5EF4-FFF2-40B4-BE49-F238E27FC236}">
                  <a16:creationId xmlns:a16="http://schemas.microsoft.com/office/drawing/2014/main" id="{8D0D8333-F38D-4955-ACA0-94598EDEB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141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0" name="Oval 336">
              <a:extLst>
                <a:ext uri="{FF2B5EF4-FFF2-40B4-BE49-F238E27FC236}">
                  <a16:creationId xmlns:a16="http://schemas.microsoft.com/office/drawing/2014/main" id="{837D814C-B473-417C-A7EC-D226A8D4D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31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1" name="Oval 337">
              <a:extLst>
                <a:ext uri="{FF2B5EF4-FFF2-40B4-BE49-F238E27FC236}">
                  <a16:creationId xmlns:a16="http://schemas.microsoft.com/office/drawing/2014/main" id="{5C347BBF-8A7E-475C-B028-622D54986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159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2" name="Oval 338">
              <a:extLst>
                <a:ext uri="{FF2B5EF4-FFF2-40B4-BE49-F238E27FC236}">
                  <a16:creationId xmlns:a16="http://schemas.microsoft.com/office/drawing/2014/main" id="{2A7C53F4-FF89-4A25-BFD1-C43C31996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150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3" name="Oval 339">
              <a:extLst>
                <a:ext uri="{FF2B5EF4-FFF2-40B4-BE49-F238E27FC236}">
                  <a16:creationId xmlns:a16="http://schemas.microsoft.com/office/drawing/2014/main" id="{2E0312A0-F10D-46F9-9413-3D9D27D57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26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4" name="Oval 340">
              <a:extLst>
                <a:ext uri="{FF2B5EF4-FFF2-40B4-BE49-F238E27FC236}">
                  <a16:creationId xmlns:a16="http://schemas.microsoft.com/office/drawing/2014/main" id="{752731E9-31C8-4B3B-A766-F579A1EBF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01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5" name="Oval 341">
              <a:extLst>
                <a:ext uri="{FF2B5EF4-FFF2-40B4-BE49-F238E27FC236}">
                  <a16:creationId xmlns:a16="http://schemas.microsoft.com/office/drawing/2014/main" id="{6688DA80-88E8-4206-B60F-9A9AE1A08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80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6" name="Oval 342">
              <a:extLst>
                <a:ext uri="{FF2B5EF4-FFF2-40B4-BE49-F238E27FC236}">
                  <a16:creationId xmlns:a16="http://schemas.microsoft.com/office/drawing/2014/main" id="{F6650C2D-F024-4BEC-BC70-5721B9F50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16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7" name="Oval 343">
              <a:extLst>
                <a:ext uri="{FF2B5EF4-FFF2-40B4-BE49-F238E27FC236}">
                  <a16:creationId xmlns:a16="http://schemas.microsoft.com/office/drawing/2014/main" id="{F354885F-A3D0-4279-9327-E7EEFD339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190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8" name="Oval 344">
              <a:extLst>
                <a:ext uri="{FF2B5EF4-FFF2-40B4-BE49-F238E27FC236}">
                  <a16:creationId xmlns:a16="http://schemas.microsoft.com/office/drawing/2014/main" id="{ECC3B6F7-1E54-48F8-8014-66CEC0D8F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19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9" name="Oval 345">
              <a:extLst>
                <a:ext uri="{FF2B5EF4-FFF2-40B4-BE49-F238E27FC236}">
                  <a16:creationId xmlns:a16="http://schemas.microsoft.com/office/drawing/2014/main" id="{43B34C5C-DCB3-4CB7-BB6D-3368B846B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161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0" name="Oval 346">
              <a:extLst>
                <a:ext uri="{FF2B5EF4-FFF2-40B4-BE49-F238E27FC236}">
                  <a16:creationId xmlns:a16="http://schemas.microsoft.com/office/drawing/2014/main" id="{F9699E48-BB43-49D2-920C-47C77DE0C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67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1" name="Oval 347">
              <a:extLst>
                <a:ext uri="{FF2B5EF4-FFF2-40B4-BE49-F238E27FC236}">
                  <a16:creationId xmlns:a16="http://schemas.microsoft.com/office/drawing/2014/main" id="{B7A52270-DD8C-44FD-BE0C-30210F01B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243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2" name="Oval 348">
              <a:extLst>
                <a:ext uri="{FF2B5EF4-FFF2-40B4-BE49-F238E27FC236}">
                  <a16:creationId xmlns:a16="http://schemas.microsoft.com/office/drawing/2014/main" id="{88129A5E-8DFB-4796-A79B-87F2CA080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8" y="224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3" name="Oval 349">
              <a:extLst>
                <a:ext uri="{FF2B5EF4-FFF2-40B4-BE49-F238E27FC236}">
                  <a16:creationId xmlns:a16="http://schemas.microsoft.com/office/drawing/2014/main" id="{85E005EF-3F80-45AB-BF1E-5346C28D0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195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4" name="Oval 350">
              <a:extLst>
                <a:ext uri="{FF2B5EF4-FFF2-40B4-BE49-F238E27FC236}">
                  <a16:creationId xmlns:a16="http://schemas.microsoft.com/office/drawing/2014/main" id="{9C44E994-A95B-4E45-9347-71511E886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10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5" name="Oval 351">
              <a:extLst>
                <a:ext uri="{FF2B5EF4-FFF2-40B4-BE49-F238E27FC236}">
                  <a16:creationId xmlns:a16="http://schemas.microsoft.com/office/drawing/2014/main" id="{47C0838B-880C-4D2F-B7C3-785AD1272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114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6" name="Oval 352">
              <a:extLst>
                <a:ext uri="{FF2B5EF4-FFF2-40B4-BE49-F238E27FC236}">
                  <a16:creationId xmlns:a16="http://schemas.microsoft.com/office/drawing/2014/main" id="{4D2B7826-920D-48D6-BCDC-0D58A7E59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192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7" name="Oval 353">
              <a:extLst>
                <a:ext uri="{FF2B5EF4-FFF2-40B4-BE49-F238E27FC236}">
                  <a16:creationId xmlns:a16="http://schemas.microsoft.com/office/drawing/2014/main" id="{7D1EF6CD-1013-4745-81DD-0071D0917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92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8" name="Oval 354">
              <a:extLst>
                <a:ext uri="{FF2B5EF4-FFF2-40B4-BE49-F238E27FC236}">
                  <a16:creationId xmlns:a16="http://schemas.microsoft.com/office/drawing/2014/main" id="{B8983D73-56C7-4A7A-8C91-08235C304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" y="23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9" name="Oval 355">
              <a:extLst>
                <a:ext uri="{FF2B5EF4-FFF2-40B4-BE49-F238E27FC236}">
                  <a16:creationId xmlns:a16="http://schemas.microsoft.com/office/drawing/2014/main" id="{777F09AC-8D33-45ED-839D-C2DF5893E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256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0" name="Oval 356">
              <a:extLst>
                <a:ext uri="{FF2B5EF4-FFF2-40B4-BE49-F238E27FC236}">
                  <a16:creationId xmlns:a16="http://schemas.microsoft.com/office/drawing/2014/main" id="{99AED4F8-D19F-49D3-B2D7-DA119A4CE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17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1" name="Oval 357">
              <a:extLst>
                <a:ext uri="{FF2B5EF4-FFF2-40B4-BE49-F238E27FC236}">
                  <a16:creationId xmlns:a16="http://schemas.microsoft.com/office/drawing/2014/main" id="{9114EDFF-62F8-4D16-90A5-97AA11BDC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15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2" name="Oval 358">
              <a:extLst>
                <a:ext uri="{FF2B5EF4-FFF2-40B4-BE49-F238E27FC236}">
                  <a16:creationId xmlns:a16="http://schemas.microsoft.com/office/drawing/2014/main" id="{087F6993-35D9-4161-858D-1467248D0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184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3" name="Oval 359">
              <a:extLst>
                <a:ext uri="{FF2B5EF4-FFF2-40B4-BE49-F238E27FC236}">
                  <a16:creationId xmlns:a16="http://schemas.microsoft.com/office/drawing/2014/main" id="{106C551C-07BA-432B-AF06-800AD1EB6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" y="23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4" name="Oval 360">
              <a:extLst>
                <a:ext uri="{FF2B5EF4-FFF2-40B4-BE49-F238E27FC236}">
                  <a16:creationId xmlns:a16="http://schemas.microsoft.com/office/drawing/2014/main" id="{D02CC8A4-32A1-4019-AB20-C3C5F596F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174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5" name="Oval 361">
              <a:extLst>
                <a:ext uri="{FF2B5EF4-FFF2-40B4-BE49-F238E27FC236}">
                  <a16:creationId xmlns:a16="http://schemas.microsoft.com/office/drawing/2014/main" id="{8FFFBC40-1A9C-4DD7-BCF5-3F0D7718C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0" y="275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6" name="Oval 362">
              <a:extLst>
                <a:ext uri="{FF2B5EF4-FFF2-40B4-BE49-F238E27FC236}">
                  <a16:creationId xmlns:a16="http://schemas.microsoft.com/office/drawing/2014/main" id="{D5115D65-9305-4048-A6F0-54900D931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150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7" name="Oval 363">
              <a:extLst>
                <a:ext uri="{FF2B5EF4-FFF2-40B4-BE49-F238E27FC236}">
                  <a16:creationId xmlns:a16="http://schemas.microsoft.com/office/drawing/2014/main" id="{DD9F1F5D-92C6-469D-B654-2B85E05C4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176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8" name="Oval 364">
              <a:extLst>
                <a:ext uri="{FF2B5EF4-FFF2-40B4-BE49-F238E27FC236}">
                  <a16:creationId xmlns:a16="http://schemas.microsoft.com/office/drawing/2014/main" id="{D4779502-3F5B-45D1-9C3D-548F8F646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04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9" name="Oval 365">
              <a:extLst>
                <a:ext uri="{FF2B5EF4-FFF2-40B4-BE49-F238E27FC236}">
                  <a16:creationId xmlns:a16="http://schemas.microsoft.com/office/drawing/2014/main" id="{400F60DA-33E3-4A07-B911-92D2E00A4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5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0" name="Oval 366">
              <a:extLst>
                <a:ext uri="{FF2B5EF4-FFF2-40B4-BE49-F238E27FC236}">
                  <a16:creationId xmlns:a16="http://schemas.microsoft.com/office/drawing/2014/main" id="{46D1DED7-048F-4BD5-A3A8-90CF5DA6A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222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1" name="Oval 367">
              <a:extLst>
                <a:ext uri="{FF2B5EF4-FFF2-40B4-BE49-F238E27FC236}">
                  <a16:creationId xmlns:a16="http://schemas.microsoft.com/office/drawing/2014/main" id="{3AA5F24C-A2FE-46EA-B3E9-2855D1E18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198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2" name="Oval 368">
              <a:extLst>
                <a:ext uri="{FF2B5EF4-FFF2-40B4-BE49-F238E27FC236}">
                  <a16:creationId xmlns:a16="http://schemas.microsoft.com/office/drawing/2014/main" id="{48D28DB9-6418-4ACF-AED6-789351448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63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3" name="Oval 369">
              <a:extLst>
                <a:ext uri="{FF2B5EF4-FFF2-40B4-BE49-F238E27FC236}">
                  <a16:creationId xmlns:a16="http://schemas.microsoft.com/office/drawing/2014/main" id="{C98919BF-C076-4CDF-A697-AD26FE92E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246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4" name="Oval 370">
              <a:extLst>
                <a:ext uri="{FF2B5EF4-FFF2-40B4-BE49-F238E27FC236}">
                  <a16:creationId xmlns:a16="http://schemas.microsoft.com/office/drawing/2014/main" id="{CBD38171-B332-4994-B1D5-40034FDBA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160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5" name="Oval 371">
              <a:extLst>
                <a:ext uri="{FF2B5EF4-FFF2-40B4-BE49-F238E27FC236}">
                  <a16:creationId xmlns:a16="http://schemas.microsoft.com/office/drawing/2014/main" id="{F0DD6F30-B3C9-4CBA-8A4E-D82A723E2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8" y="10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6" name="Oval 372">
              <a:extLst>
                <a:ext uri="{FF2B5EF4-FFF2-40B4-BE49-F238E27FC236}">
                  <a16:creationId xmlns:a16="http://schemas.microsoft.com/office/drawing/2014/main" id="{3B933349-9909-44A6-9F34-EC3EBC5EF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26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7" name="Oval 373">
              <a:extLst>
                <a:ext uri="{FF2B5EF4-FFF2-40B4-BE49-F238E27FC236}">
                  <a16:creationId xmlns:a16="http://schemas.microsoft.com/office/drawing/2014/main" id="{1944F7EC-6B75-4368-A55A-03F0DC4A0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19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8" name="Oval 374">
              <a:extLst>
                <a:ext uri="{FF2B5EF4-FFF2-40B4-BE49-F238E27FC236}">
                  <a16:creationId xmlns:a16="http://schemas.microsoft.com/office/drawing/2014/main" id="{09DA79DB-C35A-4A92-BC7B-7BA30C945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0" y="23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9" name="Oval 375">
              <a:extLst>
                <a:ext uri="{FF2B5EF4-FFF2-40B4-BE49-F238E27FC236}">
                  <a16:creationId xmlns:a16="http://schemas.microsoft.com/office/drawing/2014/main" id="{A8CA2060-B804-4517-8787-A0FA96665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7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0" name="Oval 376">
              <a:extLst>
                <a:ext uri="{FF2B5EF4-FFF2-40B4-BE49-F238E27FC236}">
                  <a16:creationId xmlns:a16="http://schemas.microsoft.com/office/drawing/2014/main" id="{00AD412D-7878-4FE2-979E-1CB3D7371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5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1" name="Oval 377">
              <a:extLst>
                <a:ext uri="{FF2B5EF4-FFF2-40B4-BE49-F238E27FC236}">
                  <a16:creationId xmlns:a16="http://schemas.microsoft.com/office/drawing/2014/main" id="{7ADC9130-4106-44A8-AE51-74C7BADCB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82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2" name="Oval 378">
              <a:extLst>
                <a:ext uri="{FF2B5EF4-FFF2-40B4-BE49-F238E27FC236}">
                  <a16:creationId xmlns:a16="http://schemas.microsoft.com/office/drawing/2014/main" id="{EF0423EB-EEE0-43BE-99F1-27262A3C4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227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3" name="Oval 379">
              <a:extLst>
                <a:ext uri="{FF2B5EF4-FFF2-40B4-BE49-F238E27FC236}">
                  <a16:creationId xmlns:a16="http://schemas.microsoft.com/office/drawing/2014/main" id="{2C7D778C-6F71-4A5D-8C0B-D3582D4CE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04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4" name="Oval 380">
              <a:extLst>
                <a:ext uri="{FF2B5EF4-FFF2-40B4-BE49-F238E27FC236}">
                  <a16:creationId xmlns:a16="http://schemas.microsoft.com/office/drawing/2014/main" id="{D59B642D-FB57-44C6-A1C6-C079CA6DB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16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5" name="Oval 381">
              <a:extLst>
                <a:ext uri="{FF2B5EF4-FFF2-40B4-BE49-F238E27FC236}">
                  <a16:creationId xmlns:a16="http://schemas.microsoft.com/office/drawing/2014/main" id="{70CF6769-E775-41DD-BA0F-C2F6BE134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261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6" name="Oval 382">
              <a:extLst>
                <a:ext uri="{FF2B5EF4-FFF2-40B4-BE49-F238E27FC236}">
                  <a16:creationId xmlns:a16="http://schemas.microsoft.com/office/drawing/2014/main" id="{035ECDDC-189C-4F7A-83CE-36C486CE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314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7" name="Oval 383">
              <a:extLst>
                <a:ext uri="{FF2B5EF4-FFF2-40B4-BE49-F238E27FC236}">
                  <a16:creationId xmlns:a16="http://schemas.microsoft.com/office/drawing/2014/main" id="{78F7D916-9F16-450B-8E84-B1206D5C1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0" y="20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8" name="Oval 384">
              <a:extLst>
                <a:ext uri="{FF2B5EF4-FFF2-40B4-BE49-F238E27FC236}">
                  <a16:creationId xmlns:a16="http://schemas.microsoft.com/office/drawing/2014/main" id="{C5E5FD88-31E0-4604-AA39-690BA0071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" y="225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9" name="Oval 385">
              <a:extLst>
                <a:ext uri="{FF2B5EF4-FFF2-40B4-BE49-F238E27FC236}">
                  <a16:creationId xmlns:a16="http://schemas.microsoft.com/office/drawing/2014/main" id="{C0FEC871-D5EA-4B96-884D-52FE0D2A2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229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0" name="Oval 386">
              <a:extLst>
                <a:ext uri="{FF2B5EF4-FFF2-40B4-BE49-F238E27FC236}">
                  <a16:creationId xmlns:a16="http://schemas.microsoft.com/office/drawing/2014/main" id="{41943B17-656F-4253-97D3-6F7F65399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0" y="23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1" name="Oval 387">
              <a:extLst>
                <a:ext uri="{FF2B5EF4-FFF2-40B4-BE49-F238E27FC236}">
                  <a16:creationId xmlns:a16="http://schemas.microsoft.com/office/drawing/2014/main" id="{AF10DA7A-FFD2-4E11-9757-39D5339B3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275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2" name="Oval 388">
              <a:extLst>
                <a:ext uri="{FF2B5EF4-FFF2-40B4-BE49-F238E27FC236}">
                  <a16:creationId xmlns:a16="http://schemas.microsoft.com/office/drawing/2014/main" id="{D54488F2-A1F9-46D9-BBC5-FCAC4A45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27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3" name="Oval 389">
              <a:extLst>
                <a:ext uri="{FF2B5EF4-FFF2-40B4-BE49-F238E27FC236}">
                  <a16:creationId xmlns:a16="http://schemas.microsoft.com/office/drawing/2014/main" id="{3CA3EBF3-87EA-4EEA-A934-42EA45D3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20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4" name="Oval 390">
              <a:extLst>
                <a:ext uri="{FF2B5EF4-FFF2-40B4-BE49-F238E27FC236}">
                  <a16:creationId xmlns:a16="http://schemas.microsoft.com/office/drawing/2014/main" id="{C565C3C3-6E65-49A4-9319-6DD8E7936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247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5" name="Oval 391">
              <a:extLst>
                <a:ext uri="{FF2B5EF4-FFF2-40B4-BE49-F238E27FC236}">
                  <a16:creationId xmlns:a16="http://schemas.microsoft.com/office/drawing/2014/main" id="{261F8A0F-D115-4067-84A8-FFC7F4595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91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6" name="Oval 392">
              <a:extLst>
                <a:ext uri="{FF2B5EF4-FFF2-40B4-BE49-F238E27FC236}">
                  <a16:creationId xmlns:a16="http://schemas.microsoft.com/office/drawing/2014/main" id="{20358574-B093-488F-BA5D-BCF2060AF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218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7" name="Oval 393">
              <a:extLst>
                <a:ext uri="{FF2B5EF4-FFF2-40B4-BE49-F238E27FC236}">
                  <a16:creationId xmlns:a16="http://schemas.microsoft.com/office/drawing/2014/main" id="{1BBE50EC-F55F-489C-99B2-C0D585C9F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12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8" name="Oval 394">
              <a:extLst>
                <a:ext uri="{FF2B5EF4-FFF2-40B4-BE49-F238E27FC236}">
                  <a16:creationId xmlns:a16="http://schemas.microsoft.com/office/drawing/2014/main" id="{4C7E7BA2-C23A-4716-B345-3A2E734EB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260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9" name="Oval 395">
              <a:extLst>
                <a:ext uri="{FF2B5EF4-FFF2-40B4-BE49-F238E27FC236}">
                  <a16:creationId xmlns:a16="http://schemas.microsoft.com/office/drawing/2014/main" id="{CF828C87-5BB1-47CD-813F-02B2DE29F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236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0" name="Oval 396">
              <a:extLst>
                <a:ext uri="{FF2B5EF4-FFF2-40B4-BE49-F238E27FC236}">
                  <a16:creationId xmlns:a16="http://schemas.microsoft.com/office/drawing/2014/main" id="{2D8EF60A-738F-4794-B670-9BEB75D80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192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1" name="Oval 397">
              <a:extLst>
                <a:ext uri="{FF2B5EF4-FFF2-40B4-BE49-F238E27FC236}">
                  <a16:creationId xmlns:a16="http://schemas.microsoft.com/office/drawing/2014/main" id="{0455DED2-8137-4C70-BBAF-10E78172C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37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2" name="Oval 398">
              <a:extLst>
                <a:ext uri="{FF2B5EF4-FFF2-40B4-BE49-F238E27FC236}">
                  <a16:creationId xmlns:a16="http://schemas.microsoft.com/office/drawing/2014/main" id="{93FDB621-22B0-4986-B1E7-16DF9F3D0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20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3" name="Oval 399">
              <a:extLst>
                <a:ext uri="{FF2B5EF4-FFF2-40B4-BE49-F238E27FC236}">
                  <a16:creationId xmlns:a16="http://schemas.microsoft.com/office/drawing/2014/main" id="{88085E5E-45EF-4D0C-8F98-5A7A2AA2F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135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4" name="Oval 400">
              <a:extLst>
                <a:ext uri="{FF2B5EF4-FFF2-40B4-BE49-F238E27FC236}">
                  <a16:creationId xmlns:a16="http://schemas.microsoft.com/office/drawing/2014/main" id="{D7419397-E0DB-434E-8373-031D879B2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7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5" name="Oval 401">
              <a:extLst>
                <a:ext uri="{FF2B5EF4-FFF2-40B4-BE49-F238E27FC236}">
                  <a16:creationId xmlns:a16="http://schemas.microsoft.com/office/drawing/2014/main" id="{2EFD2672-602B-41C5-8412-A8256290F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70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6" name="Oval 402">
              <a:extLst>
                <a:ext uri="{FF2B5EF4-FFF2-40B4-BE49-F238E27FC236}">
                  <a16:creationId xmlns:a16="http://schemas.microsoft.com/office/drawing/2014/main" id="{3F9A3F5F-03CB-41CB-9BF5-CA8C5B8F1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120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7" name="Oval 403">
              <a:extLst>
                <a:ext uri="{FF2B5EF4-FFF2-40B4-BE49-F238E27FC236}">
                  <a16:creationId xmlns:a16="http://schemas.microsoft.com/office/drawing/2014/main" id="{C7BF092A-842B-40B5-A0C5-0161759B6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64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8" name="Oval 404">
              <a:extLst>
                <a:ext uri="{FF2B5EF4-FFF2-40B4-BE49-F238E27FC236}">
                  <a16:creationId xmlns:a16="http://schemas.microsoft.com/office/drawing/2014/main" id="{A68CC6E1-B050-4B55-9FD3-A75CEA1D4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93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9" name="Oval 405">
              <a:extLst>
                <a:ext uri="{FF2B5EF4-FFF2-40B4-BE49-F238E27FC236}">
                  <a16:creationId xmlns:a16="http://schemas.microsoft.com/office/drawing/2014/main" id="{D63E334D-0BEA-455E-9C02-584CF989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13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0" name="Oval 406">
              <a:extLst>
                <a:ext uri="{FF2B5EF4-FFF2-40B4-BE49-F238E27FC236}">
                  <a16:creationId xmlns:a16="http://schemas.microsoft.com/office/drawing/2014/main" id="{12B669D0-E208-4E03-AFC0-8F2A78ECD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4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1" name="Oval 407">
              <a:extLst>
                <a:ext uri="{FF2B5EF4-FFF2-40B4-BE49-F238E27FC236}">
                  <a16:creationId xmlns:a16="http://schemas.microsoft.com/office/drawing/2014/main" id="{0B1EC134-4515-4CD6-92F6-6FDE2048C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233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633" name="Group 609">
            <a:extLst>
              <a:ext uri="{FF2B5EF4-FFF2-40B4-BE49-F238E27FC236}">
                <a16:creationId xmlns:a16="http://schemas.microsoft.com/office/drawing/2014/main" id="{543CB579-1655-471C-8BEB-0BD8B4676715}"/>
              </a:ext>
            </a:extLst>
          </p:cNvPr>
          <p:cNvGrpSpPr>
            <a:grpSpLocks/>
          </p:cNvGrpSpPr>
          <p:nvPr/>
        </p:nvGrpSpPr>
        <p:grpSpPr bwMode="auto">
          <a:xfrm>
            <a:off x="4762500" y="1862138"/>
            <a:ext cx="2971800" cy="3038475"/>
            <a:chOff x="2124" y="1173"/>
            <a:chExt cx="1872" cy="1914"/>
          </a:xfrm>
          <a:solidFill>
            <a:schemeClr val="tx1"/>
          </a:solidFill>
        </p:grpSpPr>
        <p:sp>
          <p:nvSpPr>
            <p:cNvPr id="1433" name="Oval 409">
              <a:extLst>
                <a:ext uri="{FF2B5EF4-FFF2-40B4-BE49-F238E27FC236}">
                  <a16:creationId xmlns:a16="http://schemas.microsoft.com/office/drawing/2014/main" id="{B84523CB-FA74-49A6-ACAB-EB14A44F8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133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4" name="Oval 410">
              <a:extLst>
                <a:ext uri="{FF2B5EF4-FFF2-40B4-BE49-F238E27FC236}">
                  <a16:creationId xmlns:a16="http://schemas.microsoft.com/office/drawing/2014/main" id="{4151ECAD-9F72-4702-99B3-32FA3F015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191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5" name="Oval 411">
              <a:extLst>
                <a:ext uri="{FF2B5EF4-FFF2-40B4-BE49-F238E27FC236}">
                  <a16:creationId xmlns:a16="http://schemas.microsoft.com/office/drawing/2014/main" id="{5C6F9450-65CE-4E97-A9ED-6A2000BEB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20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6" name="Oval 412">
              <a:extLst>
                <a:ext uri="{FF2B5EF4-FFF2-40B4-BE49-F238E27FC236}">
                  <a16:creationId xmlns:a16="http://schemas.microsoft.com/office/drawing/2014/main" id="{2BC46E90-07DD-4A08-BA1A-2954D105A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19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7" name="Oval 413">
              <a:extLst>
                <a:ext uri="{FF2B5EF4-FFF2-40B4-BE49-F238E27FC236}">
                  <a16:creationId xmlns:a16="http://schemas.microsoft.com/office/drawing/2014/main" id="{E08560A7-CCB4-4FCA-8140-E57BCB547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218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8" name="Oval 414">
              <a:extLst>
                <a:ext uri="{FF2B5EF4-FFF2-40B4-BE49-F238E27FC236}">
                  <a16:creationId xmlns:a16="http://schemas.microsoft.com/office/drawing/2014/main" id="{B729BA40-B2A4-43B4-8091-F92921CB5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" y="218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9" name="Oval 415">
              <a:extLst>
                <a:ext uri="{FF2B5EF4-FFF2-40B4-BE49-F238E27FC236}">
                  <a16:creationId xmlns:a16="http://schemas.microsoft.com/office/drawing/2014/main" id="{4280B9D4-272D-4EC9-BCA3-6A1110E2F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222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0" name="Oval 416">
              <a:extLst>
                <a:ext uri="{FF2B5EF4-FFF2-40B4-BE49-F238E27FC236}">
                  <a16:creationId xmlns:a16="http://schemas.microsoft.com/office/drawing/2014/main" id="{689504FF-53F3-4191-BD1E-F864CDF97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228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1" name="Oval 417">
              <a:extLst>
                <a:ext uri="{FF2B5EF4-FFF2-40B4-BE49-F238E27FC236}">
                  <a16:creationId xmlns:a16="http://schemas.microsoft.com/office/drawing/2014/main" id="{D349FA63-C18D-4833-95B1-E3887C079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43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2" name="Oval 418">
              <a:extLst>
                <a:ext uri="{FF2B5EF4-FFF2-40B4-BE49-F238E27FC236}">
                  <a16:creationId xmlns:a16="http://schemas.microsoft.com/office/drawing/2014/main" id="{FE8AB780-F784-4BC2-8BC0-9023666FB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210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3" name="Oval 419">
              <a:extLst>
                <a:ext uri="{FF2B5EF4-FFF2-40B4-BE49-F238E27FC236}">
                  <a16:creationId xmlns:a16="http://schemas.microsoft.com/office/drawing/2014/main" id="{0E4DE21A-FB6D-42EF-A57E-B82F22F3E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29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4" name="Oval 420">
              <a:extLst>
                <a:ext uri="{FF2B5EF4-FFF2-40B4-BE49-F238E27FC236}">
                  <a16:creationId xmlns:a16="http://schemas.microsoft.com/office/drawing/2014/main" id="{C484BE40-825E-494E-96A6-3B75346EB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155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5" name="Oval 421">
              <a:extLst>
                <a:ext uri="{FF2B5EF4-FFF2-40B4-BE49-F238E27FC236}">
                  <a16:creationId xmlns:a16="http://schemas.microsoft.com/office/drawing/2014/main" id="{9B44A398-9C98-469D-A802-3CA9FEB00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99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6" name="Oval 422">
              <a:extLst>
                <a:ext uri="{FF2B5EF4-FFF2-40B4-BE49-F238E27FC236}">
                  <a16:creationId xmlns:a16="http://schemas.microsoft.com/office/drawing/2014/main" id="{BEE6126D-8EF6-42EE-B89A-A50B0A420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70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7" name="Oval 423">
              <a:extLst>
                <a:ext uri="{FF2B5EF4-FFF2-40B4-BE49-F238E27FC236}">
                  <a16:creationId xmlns:a16="http://schemas.microsoft.com/office/drawing/2014/main" id="{D9580DF2-7D0C-4CEC-99F4-56DB31D02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13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8" name="Oval 424">
              <a:extLst>
                <a:ext uri="{FF2B5EF4-FFF2-40B4-BE49-F238E27FC236}">
                  <a16:creationId xmlns:a16="http://schemas.microsoft.com/office/drawing/2014/main" id="{17A149E4-61E3-411F-9657-3B1AF4ADC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2" y="21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9" name="Oval 425">
              <a:extLst>
                <a:ext uri="{FF2B5EF4-FFF2-40B4-BE49-F238E27FC236}">
                  <a16:creationId xmlns:a16="http://schemas.microsoft.com/office/drawing/2014/main" id="{1D53A351-69FF-4140-A7B9-643DCA86D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61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0" name="Oval 426">
              <a:extLst>
                <a:ext uri="{FF2B5EF4-FFF2-40B4-BE49-F238E27FC236}">
                  <a16:creationId xmlns:a16="http://schemas.microsoft.com/office/drawing/2014/main" id="{E51D8F1E-DDF4-4103-863F-2E7482ADD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" y="15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1" name="Oval 427">
              <a:extLst>
                <a:ext uri="{FF2B5EF4-FFF2-40B4-BE49-F238E27FC236}">
                  <a16:creationId xmlns:a16="http://schemas.microsoft.com/office/drawing/2014/main" id="{5323BF0D-2334-44DC-9F92-FE3546FB4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06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2" name="Oval 428">
              <a:extLst>
                <a:ext uri="{FF2B5EF4-FFF2-40B4-BE49-F238E27FC236}">
                  <a16:creationId xmlns:a16="http://schemas.microsoft.com/office/drawing/2014/main" id="{042F65B0-5C7E-46DE-BF81-992B366DD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145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3" name="Oval 429">
              <a:extLst>
                <a:ext uri="{FF2B5EF4-FFF2-40B4-BE49-F238E27FC236}">
                  <a16:creationId xmlns:a16="http://schemas.microsoft.com/office/drawing/2014/main" id="{9E35A6A8-585B-4FFE-BC03-B1D6C96CB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90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4" name="Oval 430">
              <a:extLst>
                <a:ext uri="{FF2B5EF4-FFF2-40B4-BE49-F238E27FC236}">
                  <a16:creationId xmlns:a16="http://schemas.microsoft.com/office/drawing/2014/main" id="{5CC8ADDD-F7BE-4ECB-8D7C-7011F95D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94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5" name="Oval 431">
              <a:extLst>
                <a:ext uri="{FF2B5EF4-FFF2-40B4-BE49-F238E27FC236}">
                  <a16:creationId xmlns:a16="http://schemas.microsoft.com/office/drawing/2014/main" id="{D0BFF092-01CF-4555-903C-16228F8A5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127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6" name="Oval 432">
              <a:extLst>
                <a:ext uri="{FF2B5EF4-FFF2-40B4-BE49-F238E27FC236}">
                  <a16:creationId xmlns:a16="http://schemas.microsoft.com/office/drawing/2014/main" id="{0FBC6162-6B74-4B43-8182-258E40F4A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4" y="15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7" name="Oval 433">
              <a:extLst>
                <a:ext uri="{FF2B5EF4-FFF2-40B4-BE49-F238E27FC236}">
                  <a16:creationId xmlns:a16="http://schemas.microsoft.com/office/drawing/2014/main" id="{6E3E6A5D-D40D-4D00-8B76-45107B91F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174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8" name="Oval 434">
              <a:extLst>
                <a:ext uri="{FF2B5EF4-FFF2-40B4-BE49-F238E27FC236}">
                  <a16:creationId xmlns:a16="http://schemas.microsoft.com/office/drawing/2014/main" id="{A7825A75-BF7D-4BC8-AC65-763083BF3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193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9" name="Oval 435">
              <a:extLst>
                <a:ext uri="{FF2B5EF4-FFF2-40B4-BE49-F238E27FC236}">
                  <a16:creationId xmlns:a16="http://schemas.microsoft.com/office/drawing/2014/main" id="{D1779AC6-F9C3-4CE7-B05F-F6D9A3AC4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28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0" name="Oval 436">
              <a:extLst>
                <a:ext uri="{FF2B5EF4-FFF2-40B4-BE49-F238E27FC236}">
                  <a16:creationId xmlns:a16="http://schemas.microsoft.com/office/drawing/2014/main" id="{9903955A-BD99-4A51-AFFD-81B1DD09D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12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1" name="Oval 437">
              <a:extLst>
                <a:ext uri="{FF2B5EF4-FFF2-40B4-BE49-F238E27FC236}">
                  <a16:creationId xmlns:a16="http://schemas.microsoft.com/office/drawing/2014/main" id="{282F5E1D-CEAE-477D-B9E3-EC5DF8CC7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140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2" name="Oval 438">
              <a:extLst>
                <a:ext uri="{FF2B5EF4-FFF2-40B4-BE49-F238E27FC236}">
                  <a16:creationId xmlns:a16="http://schemas.microsoft.com/office/drawing/2014/main" id="{09A03D49-E0A8-4A72-8AD8-A584BF99E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282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3" name="Oval 439">
              <a:extLst>
                <a:ext uri="{FF2B5EF4-FFF2-40B4-BE49-F238E27FC236}">
                  <a16:creationId xmlns:a16="http://schemas.microsoft.com/office/drawing/2014/main" id="{EE9585FE-9B92-4C7D-9000-A541467A4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31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4" name="Oval 440">
              <a:extLst>
                <a:ext uri="{FF2B5EF4-FFF2-40B4-BE49-F238E27FC236}">
                  <a16:creationId xmlns:a16="http://schemas.microsoft.com/office/drawing/2014/main" id="{AA4C6550-ED68-44D9-A27D-18E7612AE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215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5" name="Oval 441">
              <a:extLst>
                <a:ext uri="{FF2B5EF4-FFF2-40B4-BE49-F238E27FC236}">
                  <a16:creationId xmlns:a16="http://schemas.microsoft.com/office/drawing/2014/main" id="{CFECF87A-427F-41D3-8FBD-F85969AA9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0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6" name="Oval 442">
              <a:extLst>
                <a:ext uri="{FF2B5EF4-FFF2-40B4-BE49-F238E27FC236}">
                  <a16:creationId xmlns:a16="http://schemas.microsoft.com/office/drawing/2014/main" id="{CD1ED5A7-C9A6-4387-918A-C5FE07903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7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7" name="Oval 443">
              <a:extLst>
                <a:ext uri="{FF2B5EF4-FFF2-40B4-BE49-F238E27FC236}">
                  <a16:creationId xmlns:a16="http://schemas.microsoft.com/office/drawing/2014/main" id="{EB286297-C054-4D00-A6FB-507114705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88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8" name="Oval 444">
              <a:extLst>
                <a:ext uri="{FF2B5EF4-FFF2-40B4-BE49-F238E27FC236}">
                  <a16:creationId xmlns:a16="http://schemas.microsoft.com/office/drawing/2014/main" id="{7E9B06B5-A4EA-4C47-BB5C-539145B17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18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9" name="Oval 445">
              <a:extLst>
                <a:ext uri="{FF2B5EF4-FFF2-40B4-BE49-F238E27FC236}">
                  <a16:creationId xmlns:a16="http://schemas.microsoft.com/office/drawing/2014/main" id="{25939FDA-9D4F-472E-97A6-68B84892D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42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0" name="Oval 446">
              <a:extLst>
                <a:ext uri="{FF2B5EF4-FFF2-40B4-BE49-F238E27FC236}">
                  <a16:creationId xmlns:a16="http://schemas.microsoft.com/office/drawing/2014/main" id="{F9812D66-BCF5-460F-95C2-671BCA8FF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217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1" name="Oval 447">
              <a:extLst>
                <a:ext uri="{FF2B5EF4-FFF2-40B4-BE49-F238E27FC236}">
                  <a16:creationId xmlns:a16="http://schemas.microsoft.com/office/drawing/2014/main" id="{1881831C-B349-4219-9E15-D134132C9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252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2" name="Oval 448">
              <a:extLst>
                <a:ext uri="{FF2B5EF4-FFF2-40B4-BE49-F238E27FC236}">
                  <a16:creationId xmlns:a16="http://schemas.microsoft.com/office/drawing/2014/main" id="{037C3658-E884-49D4-9D60-8831A83CA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48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3" name="Oval 449">
              <a:extLst>
                <a:ext uri="{FF2B5EF4-FFF2-40B4-BE49-F238E27FC236}">
                  <a16:creationId xmlns:a16="http://schemas.microsoft.com/office/drawing/2014/main" id="{833D21F0-BAB8-45CE-BBC2-B64A9AF47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194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4" name="Oval 450">
              <a:extLst>
                <a:ext uri="{FF2B5EF4-FFF2-40B4-BE49-F238E27FC236}">
                  <a16:creationId xmlns:a16="http://schemas.microsoft.com/office/drawing/2014/main" id="{C869D5DF-6552-4668-A10B-6730CA9E0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" y="217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5" name="Oval 451">
              <a:extLst>
                <a:ext uri="{FF2B5EF4-FFF2-40B4-BE49-F238E27FC236}">
                  <a16:creationId xmlns:a16="http://schemas.microsoft.com/office/drawing/2014/main" id="{097B0C0E-8D62-4EC9-91E3-B6BC68CF2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" y="242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6" name="Oval 452">
              <a:extLst>
                <a:ext uri="{FF2B5EF4-FFF2-40B4-BE49-F238E27FC236}">
                  <a16:creationId xmlns:a16="http://schemas.microsoft.com/office/drawing/2014/main" id="{8DE6E570-5989-4BFE-82E7-0ABAE4ECD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04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7" name="Oval 453">
              <a:extLst>
                <a:ext uri="{FF2B5EF4-FFF2-40B4-BE49-F238E27FC236}">
                  <a16:creationId xmlns:a16="http://schemas.microsoft.com/office/drawing/2014/main" id="{795916CB-652D-4AB3-AB84-C72160258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46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8" name="Oval 454">
              <a:extLst>
                <a:ext uri="{FF2B5EF4-FFF2-40B4-BE49-F238E27FC236}">
                  <a16:creationId xmlns:a16="http://schemas.microsoft.com/office/drawing/2014/main" id="{0B4F8A1C-371B-48B5-9EE5-BF74F6EF4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98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9" name="Oval 455">
              <a:extLst>
                <a:ext uri="{FF2B5EF4-FFF2-40B4-BE49-F238E27FC236}">
                  <a16:creationId xmlns:a16="http://schemas.microsoft.com/office/drawing/2014/main" id="{5BB6CA14-5853-4C08-8000-9337EB815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95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0" name="Oval 456">
              <a:extLst>
                <a:ext uri="{FF2B5EF4-FFF2-40B4-BE49-F238E27FC236}">
                  <a16:creationId xmlns:a16="http://schemas.microsoft.com/office/drawing/2014/main" id="{C51EE7E1-CEFD-4F29-AE1C-2BEC1DD33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252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1" name="Oval 457">
              <a:extLst>
                <a:ext uri="{FF2B5EF4-FFF2-40B4-BE49-F238E27FC236}">
                  <a16:creationId xmlns:a16="http://schemas.microsoft.com/office/drawing/2014/main" id="{ABD6F187-8C45-49A6-932C-002414C9E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201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2" name="Oval 458">
              <a:extLst>
                <a:ext uri="{FF2B5EF4-FFF2-40B4-BE49-F238E27FC236}">
                  <a16:creationId xmlns:a16="http://schemas.microsoft.com/office/drawing/2014/main" id="{9A0F1E94-CB67-4528-AC99-8629E1A07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17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3" name="Oval 459">
              <a:extLst>
                <a:ext uri="{FF2B5EF4-FFF2-40B4-BE49-F238E27FC236}">
                  <a16:creationId xmlns:a16="http://schemas.microsoft.com/office/drawing/2014/main" id="{D333EC79-DF9D-46EB-8031-0B7228FA8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258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4" name="Oval 460">
              <a:extLst>
                <a:ext uri="{FF2B5EF4-FFF2-40B4-BE49-F238E27FC236}">
                  <a16:creationId xmlns:a16="http://schemas.microsoft.com/office/drawing/2014/main" id="{1E127AD9-D406-4D66-B21F-8CD7ACD62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166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5" name="Oval 461">
              <a:extLst>
                <a:ext uri="{FF2B5EF4-FFF2-40B4-BE49-F238E27FC236}">
                  <a16:creationId xmlns:a16="http://schemas.microsoft.com/office/drawing/2014/main" id="{5C696203-5B35-4171-989F-E5A03DF4C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117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6" name="Oval 462">
              <a:extLst>
                <a:ext uri="{FF2B5EF4-FFF2-40B4-BE49-F238E27FC236}">
                  <a16:creationId xmlns:a16="http://schemas.microsoft.com/office/drawing/2014/main" id="{DC28785B-6636-46A5-B36D-D53781A43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65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7" name="Oval 463">
              <a:extLst>
                <a:ext uri="{FF2B5EF4-FFF2-40B4-BE49-F238E27FC236}">
                  <a16:creationId xmlns:a16="http://schemas.microsoft.com/office/drawing/2014/main" id="{A3A3A29C-E30B-440D-B4E7-0F3FFA3D2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84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8" name="Oval 464">
              <a:extLst>
                <a:ext uri="{FF2B5EF4-FFF2-40B4-BE49-F238E27FC236}">
                  <a16:creationId xmlns:a16="http://schemas.microsoft.com/office/drawing/2014/main" id="{77ECAD20-0FB0-4574-A74D-C932DBCD9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210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9" name="Oval 465">
              <a:extLst>
                <a:ext uri="{FF2B5EF4-FFF2-40B4-BE49-F238E27FC236}">
                  <a16:creationId xmlns:a16="http://schemas.microsoft.com/office/drawing/2014/main" id="{AA2F0B79-4EDC-408B-A666-8F918AD86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180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0" name="Oval 466">
              <a:extLst>
                <a:ext uri="{FF2B5EF4-FFF2-40B4-BE49-F238E27FC236}">
                  <a16:creationId xmlns:a16="http://schemas.microsoft.com/office/drawing/2014/main" id="{F1607956-0DBE-4FA9-B40C-D32068970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1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1" name="Oval 467">
              <a:extLst>
                <a:ext uri="{FF2B5EF4-FFF2-40B4-BE49-F238E27FC236}">
                  <a16:creationId xmlns:a16="http://schemas.microsoft.com/office/drawing/2014/main" id="{5B58DAC5-6A35-43C8-A723-CEE256AEC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21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2" name="Oval 468">
              <a:extLst>
                <a:ext uri="{FF2B5EF4-FFF2-40B4-BE49-F238E27FC236}">
                  <a16:creationId xmlns:a16="http://schemas.microsoft.com/office/drawing/2014/main" id="{B8A4DCC7-5A27-4CE2-8ED3-58D162232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207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3" name="Oval 469">
              <a:extLst>
                <a:ext uri="{FF2B5EF4-FFF2-40B4-BE49-F238E27FC236}">
                  <a16:creationId xmlns:a16="http://schemas.microsoft.com/office/drawing/2014/main" id="{FC95B7F0-417A-467F-992D-ED8453338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247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4" name="Oval 470">
              <a:extLst>
                <a:ext uri="{FF2B5EF4-FFF2-40B4-BE49-F238E27FC236}">
                  <a16:creationId xmlns:a16="http://schemas.microsoft.com/office/drawing/2014/main" id="{D2F1055C-5EC3-4E7A-ACC4-54C3D551B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26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5" name="Oval 471">
              <a:extLst>
                <a:ext uri="{FF2B5EF4-FFF2-40B4-BE49-F238E27FC236}">
                  <a16:creationId xmlns:a16="http://schemas.microsoft.com/office/drawing/2014/main" id="{888B77ED-08C7-4A0A-B431-C47F44E35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0" y="14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6" name="Oval 472">
              <a:extLst>
                <a:ext uri="{FF2B5EF4-FFF2-40B4-BE49-F238E27FC236}">
                  <a16:creationId xmlns:a16="http://schemas.microsoft.com/office/drawing/2014/main" id="{8193EB7E-2DD9-4A2F-9488-2969052BC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197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7" name="Oval 473">
              <a:extLst>
                <a:ext uri="{FF2B5EF4-FFF2-40B4-BE49-F238E27FC236}">
                  <a16:creationId xmlns:a16="http://schemas.microsoft.com/office/drawing/2014/main" id="{5CF5C8A6-CC45-4450-B3F9-78E06D6F5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252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8" name="Oval 474">
              <a:extLst>
                <a:ext uri="{FF2B5EF4-FFF2-40B4-BE49-F238E27FC236}">
                  <a16:creationId xmlns:a16="http://schemas.microsoft.com/office/drawing/2014/main" id="{1EBCAC4D-1740-49F4-9284-036DC5785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168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9" name="Oval 475">
              <a:extLst>
                <a:ext uri="{FF2B5EF4-FFF2-40B4-BE49-F238E27FC236}">
                  <a16:creationId xmlns:a16="http://schemas.microsoft.com/office/drawing/2014/main" id="{BE6927A3-402A-4BDF-A183-AA04F3BA1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25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0" name="Oval 476">
              <a:extLst>
                <a:ext uri="{FF2B5EF4-FFF2-40B4-BE49-F238E27FC236}">
                  <a16:creationId xmlns:a16="http://schemas.microsoft.com/office/drawing/2014/main" id="{DB47967A-C338-46ED-B243-EB8AAE178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12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1" name="Oval 477">
              <a:extLst>
                <a:ext uri="{FF2B5EF4-FFF2-40B4-BE49-F238E27FC236}">
                  <a16:creationId xmlns:a16="http://schemas.microsoft.com/office/drawing/2014/main" id="{FFF96D41-F42B-4C18-819F-64BE53396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8" y="180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2" name="Oval 478">
              <a:extLst>
                <a:ext uri="{FF2B5EF4-FFF2-40B4-BE49-F238E27FC236}">
                  <a16:creationId xmlns:a16="http://schemas.microsoft.com/office/drawing/2014/main" id="{80106D6B-0D4F-4381-B471-6B0CCD686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3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3" name="Oval 479">
              <a:extLst>
                <a:ext uri="{FF2B5EF4-FFF2-40B4-BE49-F238E27FC236}">
                  <a16:creationId xmlns:a16="http://schemas.microsoft.com/office/drawing/2014/main" id="{3DEC95C2-8A14-4D98-B5A2-0E9B9C71B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22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4" name="Oval 480">
              <a:extLst>
                <a:ext uri="{FF2B5EF4-FFF2-40B4-BE49-F238E27FC236}">
                  <a16:creationId xmlns:a16="http://schemas.microsoft.com/office/drawing/2014/main" id="{847D1993-B1DD-4182-A3B4-5667270A2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207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5" name="Oval 481">
              <a:extLst>
                <a:ext uri="{FF2B5EF4-FFF2-40B4-BE49-F238E27FC236}">
                  <a16:creationId xmlns:a16="http://schemas.microsoft.com/office/drawing/2014/main" id="{488984DF-44D0-422E-86F4-0DA886463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3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6" name="Oval 482">
              <a:extLst>
                <a:ext uri="{FF2B5EF4-FFF2-40B4-BE49-F238E27FC236}">
                  <a16:creationId xmlns:a16="http://schemas.microsoft.com/office/drawing/2014/main" id="{ABCD5648-3651-4DC6-8299-D0910E2B8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19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7" name="Oval 483">
              <a:extLst>
                <a:ext uri="{FF2B5EF4-FFF2-40B4-BE49-F238E27FC236}">
                  <a16:creationId xmlns:a16="http://schemas.microsoft.com/office/drawing/2014/main" id="{6FA36F01-089D-4876-AD00-F8AE147F9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222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8" name="Oval 484">
              <a:extLst>
                <a:ext uri="{FF2B5EF4-FFF2-40B4-BE49-F238E27FC236}">
                  <a16:creationId xmlns:a16="http://schemas.microsoft.com/office/drawing/2014/main" id="{776FC4CD-DE39-4ABE-9EEA-2FACFEC12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216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9" name="Oval 485">
              <a:extLst>
                <a:ext uri="{FF2B5EF4-FFF2-40B4-BE49-F238E27FC236}">
                  <a16:creationId xmlns:a16="http://schemas.microsoft.com/office/drawing/2014/main" id="{6B391B31-75ED-4D81-990D-BB2965B53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18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0" name="Oval 486">
              <a:extLst>
                <a:ext uri="{FF2B5EF4-FFF2-40B4-BE49-F238E27FC236}">
                  <a16:creationId xmlns:a16="http://schemas.microsoft.com/office/drawing/2014/main" id="{8DB2ECE8-F6A7-4E04-A0BA-C0F4ACF43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" y="159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1" name="Oval 487">
              <a:extLst>
                <a:ext uri="{FF2B5EF4-FFF2-40B4-BE49-F238E27FC236}">
                  <a16:creationId xmlns:a16="http://schemas.microsoft.com/office/drawing/2014/main" id="{821872D6-7853-4546-920E-DF4203263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218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2" name="Oval 488">
              <a:extLst>
                <a:ext uri="{FF2B5EF4-FFF2-40B4-BE49-F238E27FC236}">
                  <a16:creationId xmlns:a16="http://schemas.microsoft.com/office/drawing/2014/main" id="{C0A1426F-A477-45D1-A57D-CBA39D3BE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237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3" name="Oval 489">
              <a:extLst>
                <a:ext uri="{FF2B5EF4-FFF2-40B4-BE49-F238E27FC236}">
                  <a16:creationId xmlns:a16="http://schemas.microsoft.com/office/drawing/2014/main" id="{BD3FF9B0-D1B7-4839-8CD0-046CB8A78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199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4" name="Oval 490">
              <a:extLst>
                <a:ext uri="{FF2B5EF4-FFF2-40B4-BE49-F238E27FC236}">
                  <a16:creationId xmlns:a16="http://schemas.microsoft.com/office/drawing/2014/main" id="{97F4D6B7-AEC6-4509-BCDC-09D8424F8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21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5" name="Oval 491">
              <a:extLst>
                <a:ext uri="{FF2B5EF4-FFF2-40B4-BE49-F238E27FC236}">
                  <a16:creationId xmlns:a16="http://schemas.microsoft.com/office/drawing/2014/main" id="{57CC68EA-BF19-4F95-94ED-6C5ACE706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7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6" name="Oval 492">
              <a:extLst>
                <a:ext uri="{FF2B5EF4-FFF2-40B4-BE49-F238E27FC236}">
                  <a16:creationId xmlns:a16="http://schemas.microsoft.com/office/drawing/2014/main" id="{4EBA39B7-1A0E-43E6-BBC1-C3A48DF63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2" y="17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7" name="Oval 493">
              <a:extLst>
                <a:ext uri="{FF2B5EF4-FFF2-40B4-BE49-F238E27FC236}">
                  <a16:creationId xmlns:a16="http://schemas.microsoft.com/office/drawing/2014/main" id="{CB3EE116-63D2-4C24-846B-378E4A2B9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168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8" name="Oval 494">
              <a:extLst>
                <a:ext uri="{FF2B5EF4-FFF2-40B4-BE49-F238E27FC236}">
                  <a16:creationId xmlns:a16="http://schemas.microsoft.com/office/drawing/2014/main" id="{58B3E977-2993-4885-AD34-2237FB128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84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9" name="Oval 495">
              <a:extLst>
                <a:ext uri="{FF2B5EF4-FFF2-40B4-BE49-F238E27FC236}">
                  <a16:creationId xmlns:a16="http://schemas.microsoft.com/office/drawing/2014/main" id="{B64CB617-505A-46EE-9124-309B7F106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85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0" name="Oval 496">
              <a:extLst>
                <a:ext uri="{FF2B5EF4-FFF2-40B4-BE49-F238E27FC236}">
                  <a16:creationId xmlns:a16="http://schemas.microsoft.com/office/drawing/2014/main" id="{48FF1CAB-9C48-40F9-A023-BFAABAC42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" y="137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1" name="Oval 497">
              <a:extLst>
                <a:ext uri="{FF2B5EF4-FFF2-40B4-BE49-F238E27FC236}">
                  <a16:creationId xmlns:a16="http://schemas.microsoft.com/office/drawing/2014/main" id="{0FF8FA27-C58E-4431-BE7E-69D0D7C0E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5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2" name="Oval 498">
              <a:extLst>
                <a:ext uri="{FF2B5EF4-FFF2-40B4-BE49-F238E27FC236}">
                  <a16:creationId xmlns:a16="http://schemas.microsoft.com/office/drawing/2014/main" id="{F4085F64-6E27-4D51-8A8F-23C7E8B67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22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3" name="Oval 499">
              <a:extLst>
                <a:ext uri="{FF2B5EF4-FFF2-40B4-BE49-F238E27FC236}">
                  <a16:creationId xmlns:a16="http://schemas.microsoft.com/office/drawing/2014/main" id="{178CAB01-CB18-42A4-9259-1CD3EF7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70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4" name="Oval 500">
              <a:extLst>
                <a:ext uri="{FF2B5EF4-FFF2-40B4-BE49-F238E27FC236}">
                  <a16:creationId xmlns:a16="http://schemas.microsoft.com/office/drawing/2014/main" id="{E784CCAF-0A1C-41A0-96C6-70AF398B5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174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5" name="Oval 501">
              <a:extLst>
                <a:ext uri="{FF2B5EF4-FFF2-40B4-BE49-F238E27FC236}">
                  <a16:creationId xmlns:a16="http://schemas.microsoft.com/office/drawing/2014/main" id="{751DED1D-0E84-4142-8A73-43F95719E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207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6" name="Oval 502">
              <a:extLst>
                <a:ext uri="{FF2B5EF4-FFF2-40B4-BE49-F238E27FC236}">
                  <a16:creationId xmlns:a16="http://schemas.microsoft.com/office/drawing/2014/main" id="{24C9518E-6C1A-42CC-80F3-3EAB6B80F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19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7" name="Oval 503">
              <a:extLst>
                <a:ext uri="{FF2B5EF4-FFF2-40B4-BE49-F238E27FC236}">
                  <a16:creationId xmlns:a16="http://schemas.microsoft.com/office/drawing/2014/main" id="{7CFF45B5-158F-4E77-AB40-A3AA1A017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27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8" name="Oval 504">
              <a:extLst>
                <a:ext uri="{FF2B5EF4-FFF2-40B4-BE49-F238E27FC236}">
                  <a16:creationId xmlns:a16="http://schemas.microsoft.com/office/drawing/2014/main" id="{B44ADC30-14B8-4B46-9F05-A283D48A1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201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9" name="Oval 505">
              <a:extLst>
                <a:ext uri="{FF2B5EF4-FFF2-40B4-BE49-F238E27FC236}">
                  <a16:creationId xmlns:a16="http://schemas.microsoft.com/office/drawing/2014/main" id="{176BA620-60A7-40CD-BBA3-413D01518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217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0" name="Oval 506">
              <a:extLst>
                <a:ext uri="{FF2B5EF4-FFF2-40B4-BE49-F238E27FC236}">
                  <a16:creationId xmlns:a16="http://schemas.microsoft.com/office/drawing/2014/main" id="{E1FFF598-833C-4C8C-BAE0-11169C239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58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1" name="Oval 507">
              <a:extLst>
                <a:ext uri="{FF2B5EF4-FFF2-40B4-BE49-F238E27FC236}">
                  <a16:creationId xmlns:a16="http://schemas.microsoft.com/office/drawing/2014/main" id="{05703469-2625-4126-A413-02B82D726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25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2" name="Oval 508">
              <a:extLst>
                <a:ext uri="{FF2B5EF4-FFF2-40B4-BE49-F238E27FC236}">
                  <a16:creationId xmlns:a16="http://schemas.microsoft.com/office/drawing/2014/main" id="{DB61310C-3CD4-42FB-9CB6-6BB40630B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236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3" name="Oval 509">
              <a:extLst>
                <a:ext uri="{FF2B5EF4-FFF2-40B4-BE49-F238E27FC236}">
                  <a16:creationId xmlns:a16="http://schemas.microsoft.com/office/drawing/2014/main" id="{8976A234-411F-4306-BB74-FABC534D0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217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4" name="Oval 510">
              <a:extLst>
                <a:ext uri="{FF2B5EF4-FFF2-40B4-BE49-F238E27FC236}">
                  <a16:creationId xmlns:a16="http://schemas.microsoft.com/office/drawing/2014/main" id="{E1E0D646-EEDF-4E15-8DDD-F69D23D4D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26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5" name="Oval 511">
              <a:extLst>
                <a:ext uri="{FF2B5EF4-FFF2-40B4-BE49-F238E27FC236}">
                  <a16:creationId xmlns:a16="http://schemas.microsoft.com/office/drawing/2014/main" id="{21DF892E-610A-44F1-B9E6-C0DD143E2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215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6" name="Oval 512">
              <a:extLst>
                <a:ext uri="{FF2B5EF4-FFF2-40B4-BE49-F238E27FC236}">
                  <a16:creationId xmlns:a16="http://schemas.microsoft.com/office/drawing/2014/main" id="{A2A9E081-8F35-4753-BEBE-3B56BADBC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85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7" name="Oval 513">
              <a:extLst>
                <a:ext uri="{FF2B5EF4-FFF2-40B4-BE49-F238E27FC236}">
                  <a16:creationId xmlns:a16="http://schemas.microsoft.com/office/drawing/2014/main" id="{E30817E3-B075-4866-B931-77ED81767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22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8" name="Oval 514">
              <a:extLst>
                <a:ext uri="{FF2B5EF4-FFF2-40B4-BE49-F238E27FC236}">
                  <a16:creationId xmlns:a16="http://schemas.microsoft.com/office/drawing/2014/main" id="{A66F7249-5657-4FF4-9993-FE49F0F45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" y="233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9" name="Oval 515">
              <a:extLst>
                <a:ext uri="{FF2B5EF4-FFF2-40B4-BE49-F238E27FC236}">
                  <a16:creationId xmlns:a16="http://schemas.microsoft.com/office/drawing/2014/main" id="{48F1BA8D-00C2-4001-A713-304B348DD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97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0" name="Oval 516">
              <a:extLst>
                <a:ext uri="{FF2B5EF4-FFF2-40B4-BE49-F238E27FC236}">
                  <a16:creationId xmlns:a16="http://schemas.microsoft.com/office/drawing/2014/main" id="{87196DB6-9F33-446E-B1B3-C4718F60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167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1" name="Oval 517">
              <a:extLst>
                <a:ext uri="{FF2B5EF4-FFF2-40B4-BE49-F238E27FC236}">
                  <a16:creationId xmlns:a16="http://schemas.microsoft.com/office/drawing/2014/main" id="{57A620E3-57E3-4DB5-AD2F-67BA0D11C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" y="224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2" name="Oval 518">
              <a:extLst>
                <a:ext uri="{FF2B5EF4-FFF2-40B4-BE49-F238E27FC236}">
                  <a16:creationId xmlns:a16="http://schemas.microsoft.com/office/drawing/2014/main" id="{7A7052DC-9D27-4267-B1C6-2D3049957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25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3" name="Oval 519">
              <a:extLst>
                <a:ext uri="{FF2B5EF4-FFF2-40B4-BE49-F238E27FC236}">
                  <a16:creationId xmlns:a16="http://schemas.microsoft.com/office/drawing/2014/main" id="{BEF698AA-5A3A-4615-B3BB-2B50E311E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261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4" name="Oval 520">
              <a:extLst>
                <a:ext uri="{FF2B5EF4-FFF2-40B4-BE49-F238E27FC236}">
                  <a16:creationId xmlns:a16="http://schemas.microsoft.com/office/drawing/2014/main" id="{44490BFF-2D3D-4ECE-8F4E-E6B0641D9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8" y="244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5" name="Oval 521">
              <a:extLst>
                <a:ext uri="{FF2B5EF4-FFF2-40B4-BE49-F238E27FC236}">
                  <a16:creationId xmlns:a16="http://schemas.microsoft.com/office/drawing/2014/main" id="{92FAE29D-ABF3-42B3-A535-164DED1C5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185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6" name="Oval 522">
              <a:extLst>
                <a:ext uri="{FF2B5EF4-FFF2-40B4-BE49-F238E27FC236}">
                  <a16:creationId xmlns:a16="http://schemas.microsoft.com/office/drawing/2014/main" id="{8A59C721-D067-4A94-9B66-31D76B990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212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7" name="Oval 523">
              <a:extLst>
                <a:ext uri="{FF2B5EF4-FFF2-40B4-BE49-F238E27FC236}">
                  <a16:creationId xmlns:a16="http://schemas.microsoft.com/office/drawing/2014/main" id="{8B7726A7-029D-47EB-B98F-10248760F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7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8" name="Oval 524">
              <a:extLst>
                <a:ext uri="{FF2B5EF4-FFF2-40B4-BE49-F238E27FC236}">
                  <a16:creationId xmlns:a16="http://schemas.microsoft.com/office/drawing/2014/main" id="{1BEFC0D7-0925-4746-A143-54A1ABB0E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183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9" name="Oval 525">
              <a:extLst>
                <a:ext uri="{FF2B5EF4-FFF2-40B4-BE49-F238E27FC236}">
                  <a16:creationId xmlns:a16="http://schemas.microsoft.com/office/drawing/2014/main" id="{F540670F-7EC5-45C9-B59D-AE04BA542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6" y="194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0" name="Oval 526">
              <a:extLst>
                <a:ext uri="{FF2B5EF4-FFF2-40B4-BE49-F238E27FC236}">
                  <a16:creationId xmlns:a16="http://schemas.microsoft.com/office/drawing/2014/main" id="{7863C5CC-E484-4551-ADA4-FDED87236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7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1" name="Oval 527">
              <a:extLst>
                <a:ext uri="{FF2B5EF4-FFF2-40B4-BE49-F238E27FC236}">
                  <a16:creationId xmlns:a16="http://schemas.microsoft.com/office/drawing/2014/main" id="{77C175AA-52ED-4B53-92A2-BFB8C4BBF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152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2" name="Oval 528">
              <a:extLst>
                <a:ext uri="{FF2B5EF4-FFF2-40B4-BE49-F238E27FC236}">
                  <a16:creationId xmlns:a16="http://schemas.microsoft.com/office/drawing/2014/main" id="{8D76F1B7-6B37-4F9D-9870-0F3F8FD58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86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3" name="Oval 529">
              <a:extLst>
                <a:ext uri="{FF2B5EF4-FFF2-40B4-BE49-F238E27FC236}">
                  <a16:creationId xmlns:a16="http://schemas.microsoft.com/office/drawing/2014/main" id="{ED81F1DC-E34F-4567-BF5D-D56E2A7AB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0" y="192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4" name="Oval 530">
              <a:extLst>
                <a:ext uri="{FF2B5EF4-FFF2-40B4-BE49-F238E27FC236}">
                  <a16:creationId xmlns:a16="http://schemas.microsoft.com/office/drawing/2014/main" id="{43FCDBFD-6475-47FF-AFED-7849D3952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20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5" name="Oval 531">
              <a:extLst>
                <a:ext uri="{FF2B5EF4-FFF2-40B4-BE49-F238E27FC236}">
                  <a16:creationId xmlns:a16="http://schemas.microsoft.com/office/drawing/2014/main" id="{3F431065-13B2-4F0C-86A9-BE904FB73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254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6" name="Oval 532">
              <a:extLst>
                <a:ext uri="{FF2B5EF4-FFF2-40B4-BE49-F238E27FC236}">
                  <a16:creationId xmlns:a16="http://schemas.microsoft.com/office/drawing/2014/main" id="{0131A215-B2BF-4286-BA8C-847776011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" y="227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7" name="Oval 533">
              <a:extLst>
                <a:ext uri="{FF2B5EF4-FFF2-40B4-BE49-F238E27FC236}">
                  <a16:creationId xmlns:a16="http://schemas.microsoft.com/office/drawing/2014/main" id="{5E180022-9A18-4723-8B85-8B6C6C7A9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" y="19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8" name="Oval 534">
              <a:extLst>
                <a:ext uri="{FF2B5EF4-FFF2-40B4-BE49-F238E27FC236}">
                  <a16:creationId xmlns:a16="http://schemas.microsoft.com/office/drawing/2014/main" id="{41829966-A050-4D59-9433-E8C5C039E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49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9" name="Oval 535">
              <a:extLst>
                <a:ext uri="{FF2B5EF4-FFF2-40B4-BE49-F238E27FC236}">
                  <a16:creationId xmlns:a16="http://schemas.microsoft.com/office/drawing/2014/main" id="{14FB363A-D4B2-4550-910F-351B8F295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191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0" name="Oval 536">
              <a:extLst>
                <a:ext uri="{FF2B5EF4-FFF2-40B4-BE49-F238E27FC236}">
                  <a16:creationId xmlns:a16="http://schemas.microsoft.com/office/drawing/2014/main" id="{D72A65E2-2C9D-4E76-8AAE-F94997795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196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1" name="Oval 537">
              <a:extLst>
                <a:ext uri="{FF2B5EF4-FFF2-40B4-BE49-F238E27FC236}">
                  <a16:creationId xmlns:a16="http://schemas.microsoft.com/office/drawing/2014/main" id="{FAEBF19E-C65D-4AD6-BD65-70076B9C1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04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2" name="Oval 538">
              <a:extLst>
                <a:ext uri="{FF2B5EF4-FFF2-40B4-BE49-F238E27FC236}">
                  <a16:creationId xmlns:a16="http://schemas.microsoft.com/office/drawing/2014/main" id="{8CA69139-CE9A-4D20-9E87-CDC5A691B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4" y="197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3" name="Oval 539">
              <a:extLst>
                <a:ext uri="{FF2B5EF4-FFF2-40B4-BE49-F238E27FC236}">
                  <a16:creationId xmlns:a16="http://schemas.microsoft.com/office/drawing/2014/main" id="{292B52D8-1899-4AC1-8453-CF38D1EEC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207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4" name="Oval 540">
              <a:extLst>
                <a:ext uri="{FF2B5EF4-FFF2-40B4-BE49-F238E27FC236}">
                  <a16:creationId xmlns:a16="http://schemas.microsoft.com/office/drawing/2014/main" id="{240CC5D3-7484-4250-9DB5-31149A6E7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6" y="20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5" name="Oval 541">
              <a:extLst>
                <a:ext uri="{FF2B5EF4-FFF2-40B4-BE49-F238E27FC236}">
                  <a16:creationId xmlns:a16="http://schemas.microsoft.com/office/drawing/2014/main" id="{17053568-D7F1-4A8E-9E87-3CEA97E98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208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6" name="Oval 542">
              <a:extLst>
                <a:ext uri="{FF2B5EF4-FFF2-40B4-BE49-F238E27FC236}">
                  <a16:creationId xmlns:a16="http://schemas.microsoft.com/office/drawing/2014/main" id="{6CAD2D35-4B7A-4BE2-8DE4-CEEB3857F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73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7" name="Oval 543">
              <a:extLst>
                <a:ext uri="{FF2B5EF4-FFF2-40B4-BE49-F238E27FC236}">
                  <a16:creationId xmlns:a16="http://schemas.microsoft.com/office/drawing/2014/main" id="{0F54493A-57A0-45D2-BE5B-4B1F1621E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6" y="21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8" name="Oval 544">
              <a:extLst>
                <a:ext uri="{FF2B5EF4-FFF2-40B4-BE49-F238E27FC236}">
                  <a16:creationId xmlns:a16="http://schemas.microsoft.com/office/drawing/2014/main" id="{763B7984-18DA-4247-8218-76E410758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05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9" name="Oval 545">
              <a:extLst>
                <a:ext uri="{FF2B5EF4-FFF2-40B4-BE49-F238E27FC236}">
                  <a16:creationId xmlns:a16="http://schemas.microsoft.com/office/drawing/2014/main" id="{25489B2D-5541-445C-8BD4-18EF10B6E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4" y="22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0" name="Oval 546">
              <a:extLst>
                <a:ext uri="{FF2B5EF4-FFF2-40B4-BE49-F238E27FC236}">
                  <a16:creationId xmlns:a16="http://schemas.microsoft.com/office/drawing/2014/main" id="{5BFF2E09-86B4-4B35-9BB5-663ABCA36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200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1" name="Oval 547">
              <a:extLst>
                <a:ext uri="{FF2B5EF4-FFF2-40B4-BE49-F238E27FC236}">
                  <a16:creationId xmlns:a16="http://schemas.microsoft.com/office/drawing/2014/main" id="{9347F6F5-20AC-4FE3-8C1E-B6CB69A53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17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2" name="Oval 548">
              <a:extLst>
                <a:ext uri="{FF2B5EF4-FFF2-40B4-BE49-F238E27FC236}">
                  <a16:creationId xmlns:a16="http://schemas.microsoft.com/office/drawing/2014/main" id="{FE54CA56-D89C-4080-BF7D-5D49BBA5C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157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3" name="Oval 549">
              <a:extLst>
                <a:ext uri="{FF2B5EF4-FFF2-40B4-BE49-F238E27FC236}">
                  <a16:creationId xmlns:a16="http://schemas.microsoft.com/office/drawing/2014/main" id="{9B456DFB-F68B-4AE7-8DAB-5C48F96A6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42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4" name="Oval 550">
              <a:extLst>
                <a:ext uri="{FF2B5EF4-FFF2-40B4-BE49-F238E27FC236}">
                  <a16:creationId xmlns:a16="http://schemas.microsoft.com/office/drawing/2014/main" id="{240DE103-5322-49C5-BD1F-45D506EB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180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5" name="Oval 551">
              <a:extLst>
                <a:ext uri="{FF2B5EF4-FFF2-40B4-BE49-F238E27FC236}">
                  <a16:creationId xmlns:a16="http://schemas.microsoft.com/office/drawing/2014/main" id="{6EC37B9B-6BBE-4594-8210-4A13FF10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99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6" name="Oval 552">
              <a:extLst>
                <a:ext uri="{FF2B5EF4-FFF2-40B4-BE49-F238E27FC236}">
                  <a16:creationId xmlns:a16="http://schemas.microsoft.com/office/drawing/2014/main" id="{D4D19468-8623-4250-9C95-AEA26A582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215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7" name="Oval 553">
              <a:extLst>
                <a:ext uri="{FF2B5EF4-FFF2-40B4-BE49-F238E27FC236}">
                  <a16:creationId xmlns:a16="http://schemas.microsoft.com/office/drawing/2014/main" id="{99AC3B37-63C8-4617-ACDA-6E8CE3B9B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207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8" name="Oval 554">
              <a:extLst>
                <a:ext uri="{FF2B5EF4-FFF2-40B4-BE49-F238E27FC236}">
                  <a16:creationId xmlns:a16="http://schemas.microsoft.com/office/drawing/2014/main" id="{833A929B-6280-4828-952C-F1C645A91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0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9" name="Oval 555">
              <a:extLst>
                <a:ext uri="{FF2B5EF4-FFF2-40B4-BE49-F238E27FC236}">
                  <a16:creationId xmlns:a16="http://schemas.microsoft.com/office/drawing/2014/main" id="{4BCAB353-0F12-4DE2-8C3C-464B0E303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203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0" name="Oval 556">
              <a:extLst>
                <a:ext uri="{FF2B5EF4-FFF2-40B4-BE49-F238E27FC236}">
                  <a16:creationId xmlns:a16="http://schemas.microsoft.com/office/drawing/2014/main" id="{84FD491F-1BE9-4CE0-94FB-37F03C953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199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1" name="Oval 557">
              <a:extLst>
                <a:ext uri="{FF2B5EF4-FFF2-40B4-BE49-F238E27FC236}">
                  <a16:creationId xmlns:a16="http://schemas.microsoft.com/office/drawing/2014/main" id="{EB854205-9B47-4E6D-8C9E-E8EEB5260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33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2" name="Oval 558">
              <a:extLst>
                <a:ext uri="{FF2B5EF4-FFF2-40B4-BE49-F238E27FC236}">
                  <a16:creationId xmlns:a16="http://schemas.microsoft.com/office/drawing/2014/main" id="{55E76CDA-B134-4555-A2DA-C4409CE9F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46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3" name="Oval 559">
              <a:extLst>
                <a:ext uri="{FF2B5EF4-FFF2-40B4-BE49-F238E27FC236}">
                  <a16:creationId xmlns:a16="http://schemas.microsoft.com/office/drawing/2014/main" id="{B496969A-61E8-4AA2-873F-6A920EE8C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72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4" name="Oval 560">
              <a:extLst>
                <a:ext uri="{FF2B5EF4-FFF2-40B4-BE49-F238E27FC236}">
                  <a16:creationId xmlns:a16="http://schemas.microsoft.com/office/drawing/2014/main" id="{4B0D5E27-830A-4620-9EF8-D3D409BE8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216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5" name="Oval 561">
              <a:extLst>
                <a:ext uri="{FF2B5EF4-FFF2-40B4-BE49-F238E27FC236}">
                  <a16:creationId xmlns:a16="http://schemas.microsoft.com/office/drawing/2014/main" id="{C5E8A4A6-637F-4EBB-8C0F-0832697CE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56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6" name="Oval 562">
              <a:extLst>
                <a:ext uri="{FF2B5EF4-FFF2-40B4-BE49-F238E27FC236}">
                  <a16:creationId xmlns:a16="http://schemas.microsoft.com/office/drawing/2014/main" id="{E6EDCD06-9068-4F01-945A-F7C670270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42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7" name="Oval 563">
              <a:extLst>
                <a:ext uri="{FF2B5EF4-FFF2-40B4-BE49-F238E27FC236}">
                  <a16:creationId xmlns:a16="http://schemas.microsoft.com/office/drawing/2014/main" id="{26965DB7-4B1E-4AF5-B3B8-41F79DF11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30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8" name="Oval 564">
              <a:extLst>
                <a:ext uri="{FF2B5EF4-FFF2-40B4-BE49-F238E27FC236}">
                  <a16:creationId xmlns:a16="http://schemas.microsoft.com/office/drawing/2014/main" id="{82CAC8F2-8AE7-4855-B7DD-694AA98EB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55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9" name="Oval 565">
              <a:extLst>
                <a:ext uri="{FF2B5EF4-FFF2-40B4-BE49-F238E27FC236}">
                  <a16:creationId xmlns:a16="http://schemas.microsoft.com/office/drawing/2014/main" id="{2F0C6C02-57B9-4CC8-9A9F-03158945E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156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0" name="Oval 566">
              <a:extLst>
                <a:ext uri="{FF2B5EF4-FFF2-40B4-BE49-F238E27FC236}">
                  <a16:creationId xmlns:a16="http://schemas.microsoft.com/office/drawing/2014/main" id="{4383979E-6ABF-4B59-87CB-07C94253C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246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1" name="Oval 567">
              <a:extLst>
                <a:ext uri="{FF2B5EF4-FFF2-40B4-BE49-F238E27FC236}">
                  <a16:creationId xmlns:a16="http://schemas.microsoft.com/office/drawing/2014/main" id="{DEB0104D-D478-47FC-8269-23FF3B9CE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00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2" name="Oval 568">
              <a:extLst>
                <a:ext uri="{FF2B5EF4-FFF2-40B4-BE49-F238E27FC236}">
                  <a16:creationId xmlns:a16="http://schemas.microsoft.com/office/drawing/2014/main" id="{CBD7A84D-3CCF-44ED-A59A-CBFCBF3FA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58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3" name="Oval 569">
              <a:extLst>
                <a:ext uri="{FF2B5EF4-FFF2-40B4-BE49-F238E27FC236}">
                  <a16:creationId xmlns:a16="http://schemas.microsoft.com/office/drawing/2014/main" id="{607CBD4C-544F-48E8-A437-6E9253B1F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159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4" name="Oval 570">
              <a:extLst>
                <a:ext uri="{FF2B5EF4-FFF2-40B4-BE49-F238E27FC236}">
                  <a16:creationId xmlns:a16="http://schemas.microsoft.com/office/drawing/2014/main" id="{4A654343-7D93-4F37-BF03-27CBEB1E3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255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5" name="Oval 571">
              <a:extLst>
                <a:ext uri="{FF2B5EF4-FFF2-40B4-BE49-F238E27FC236}">
                  <a16:creationId xmlns:a16="http://schemas.microsoft.com/office/drawing/2014/main" id="{A2438091-60AE-402F-9A24-5A9612F47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48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6" name="Oval 572">
              <a:extLst>
                <a:ext uri="{FF2B5EF4-FFF2-40B4-BE49-F238E27FC236}">
                  <a16:creationId xmlns:a16="http://schemas.microsoft.com/office/drawing/2014/main" id="{78EA3B17-4025-46CB-96CC-8988ABFA0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8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7" name="Oval 573">
              <a:extLst>
                <a:ext uri="{FF2B5EF4-FFF2-40B4-BE49-F238E27FC236}">
                  <a16:creationId xmlns:a16="http://schemas.microsoft.com/office/drawing/2014/main" id="{BEEC9B0B-05CB-4523-9D48-94AB2B76C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200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8" name="Oval 574">
              <a:extLst>
                <a:ext uri="{FF2B5EF4-FFF2-40B4-BE49-F238E27FC236}">
                  <a16:creationId xmlns:a16="http://schemas.microsoft.com/office/drawing/2014/main" id="{4ABF75A8-26F6-4934-9FFE-358081177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216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9" name="Oval 575">
              <a:extLst>
                <a:ext uri="{FF2B5EF4-FFF2-40B4-BE49-F238E27FC236}">
                  <a16:creationId xmlns:a16="http://schemas.microsoft.com/office/drawing/2014/main" id="{AF800F81-B62D-4BDC-B22A-98886FABF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243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0" name="Oval 576">
              <a:extLst>
                <a:ext uri="{FF2B5EF4-FFF2-40B4-BE49-F238E27FC236}">
                  <a16:creationId xmlns:a16="http://schemas.microsoft.com/office/drawing/2014/main" id="{54043EE0-9B3C-4F30-8248-1997AFCBF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204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1" name="Oval 577">
              <a:extLst>
                <a:ext uri="{FF2B5EF4-FFF2-40B4-BE49-F238E27FC236}">
                  <a16:creationId xmlns:a16="http://schemas.microsoft.com/office/drawing/2014/main" id="{49B76D88-04C9-4865-B0A9-F8B373304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217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2" name="Oval 578">
              <a:extLst>
                <a:ext uri="{FF2B5EF4-FFF2-40B4-BE49-F238E27FC236}">
                  <a16:creationId xmlns:a16="http://schemas.microsoft.com/office/drawing/2014/main" id="{48CC7657-B5D9-44F0-BC1C-ED93EA4C3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22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3" name="Oval 579">
              <a:extLst>
                <a:ext uri="{FF2B5EF4-FFF2-40B4-BE49-F238E27FC236}">
                  <a16:creationId xmlns:a16="http://schemas.microsoft.com/office/drawing/2014/main" id="{7212BBAB-5D0E-404D-BD91-152ACF73B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201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4" name="Oval 580">
              <a:extLst>
                <a:ext uri="{FF2B5EF4-FFF2-40B4-BE49-F238E27FC236}">
                  <a16:creationId xmlns:a16="http://schemas.microsoft.com/office/drawing/2014/main" id="{3498E202-B66B-40AA-9DAC-B8B512A82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214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5" name="Oval 581">
              <a:extLst>
                <a:ext uri="{FF2B5EF4-FFF2-40B4-BE49-F238E27FC236}">
                  <a16:creationId xmlns:a16="http://schemas.microsoft.com/office/drawing/2014/main" id="{EEC8FD89-9263-4110-92B3-89F556A84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208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6" name="Oval 582">
              <a:extLst>
                <a:ext uri="{FF2B5EF4-FFF2-40B4-BE49-F238E27FC236}">
                  <a16:creationId xmlns:a16="http://schemas.microsoft.com/office/drawing/2014/main" id="{C28E8829-D01E-43D1-A16D-DBED66868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230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7" name="Oval 583">
              <a:extLst>
                <a:ext uri="{FF2B5EF4-FFF2-40B4-BE49-F238E27FC236}">
                  <a16:creationId xmlns:a16="http://schemas.microsoft.com/office/drawing/2014/main" id="{98585BB1-B412-45CA-AAD7-0A59C36D6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131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8" name="Oval 584">
              <a:extLst>
                <a:ext uri="{FF2B5EF4-FFF2-40B4-BE49-F238E27FC236}">
                  <a16:creationId xmlns:a16="http://schemas.microsoft.com/office/drawing/2014/main" id="{B52D30DE-68F2-4605-8729-A41B70438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184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9" name="Oval 585">
              <a:extLst>
                <a:ext uri="{FF2B5EF4-FFF2-40B4-BE49-F238E27FC236}">
                  <a16:creationId xmlns:a16="http://schemas.microsoft.com/office/drawing/2014/main" id="{EDC36188-9F26-49B0-BC7A-3559254AC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05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0" name="Oval 586">
              <a:extLst>
                <a:ext uri="{FF2B5EF4-FFF2-40B4-BE49-F238E27FC236}">
                  <a16:creationId xmlns:a16="http://schemas.microsoft.com/office/drawing/2014/main" id="{69046ACD-4968-40FE-9A6E-D8EF1CAAD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166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1" name="Oval 587">
              <a:extLst>
                <a:ext uri="{FF2B5EF4-FFF2-40B4-BE49-F238E27FC236}">
                  <a16:creationId xmlns:a16="http://schemas.microsoft.com/office/drawing/2014/main" id="{616CC814-20D0-4B50-BF8D-440A9C802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0" y="20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2" name="Oval 588">
              <a:extLst>
                <a:ext uri="{FF2B5EF4-FFF2-40B4-BE49-F238E27FC236}">
                  <a16:creationId xmlns:a16="http://schemas.microsoft.com/office/drawing/2014/main" id="{18A2D81F-7197-45EA-B935-A109A8E64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212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3" name="Oval 589">
              <a:extLst>
                <a:ext uri="{FF2B5EF4-FFF2-40B4-BE49-F238E27FC236}">
                  <a16:creationId xmlns:a16="http://schemas.microsoft.com/office/drawing/2014/main" id="{4C503325-9742-4145-A02C-BF507648C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28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4" name="Oval 590">
              <a:extLst>
                <a:ext uri="{FF2B5EF4-FFF2-40B4-BE49-F238E27FC236}">
                  <a16:creationId xmlns:a16="http://schemas.microsoft.com/office/drawing/2014/main" id="{09F4D2B1-326D-4040-B4D0-695C16501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30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5" name="Oval 591">
              <a:extLst>
                <a:ext uri="{FF2B5EF4-FFF2-40B4-BE49-F238E27FC236}">
                  <a16:creationId xmlns:a16="http://schemas.microsoft.com/office/drawing/2014/main" id="{02FBAAB0-A68D-48AB-967D-1748CDDC8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49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6" name="Oval 592">
              <a:extLst>
                <a:ext uri="{FF2B5EF4-FFF2-40B4-BE49-F238E27FC236}">
                  <a16:creationId xmlns:a16="http://schemas.microsoft.com/office/drawing/2014/main" id="{B2DDBCB6-3C5E-472F-A412-A2315B131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179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7" name="Oval 593">
              <a:extLst>
                <a:ext uri="{FF2B5EF4-FFF2-40B4-BE49-F238E27FC236}">
                  <a16:creationId xmlns:a16="http://schemas.microsoft.com/office/drawing/2014/main" id="{86B6B93D-FF2F-4F4C-BB88-2A24B2D87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204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8" name="Oval 594">
              <a:extLst>
                <a:ext uri="{FF2B5EF4-FFF2-40B4-BE49-F238E27FC236}">
                  <a16:creationId xmlns:a16="http://schemas.microsoft.com/office/drawing/2014/main" id="{AF10723E-30BE-496C-B318-2F715AE69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0" y="145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9" name="Oval 595">
              <a:extLst>
                <a:ext uri="{FF2B5EF4-FFF2-40B4-BE49-F238E27FC236}">
                  <a16:creationId xmlns:a16="http://schemas.microsoft.com/office/drawing/2014/main" id="{F3D6912E-B414-47E5-BCF2-436C232AC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07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0" name="Oval 596">
              <a:extLst>
                <a:ext uri="{FF2B5EF4-FFF2-40B4-BE49-F238E27FC236}">
                  <a16:creationId xmlns:a16="http://schemas.microsoft.com/office/drawing/2014/main" id="{8D50DE62-4BA3-423D-A778-E3E510FA7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197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1" name="Oval 597">
              <a:extLst>
                <a:ext uri="{FF2B5EF4-FFF2-40B4-BE49-F238E27FC236}">
                  <a16:creationId xmlns:a16="http://schemas.microsoft.com/office/drawing/2014/main" id="{1A249787-E365-4BD0-BD96-9841698BB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2607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2" name="Oval 598">
              <a:extLst>
                <a:ext uri="{FF2B5EF4-FFF2-40B4-BE49-F238E27FC236}">
                  <a16:creationId xmlns:a16="http://schemas.microsoft.com/office/drawing/2014/main" id="{AC6697E3-DAF8-4FCD-9D78-5D5BBD0EB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90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3" name="Oval 599">
              <a:extLst>
                <a:ext uri="{FF2B5EF4-FFF2-40B4-BE49-F238E27FC236}">
                  <a16:creationId xmlns:a16="http://schemas.microsoft.com/office/drawing/2014/main" id="{2AAABC39-025B-48E8-9E5D-4184E8095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261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4" name="Oval 600">
              <a:extLst>
                <a:ext uri="{FF2B5EF4-FFF2-40B4-BE49-F238E27FC236}">
                  <a16:creationId xmlns:a16="http://schemas.microsoft.com/office/drawing/2014/main" id="{B26D0A3F-6BE1-45DD-8A6D-7FF78187B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244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5" name="Oval 601">
              <a:extLst>
                <a:ext uri="{FF2B5EF4-FFF2-40B4-BE49-F238E27FC236}">
                  <a16:creationId xmlns:a16="http://schemas.microsoft.com/office/drawing/2014/main" id="{14483F4E-7CFB-47D3-93A4-4DA7CEA8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73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6" name="Oval 602">
              <a:extLst>
                <a:ext uri="{FF2B5EF4-FFF2-40B4-BE49-F238E27FC236}">
                  <a16:creationId xmlns:a16="http://schemas.microsoft.com/office/drawing/2014/main" id="{FF8033CE-F053-4871-BEE0-8CE56837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95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7" name="Oval 603">
              <a:extLst>
                <a:ext uri="{FF2B5EF4-FFF2-40B4-BE49-F238E27FC236}">
                  <a16:creationId xmlns:a16="http://schemas.microsoft.com/office/drawing/2014/main" id="{F17424C4-3A9D-4994-BA6D-4A17DDCEB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403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8" name="Oval 604">
              <a:extLst>
                <a:ext uri="{FF2B5EF4-FFF2-40B4-BE49-F238E27FC236}">
                  <a16:creationId xmlns:a16="http://schemas.microsoft.com/office/drawing/2014/main" id="{77679F7C-48DD-48F8-889C-D288ECCCF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22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9" name="Oval 605">
              <a:extLst>
                <a:ext uri="{FF2B5EF4-FFF2-40B4-BE49-F238E27FC236}">
                  <a16:creationId xmlns:a16="http://schemas.microsoft.com/office/drawing/2014/main" id="{ABBFD026-D21D-4DA5-8289-B0027E12F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98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0" name="Oval 606">
              <a:extLst>
                <a:ext uri="{FF2B5EF4-FFF2-40B4-BE49-F238E27FC236}">
                  <a16:creationId xmlns:a16="http://schemas.microsoft.com/office/drawing/2014/main" id="{2374ECE7-99AB-442E-9F2A-41238808D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001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1" name="Oval 607">
              <a:extLst>
                <a:ext uri="{FF2B5EF4-FFF2-40B4-BE49-F238E27FC236}">
                  <a16:creationId xmlns:a16="http://schemas.microsoft.com/office/drawing/2014/main" id="{7ED85C3A-2FEB-442A-BAA7-A1C00AE8D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2715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2" name="Oval 608">
              <a:extLst>
                <a:ext uri="{FF2B5EF4-FFF2-40B4-BE49-F238E27FC236}">
                  <a16:creationId xmlns:a16="http://schemas.microsoft.com/office/drawing/2014/main" id="{0A019BEC-714B-4BB8-9CB9-303B9AE7F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2529"/>
              <a:ext cx="30" cy="3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634" name="Oval 610">
            <a:extLst>
              <a:ext uri="{FF2B5EF4-FFF2-40B4-BE49-F238E27FC236}">
                <a16:creationId xmlns:a16="http://schemas.microsoft.com/office/drawing/2014/main" id="{2621B168-C117-4135-B704-3D2B5D157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4348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35" name="Oval 611">
            <a:extLst>
              <a:ext uri="{FF2B5EF4-FFF2-40B4-BE49-F238E27FC236}">
                <a16:creationId xmlns:a16="http://schemas.microsoft.com/office/drawing/2014/main" id="{CF35016B-BEA5-41C1-8D0B-4AD4F95C4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33480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36" name="Oval 612">
            <a:extLst>
              <a:ext uri="{FF2B5EF4-FFF2-40B4-BE49-F238E27FC236}">
                <a16:creationId xmlns:a16="http://schemas.microsoft.com/office/drawing/2014/main" id="{32FFB567-9CB9-446C-961C-0B5BFE588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3625" y="4310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37" name="Oval 613">
            <a:extLst>
              <a:ext uri="{FF2B5EF4-FFF2-40B4-BE49-F238E27FC236}">
                <a16:creationId xmlns:a16="http://schemas.microsoft.com/office/drawing/2014/main" id="{1BCD8103-8F52-4EC3-8EA2-F233FA630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8925" y="2890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38" name="Oval 614">
            <a:extLst>
              <a:ext uri="{FF2B5EF4-FFF2-40B4-BE49-F238E27FC236}">
                <a16:creationId xmlns:a16="http://schemas.microsoft.com/office/drawing/2014/main" id="{91D8A0DC-60C6-415A-897B-66077BEB1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6925" y="3890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39" name="Oval 615">
            <a:extLst>
              <a:ext uri="{FF2B5EF4-FFF2-40B4-BE49-F238E27FC236}">
                <a16:creationId xmlns:a16="http://schemas.microsoft.com/office/drawing/2014/main" id="{6B8DB13E-A2FA-4CD5-A8D4-552B1F463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2175" y="3957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40" name="Oval 616">
            <a:extLst>
              <a:ext uri="{FF2B5EF4-FFF2-40B4-BE49-F238E27FC236}">
                <a16:creationId xmlns:a16="http://schemas.microsoft.com/office/drawing/2014/main" id="{9B4372A2-17ED-44C1-800C-B009338E1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252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41" name="Oval 617">
            <a:extLst>
              <a:ext uri="{FF2B5EF4-FFF2-40B4-BE49-F238E27FC236}">
                <a16:creationId xmlns:a16="http://schemas.microsoft.com/office/drawing/2014/main" id="{14D28D06-334A-4602-901E-34F9ED3F9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2043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42" name="Oval 618">
            <a:extLst>
              <a:ext uri="{FF2B5EF4-FFF2-40B4-BE49-F238E27FC236}">
                <a16:creationId xmlns:a16="http://schemas.microsoft.com/office/drawing/2014/main" id="{430A192A-653D-4E63-B112-C3D6EFF8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0" y="3786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43" name="Oval 619">
            <a:extLst>
              <a:ext uri="{FF2B5EF4-FFF2-40B4-BE49-F238E27FC236}">
                <a16:creationId xmlns:a16="http://schemas.microsoft.com/office/drawing/2014/main" id="{7F46C32A-4809-4F7C-9D43-B6E973881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3328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44" name="Oval 620">
            <a:extLst>
              <a:ext uri="{FF2B5EF4-FFF2-40B4-BE49-F238E27FC236}">
                <a16:creationId xmlns:a16="http://schemas.microsoft.com/office/drawing/2014/main" id="{B5A2716F-6257-4FE2-8867-E1309331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2157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45" name="Oval 621">
            <a:extLst>
              <a:ext uri="{FF2B5EF4-FFF2-40B4-BE49-F238E27FC236}">
                <a16:creationId xmlns:a16="http://schemas.microsoft.com/office/drawing/2014/main" id="{1393C175-A150-4A21-B061-CC136B696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624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46" name="Oval 622">
            <a:extLst>
              <a:ext uri="{FF2B5EF4-FFF2-40B4-BE49-F238E27FC236}">
                <a16:creationId xmlns:a16="http://schemas.microsoft.com/office/drawing/2014/main" id="{FBF19FDA-2393-450F-8469-24FDCCCAE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1300" y="2300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47" name="Oval 623">
            <a:extLst>
              <a:ext uri="{FF2B5EF4-FFF2-40B4-BE49-F238E27FC236}">
                <a16:creationId xmlns:a16="http://schemas.microsoft.com/office/drawing/2014/main" id="{18774692-89F9-4748-BBC0-ED0680471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5" y="2824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48" name="Oval 624">
            <a:extLst>
              <a:ext uri="{FF2B5EF4-FFF2-40B4-BE49-F238E27FC236}">
                <a16:creationId xmlns:a16="http://schemas.microsoft.com/office/drawing/2014/main" id="{14E71418-588F-4D2A-9B6D-E48DEDC28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1175" y="3271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49" name="Oval 625">
            <a:extLst>
              <a:ext uri="{FF2B5EF4-FFF2-40B4-BE49-F238E27FC236}">
                <a16:creationId xmlns:a16="http://schemas.microsoft.com/office/drawing/2014/main" id="{E868F6A7-CE12-47E3-9829-565B8A3D0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0" y="3509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50" name="Oval 626">
            <a:extLst>
              <a:ext uri="{FF2B5EF4-FFF2-40B4-BE49-F238E27FC236}">
                <a16:creationId xmlns:a16="http://schemas.microsoft.com/office/drawing/2014/main" id="{CFE0E96F-FD80-4090-B380-F002B9838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23098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51" name="Oval 627">
            <a:extLst>
              <a:ext uri="{FF2B5EF4-FFF2-40B4-BE49-F238E27FC236}">
                <a16:creationId xmlns:a16="http://schemas.microsoft.com/office/drawing/2014/main" id="{F3D9D9E9-FC78-4EF8-80CC-5D4ACD752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2890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52" name="Oval 628">
            <a:extLst>
              <a:ext uri="{FF2B5EF4-FFF2-40B4-BE49-F238E27FC236}">
                <a16:creationId xmlns:a16="http://schemas.microsoft.com/office/drawing/2014/main" id="{CBEE6B6A-A858-4EE8-BC77-DF5B378A7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3671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53" name="Oval 629">
            <a:extLst>
              <a:ext uri="{FF2B5EF4-FFF2-40B4-BE49-F238E27FC236}">
                <a16:creationId xmlns:a16="http://schemas.microsoft.com/office/drawing/2014/main" id="{55E6FC50-55A0-44C2-ABC4-5962B864D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30718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54" name="Oval 630">
            <a:extLst>
              <a:ext uri="{FF2B5EF4-FFF2-40B4-BE49-F238E27FC236}">
                <a16:creationId xmlns:a16="http://schemas.microsoft.com/office/drawing/2014/main" id="{FF7B5400-BA3E-4C3B-AC45-FFEA24915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38147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55" name="Oval 631">
            <a:extLst>
              <a:ext uri="{FF2B5EF4-FFF2-40B4-BE49-F238E27FC236}">
                <a16:creationId xmlns:a16="http://schemas.microsoft.com/office/drawing/2014/main" id="{F374DD26-ED8C-45C1-A798-3DDB78B4A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3214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56" name="Oval 632">
            <a:extLst>
              <a:ext uri="{FF2B5EF4-FFF2-40B4-BE49-F238E27FC236}">
                <a16:creationId xmlns:a16="http://schemas.microsoft.com/office/drawing/2014/main" id="{0D9D184D-FA57-4852-890B-835E6B3C7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1750" y="2405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57" name="Oval 633">
            <a:extLst>
              <a:ext uri="{FF2B5EF4-FFF2-40B4-BE49-F238E27FC236}">
                <a16:creationId xmlns:a16="http://schemas.microsoft.com/office/drawing/2014/main" id="{AC5E04FA-AD5E-46B8-B7AF-5CE90EAFA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2995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58" name="Oval 634">
            <a:extLst>
              <a:ext uri="{FF2B5EF4-FFF2-40B4-BE49-F238E27FC236}">
                <a16:creationId xmlns:a16="http://schemas.microsoft.com/office/drawing/2014/main" id="{286389BC-4350-4FC2-803F-30B2680F6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748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59" name="Oval 635">
            <a:extLst>
              <a:ext uri="{FF2B5EF4-FFF2-40B4-BE49-F238E27FC236}">
                <a16:creationId xmlns:a16="http://schemas.microsoft.com/office/drawing/2014/main" id="{DA3DB610-56D6-4E80-92A8-F22C4DB71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0" y="31003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60" name="Oval 636">
            <a:extLst>
              <a:ext uri="{FF2B5EF4-FFF2-40B4-BE49-F238E27FC236}">
                <a16:creationId xmlns:a16="http://schemas.microsoft.com/office/drawing/2014/main" id="{3FE97890-99E7-4641-BC74-33F8AB089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3709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61" name="Oval 637">
            <a:extLst>
              <a:ext uri="{FF2B5EF4-FFF2-40B4-BE49-F238E27FC236}">
                <a16:creationId xmlns:a16="http://schemas.microsoft.com/office/drawing/2014/main" id="{E210A03F-C417-42D5-9A59-49EA931A4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0" y="2119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62" name="Oval 638">
            <a:extLst>
              <a:ext uri="{FF2B5EF4-FFF2-40B4-BE49-F238E27FC236}">
                <a16:creationId xmlns:a16="http://schemas.microsoft.com/office/drawing/2014/main" id="{402A7C55-8F5B-4B63-8A59-961E0A9F4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4357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63" name="Oval 639">
            <a:extLst>
              <a:ext uri="{FF2B5EF4-FFF2-40B4-BE49-F238E27FC236}">
                <a16:creationId xmlns:a16="http://schemas.microsoft.com/office/drawing/2014/main" id="{F9546537-15A8-4A6A-B647-F2ABDB3FA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3690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64" name="Oval 640">
            <a:extLst>
              <a:ext uri="{FF2B5EF4-FFF2-40B4-BE49-F238E27FC236}">
                <a16:creationId xmlns:a16="http://schemas.microsoft.com/office/drawing/2014/main" id="{45F95833-52AE-443B-8DA9-2494B4209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852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65" name="Oval 641">
            <a:extLst>
              <a:ext uri="{FF2B5EF4-FFF2-40B4-BE49-F238E27FC236}">
                <a16:creationId xmlns:a16="http://schemas.microsoft.com/office/drawing/2014/main" id="{D00CF103-43E8-483D-8BF5-DAD36455A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3786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66" name="Oval 642">
            <a:extLst>
              <a:ext uri="{FF2B5EF4-FFF2-40B4-BE49-F238E27FC236}">
                <a16:creationId xmlns:a16="http://schemas.microsoft.com/office/drawing/2014/main" id="{675B8F33-F788-44C0-8CD6-972C26B37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3290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67" name="Oval 643">
            <a:extLst>
              <a:ext uri="{FF2B5EF4-FFF2-40B4-BE49-F238E27FC236}">
                <a16:creationId xmlns:a16="http://schemas.microsoft.com/office/drawing/2014/main" id="{EF060272-1B1C-4A7A-8063-DEA9FC1CC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2919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68" name="Oval 644">
            <a:extLst>
              <a:ext uri="{FF2B5EF4-FFF2-40B4-BE49-F238E27FC236}">
                <a16:creationId xmlns:a16="http://schemas.microsoft.com/office/drawing/2014/main" id="{957A0CE5-C7E1-48AD-9799-70CF08E83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0" y="2566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69" name="Oval 645">
            <a:extLst>
              <a:ext uri="{FF2B5EF4-FFF2-40B4-BE49-F238E27FC236}">
                <a16:creationId xmlns:a16="http://schemas.microsoft.com/office/drawing/2014/main" id="{BFED8EAE-57F9-42B9-B177-7705BB525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75" y="3852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70" name="Oval 646">
            <a:extLst>
              <a:ext uri="{FF2B5EF4-FFF2-40B4-BE49-F238E27FC236}">
                <a16:creationId xmlns:a16="http://schemas.microsoft.com/office/drawing/2014/main" id="{564AD541-6B88-468B-A938-040A3F154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405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71" name="Oval 647">
            <a:extLst>
              <a:ext uri="{FF2B5EF4-FFF2-40B4-BE49-F238E27FC236}">
                <a16:creationId xmlns:a16="http://schemas.microsoft.com/office/drawing/2014/main" id="{07263BD5-E58B-433C-803C-7B1E0BB37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3075" y="3586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72" name="Oval 648">
            <a:extLst>
              <a:ext uri="{FF2B5EF4-FFF2-40B4-BE49-F238E27FC236}">
                <a16:creationId xmlns:a16="http://schemas.microsoft.com/office/drawing/2014/main" id="{E3755A01-AFE9-4F40-83EF-AF189FC99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125" y="3376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73" name="Oval 649">
            <a:extLst>
              <a:ext uri="{FF2B5EF4-FFF2-40B4-BE49-F238E27FC236}">
                <a16:creationId xmlns:a16="http://schemas.microsoft.com/office/drawing/2014/main" id="{628DB96E-CB73-43C1-937B-6C545BD6F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090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74" name="Oval 650">
            <a:extLst>
              <a:ext uri="{FF2B5EF4-FFF2-40B4-BE49-F238E27FC236}">
                <a16:creationId xmlns:a16="http://schemas.microsoft.com/office/drawing/2014/main" id="{355F31D6-4D09-4568-BB09-D322E9932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3675" y="3671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75" name="Oval 651">
            <a:extLst>
              <a:ext uri="{FF2B5EF4-FFF2-40B4-BE49-F238E27FC236}">
                <a16:creationId xmlns:a16="http://schemas.microsoft.com/office/drawing/2014/main" id="{3E6980BF-8D67-46B4-BC42-BB5708266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0325" y="2833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76" name="Oval 652">
            <a:extLst>
              <a:ext uri="{FF2B5EF4-FFF2-40B4-BE49-F238E27FC236}">
                <a16:creationId xmlns:a16="http://schemas.microsoft.com/office/drawing/2014/main" id="{F61ED97E-316A-471D-B8E8-096A9EB26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00" y="30527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77" name="Oval 653">
            <a:extLst>
              <a:ext uri="{FF2B5EF4-FFF2-40B4-BE49-F238E27FC236}">
                <a16:creationId xmlns:a16="http://schemas.microsoft.com/office/drawing/2014/main" id="{FEDBBF00-B877-41D9-A793-72F096599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25" y="3586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78" name="Oval 654">
            <a:extLst>
              <a:ext uri="{FF2B5EF4-FFF2-40B4-BE49-F238E27FC236}">
                <a16:creationId xmlns:a16="http://schemas.microsoft.com/office/drawing/2014/main" id="{4BAA50A2-F8F0-40FF-8FE1-EF8CFEF20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0325" y="3148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79" name="Oval 655">
            <a:extLst>
              <a:ext uri="{FF2B5EF4-FFF2-40B4-BE49-F238E27FC236}">
                <a16:creationId xmlns:a16="http://schemas.microsoft.com/office/drawing/2014/main" id="{2A49510D-DB5D-435B-B6D5-CCF9D673B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2728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80" name="Oval 656">
            <a:extLst>
              <a:ext uri="{FF2B5EF4-FFF2-40B4-BE49-F238E27FC236}">
                <a16:creationId xmlns:a16="http://schemas.microsoft.com/office/drawing/2014/main" id="{BBC3A92F-DA70-44D4-931D-82F14E59A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27193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81" name="Oval 657">
            <a:extLst>
              <a:ext uri="{FF2B5EF4-FFF2-40B4-BE49-F238E27FC236}">
                <a16:creationId xmlns:a16="http://schemas.microsoft.com/office/drawing/2014/main" id="{3A2A05D0-F7BD-4EA2-A992-A3FAB4419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2909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82" name="Oval 658">
            <a:extLst>
              <a:ext uri="{FF2B5EF4-FFF2-40B4-BE49-F238E27FC236}">
                <a16:creationId xmlns:a16="http://schemas.microsoft.com/office/drawing/2014/main" id="{650679DA-C08D-439F-B187-FBD4FA0C0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25" y="3338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83" name="Oval 659">
            <a:extLst>
              <a:ext uri="{FF2B5EF4-FFF2-40B4-BE49-F238E27FC236}">
                <a16:creationId xmlns:a16="http://schemas.microsoft.com/office/drawing/2014/main" id="{928536BF-E410-48E2-BF5F-7D49FEA8D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3671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84" name="Oval 660">
            <a:extLst>
              <a:ext uri="{FF2B5EF4-FFF2-40B4-BE49-F238E27FC236}">
                <a16:creationId xmlns:a16="http://schemas.microsoft.com/office/drawing/2014/main" id="{5ABD43EE-2E80-4D32-B94A-4B7EE4796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3176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85" name="Oval 661">
            <a:extLst>
              <a:ext uri="{FF2B5EF4-FFF2-40B4-BE49-F238E27FC236}">
                <a16:creationId xmlns:a16="http://schemas.microsoft.com/office/drawing/2014/main" id="{93B2AAD4-4860-47B3-AC6C-79A511984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3576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86" name="Oval 662">
            <a:extLst>
              <a:ext uri="{FF2B5EF4-FFF2-40B4-BE49-F238E27FC236}">
                <a16:creationId xmlns:a16="http://schemas.microsoft.com/office/drawing/2014/main" id="{D6052255-49A5-4275-9EBA-04C20D8B4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5004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87" name="Oval 663">
            <a:extLst>
              <a:ext uri="{FF2B5EF4-FFF2-40B4-BE49-F238E27FC236}">
                <a16:creationId xmlns:a16="http://schemas.microsoft.com/office/drawing/2014/main" id="{A3494EA2-4D95-49DE-8EF6-B4F24D380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8425" y="2767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88" name="Oval 664">
            <a:extLst>
              <a:ext uri="{FF2B5EF4-FFF2-40B4-BE49-F238E27FC236}">
                <a16:creationId xmlns:a16="http://schemas.microsoft.com/office/drawing/2014/main" id="{62B5C42C-B8A5-48AB-BFB3-99C681996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462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89" name="Oval 665">
            <a:extLst>
              <a:ext uri="{FF2B5EF4-FFF2-40B4-BE49-F238E27FC236}">
                <a16:creationId xmlns:a16="http://schemas.microsoft.com/office/drawing/2014/main" id="{AE6414FD-9694-4827-9B87-2EB1BD612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0350" y="2957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90" name="Oval 666">
            <a:extLst>
              <a:ext uri="{FF2B5EF4-FFF2-40B4-BE49-F238E27FC236}">
                <a16:creationId xmlns:a16="http://schemas.microsoft.com/office/drawing/2014/main" id="{0854B1D2-EB02-4032-AA17-ABB007993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4650" y="2100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91" name="Oval 667">
            <a:extLst>
              <a:ext uri="{FF2B5EF4-FFF2-40B4-BE49-F238E27FC236}">
                <a16:creationId xmlns:a16="http://schemas.microsoft.com/office/drawing/2014/main" id="{62E16AC1-731B-48E5-AB1E-8593817E3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4205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92" name="Oval 668">
            <a:extLst>
              <a:ext uri="{FF2B5EF4-FFF2-40B4-BE49-F238E27FC236}">
                <a16:creationId xmlns:a16="http://schemas.microsoft.com/office/drawing/2014/main" id="{03641F23-8488-4865-BEBD-2571A6A46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1175" y="3290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93" name="Oval 669">
            <a:extLst>
              <a:ext uri="{FF2B5EF4-FFF2-40B4-BE49-F238E27FC236}">
                <a16:creationId xmlns:a16="http://schemas.microsoft.com/office/drawing/2014/main" id="{F67B366B-B883-42A0-BC9A-8E0E1B043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32527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94" name="Oval 670">
            <a:extLst>
              <a:ext uri="{FF2B5EF4-FFF2-40B4-BE49-F238E27FC236}">
                <a16:creationId xmlns:a16="http://schemas.microsoft.com/office/drawing/2014/main" id="{C5014C5C-E5B0-49DA-A0C1-224963CAD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0" y="23574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95" name="Oval 671">
            <a:extLst>
              <a:ext uri="{FF2B5EF4-FFF2-40B4-BE49-F238E27FC236}">
                <a16:creationId xmlns:a16="http://schemas.microsoft.com/office/drawing/2014/main" id="{2C67DC0B-4BAE-4F14-ABD4-87581E583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0" y="3014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96" name="Oval 672">
            <a:extLst>
              <a:ext uri="{FF2B5EF4-FFF2-40B4-BE49-F238E27FC236}">
                <a16:creationId xmlns:a16="http://schemas.microsoft.com/office/drawing/2014/main" id="{DBCD5E71-8C25-4C97-93F6-44B1E805F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1325" y="3490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97" name="Oval 673">
            <a:extLst>
              <a:ext uri="{FF2B5EF4-FFF2-40B4-BE49-F238E27FC236}">
                <a16:creationId xmlns:a16="http://schemas.microsoft.com/office/drawing/2014/main" id="{0F423010-FF07-4B53-8CFE-1FA1E2F23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9500" y="2976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98" name="Oval 674">
            <a:extLst>
              <a:ext uri="{FF2B5EF4-FFF2-40B4-BE49-F238E27FC236}">
                <a16:creationId xmlns:a16="http://schemas.microsoft.com/office/drawing/2014/main" id="{F7E19B70-521E-4B49-9F78-D6A046298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2928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699" name="Oval 675">
            <a:extLst>
              <a:ext uri="{FF2B5EF4-FFF2-40B4-BE49-F238E27FC236}">
                <a16:creationId xmlns:a16="http://schemas.microsoft.com/office/drawing/2014/main" id="{F2DBC898-9270-4EE9-9326-99AE46C2C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5" y="3195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00" name="Oval 676">
            <a:extLst>
              <a:ext uri="{FF2B5EF4-FFF2-40B4-BE49-F238E27FC236}">
                <a16:creationId xmlns:a16="http://schemas.microsoft.com/office/drawing/2014/main" id="{69FE50FB-5CEF-4B82-9485-C08708886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44910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01" name="Oval 677">
            <a:extLst>
              <a:ext uri="{FF2B5EF4-FFF2-40B4-BE49-F238E27FC236}">
                <a16:creationId xmlns:a16="http://schemas.microsoft.com/office/drawing/2014/main" id="{D5C0B419-E3D4-4A2D-9E34-30C1BA18A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2709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02" name="Oval 678">
            <a:extLst>
              <a:ext uri="{FF2B5EF4-FFF2-40B4-BE49-F238E27FC236}">
                <a16:creationId xmlns:a16="http://schemas.microsoft.com/office/drawing/2014/main" id="{6C4D8472-6481-4BAC-B22A-A4035B3A3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0850" y="5348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03" name="Oval 679">
            <a:extLst>
              <a:ext uri="{FF2B5EF4-FFF2-40B4-BE49-F238E27FC236}">
                <a16:creationId xmlns:a16="http://schemas.microsoft.com/office/drawing/2014/main" id="{FCB81CE7-2DE1-40F2-948A-8C3DFDF77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243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04" name="Oval 680">
            <a:extLst>
              <a:ext uri="{FF2B5EF4-FFF2-40B4-BE49-F238E27FC236}">
                <a16:creationId xmlns:a16="http://schemas.microsoft.com/office/drawing/2014/main" id="{0C602510-AFAC-4378-9C96-E77112AAA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2148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05" name="Oval 681">
            <a:extLst>
              <a:ext uri="{FF2B5EF4-FFF2-40B4-BE49-F238E27FC236}">
                <a16:creationId xmlns:a16="http://schemas.microsoft.com/office/drawing/2014/main" id="{E08F2FD4-C898-4536-8485-B478AD763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3509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06" name="Oval 682">
            <a:extLst>
              <a:ext uri="{FF2B5EF4-FFF2-40B4-BE49-F238E27FC236}">
                <a16:creationId xmlns:a16="http://schemas.microsoft.com/office/drawing/2014/main" id="{73DF286C-CDDB-445F-ABD0-9E5B95026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3025" y="2481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07" name="Oval 683">
            <a:extLst>
              <a:ext uri="{FF2B5EF4-FFF2-40B4-BE49-F238E27FC236}">
                <a16:creationId xmlns:a16="http://schemas.microsoft.com/office/drawing/2014/main" id="{3D2A46B2-7D91-4921-B80B-BB72FA305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100" y="3605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08" name="Oval 684">
            <a:extLst>
              <a:ext uri="{FF2B5EF4-FFF2-40B4-BE49-F238E27FC236}">
                <a16:creationId xmlns:a16="http://schemas.microsoft.com/office/drawing/2014/main" id="{2FA9D486-F20E-4CCF-A76C-645FD2686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8875" y="2185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09" name="Oval 685">
            <a:extLst>
              <a:ext uri="{FF2B5EF4-FFF2-40B4-BE49-F238E27FC236}">
                <a16:creationId xmlns:a16="http://schemas.microsoft.com/office/drawing/2014/main" id="{808ECF0A-E9AD-445E-9EC5-9D68567EA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4975" y="2852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10" name="Oval 686">
            <a:extLst>
              <a:ext uri="{FF2B5EF4-FFF2-40B4-BE49-F238E27FC236}">
                <a16:creationId xmlns:a16="http://schemas.microsoft.com/office/drawing/2014/main" id="{D03922EE-AB61-459A-811D-AD02F62E2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34528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11" name="Oval 687">
            <a:extLst>
              <a:ext uri="{FF2B5EF4-FFF2-40B4-BE49-F238E27FC236}">
                <a16:creationId xmlns:a16="http://schemas.microsoft.com/office/drawing/2014/main" id="{EC7E5FDD-F47B-40A9-84D1-4B11E020D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8338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12" name="Oval 688">
            <a:extLst>
              <a:ext uri="{FF2B5EF4-FFF2-40B4-BE49-F238E27FC236}">
                <a16:creationId xmlns:a16="http://schemas.microsoft.com/office/drawing/2014/main" id="{16481F03-9CD5-4FEA-905B-ADBBE48E0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3595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13" name="Oval 689">
            <a:extLst>
              <a:ext uri="{FF2B5EF4-FFF2-40B4-BE49-F238E27FC236}">
                <a16:creationId xmlns:a16="http://schemas.microsoft.com/office/drawing/2014/main" id="{B0470727-1CDE-45AC-AFDB-AA640815F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3081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14" name="Oval 690">
            <a:extLst>
              <a:ext uri="{FF2B5EF4-FFF2-40B4-BE49-F238E27FC236}">
                <a16:creationId xmlns:a16="http://schemas.microsoft.com/office/drawing/2014/main" id="{D394541A-1B25-43C8-9E3F-41C9E208D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0" y="4691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15" name="Oval 691">
            <a:extLst>
              <a:ext uri="{FF2B5EF4-FFF2-40B4-BE49-F238E27FC236}">
                <a16:creationId xmlns:a16="http://schemas.microsoft.com/office/drawing/2014/main" id="{77F184D2-FC07-4540-8CBB-99B1B569A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2947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16" name="Oval 692">
            <a:extLst>
              <a:ext uri="{FF2B5EF4-FFF2-40B4-BE49-F238E27FC236}">
                <a16:creationId xmlns:a16="http://schemas.microsoft.com/office/drawing/2014/main" id="{2AA02180-2AA5-48DB-84E8-BBB354C1D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3138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17" name="Oval 693">
            <a:extLst>
              <a:ext uri="{FF2B5EF4-FFF2-40B4-BE49-F238E27FC236}">
                <a16:creationId xmlns:a16="http://schemas.microsoft.com/office/drawing/2014/main" id="{86764B1F-6905-4C5E-BBF8-6B9F325EC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2824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18" name="Oval 694">
            <a:extLst>
              <a:ext uri="{FF2B5EF4-FFF2-40B4-BE49-F238E27FC236}">
                <a16:creationId xmlns:a16="http://schemas.microsoft.com/office/drawing/2014/main" id="{0365B4B5-26FE-4543-9FE6-AD48DC042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0" y="21097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19" name="Oval 695">
            <a:extLst>
              <a:ext uri="{FF2B5EF4-FFF2-40B4-BE49-F238E27FC236}">
                <a16:creationId xmlns:a16="http://schemas.microsoft.com/office/drawing/2014/main" id="{2EAAD60C-92CD-4609-B0A8-C942AA6A9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3490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20" name="Oval 696">
            <a:extLst>
              <a:ext uri="{FF2B5EF4-FFF2-40B4-BE49-F238E27FC236}">
                <a16:creationId xmlns:a16="http://schemas.microsoft.com/office/drawing/2014/main" id="{BA4093F6-7B45-4DCF-AE84-FA35B13F7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7850" y="38814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21" name="Oval 697">
            <a:extLst>
              <a:ext uri="{FF2B5EF4-FFF2-40B4-BE49-F238E27FC236}">
                <a16:creationId xmlns:a16="http://schemas.microsoft.com/office/drawing/2014/main" id="{04EE45B7-B299-4D44-AFC1-3E9CE23B4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2614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22" name="Oval 698">
            <a:extLst>
              <a:ext uri="{FF2B5EF4-FFF2-40B4-BE49-F238E27FC236}">
                <a16:creationId xmlns:a16="http://schemas.microsoft.com/office/drawing/2014/main" id="{A3256456-4BFA-445F-A268-B66CFBC2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2776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23" name="Oval 699">
            <a:extLst>
              <a:ext uri="{FF2B5EF4-FFF2-40B4-BE49-F238E27FC236}">
                <a16:creationId xmlns:a16="http://schemas.microsoft.com/office/drawing/2014/main" id="{C1CFE40B-E4B1-4AB4-AC71-3624FE924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0" y="33861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24" name="Oval 700">
            <a:extLst>
              <a:ext uri="{FF2B5EF4-FFF2-40B4-BE49-F238E27FC236}">
                <a16:creationId xmlns:a16="http://schemas.microsoft.com/office/drawing/2014/main" id="{ECABC065-70F1-4FE1-BC32-2DAFFA24F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0" y="3652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25" name="Oval 701">
            <a:extLst>
              <a:ext uri="{FF2B5EF4-FFF2-40B4-BE49-F238E27FC236}">
                <a16:creationId xmlns:a16="http://schemas.microsoft.com/office/drawing/2014/main" id="{CCD7BBCA-0FD4-4288-953D-DB5BCCFAB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157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26" name="Oval 702">
            <a:extLst>
              <a:ext uri="{FF2B5EF4-FFF2-40B4-BE49-F238E27FC236}">
                <a16:creationId xmlns:a16="http://schemas.microsoft.com/office/drawing/2014/main" id="{93619BDF-77F5-42BE-A88F-BCE1474F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3967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27" name="Oval 703">
            <a:extLst>
              <a:ext uri="{FF2B5EF4-FFF2-40B4-BE49-F238E27FC236}">
                <a16:creationId xmlns:a16="http://schemas.microsoft.com/office/drawing/2014/main" id="{C45CC237-7FED-442E-9645-4A2110675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262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28" name="Oval 704">
            <a:extLst>
              <a:ext uri="{FF2B5EF4-FFF2-40B4-BE49-F238E27FC236}">
                <a16:creationId xmlns:a16="http://schemas.microsoft.com/office/drawing/2014/main" id="{55E429B3-7094-4CF4-8320-6A104CF58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3681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29" name="Oval 705">
            <a:extLst>
              <a:ext uri="{FF2B5EF4-FFF2-40B4-BE49-F238E27FC236}">
                <a16:creationId xmlns:a16="http://schemas.microsoft.com/office/drawing/2014/main" id="{C7C941BD-1A68-4D85-8186-426052210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4675" y="3786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30" name="Oval 706">
            <a:extLst>
              <a:ext uri="{FF2B5EF4-FFF2-40B4-BE49-F238E27FC236}">
                <a16:creationId xmlns:a16="http://schemas.microsoft.com/office/drawing/2014/main" id="{E0ED93D7-12C9-47D1-B687-86D4B0E94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0" y="27384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31" name="Oval 707">
            <a:extLst>
              <a:ext uri="{FF2B5EF4-FFF2-40B4-BE49-F238E27FC236}">
                <a16:creationId xmlns:a16="http://schemas.microsoft.com/office/drawing/2014/main" id="{102187EC-AE90-4D04-8A56-E22554C7F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3290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32" name="Oval 708">
            <a:extLst>
              <a:ext uri="{FF2B5EF4-FFF2-40B4-BE49-F238E27FC236}">
                <a16:creationId xmlns:a16="http://schemas.microsoft.com/office/drawing/2014/main" id="{CD93987B-2AD1-463A-80FA-9A1B9D4DF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9775" y="2509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33" name="Oval 709">
            <a:extLst>
              <a:ext uri="{FF2B5EF4-FFF2-40B4-BE49-F238E27FC236}">
                <a16:creationId xmlns:a16="http://schemas.microsoft.com/office/drawing/2014/main" id="{FE05A79C-5F3B-45FB-9E85-20A03D8B7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3938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34" name="Oval 710">
            <a:extLst>
              <a:ext uri="{FF2B5EF4-FFF2-40B4-BE49-F238E27FC236}">
                <a16:creationId xmlns:a16="http://schemas.microsoft.com/office/drawing/2014/main" id="{F4CCDDBA-7548-44B9-9256-3B222B785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3167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35" name="Oval 711">
            <a:extLst>
              <a:ext uri="{FF2B5EF4-FFF2-40B4-BE49-F238E27FC236}">
                <a16:creationId xmlns:a16="http://schemas.microsoft.com/office/drawing/2014/main" id="{2D80BCA0-183B-47F5-9FA1-14F0BD7C7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3919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36" name="Oval 712">
            <a:extLst>
              <a:ext uri="{FF2B5EF4-FFF2-40B4-BE49-F238E27FC236}">
                <a16:creationId xmlns:a16="http://schemas.microsoft.com/office/drawing/2014/main" id="{58EFB5A4-B496-4268-AFFA-8FCE7625D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29384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37" name="Oval 713">
            <a:extLst>
              <a:ext uri="{FF2B5EF4-FFF2-40B4-BE49-F238E27FC236}">
                <a16:creationId xmlns:a16="http://schemas.microsoft.com/office/drawing/2014/main" id="{98DDB74D-3F5B-4CD3-9FF6-84DD8F997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2538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38" name="Oval 714">
            <a:extLst>
              <a:ext uri="{FF2B5EF4-FFF2-40B4-BE49-F238E27FC236}">
                <a16:creationId xmlns:a16="http://schemas.microsoft.com/office/drawing/2014/main" id="{F906E3C6-9C97-473F-9E83-5307F7916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4175" y="2709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39" name="Oval 715">
            <a:extLst>
              <a:ext uri="{FF2B5EF4-FFF2-40B4-BE49-F238E27FC236}">
                <a16:creationId xmlns:a16="http://schemas.microsoft.com/office/drawing/2014/main" id="{46CA707B-9551-48E8-B841-20D0A57EF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4548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40" name="Oval 716">
            <a:extLst>
              <a:ext uri="{FF2B5EF4-FFF2-40B4-BE49-F238E27FC236}">
                <a16:creationId xmlns:a16="http://schemas.microsoft.com/office/drawing/2014/main" id="{2C99AAA9-7D45-407E-AC46-841356F71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3700" y="2909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41" name="Oval 717">
            <a:extLst>
              <a:ext uri="{FF2B5EF4-FFF2-40B4-BE49-F238E27FC236}">
                <a16:creationId xmlns:a16="http://schemas.microsoft.com/office/drawing/2014/main" id="{04B9249E-50AD-4D5C-84DC-EDF00C9A4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5" y="3300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42" name="Oval 718">
            <a:extLst>
              <a:ext uri="{FF2B5EF4-FFF2-40B4-BE49-F238E27FC236}">
                <a16:creationId xmlns:a16="http://schemas.microsoft.com/office/drawing/2014/main" id="{F00A6C1B-2F35-4B15-AFF6-5E9674093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3109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43" name="Oval 719">
            <a:extLst>
              <a:ext uri="{FF2B5EF4-FFF2-40B4-BE49-F238E27FC236}">
                <a16:creationId xmlns:a16="http://schemas.microsoft.com/office/drawing/2014/main" id="{70EC1E60-CB63-429A-A1CE-6BFD367F6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3624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44" name="Oval 720">
            <a:extLst>
              <a:ext uri="{FF2B5EF4-FFF2-40B4-BE49-F238E27FC236}">
                <a16:creationId xmlns:a16="http://schemas.microsoft.com/office/drawing/2014/main" id="{09FC6CEA-7422-452C-AE45-845ABCD13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6025" y="4271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45" name="Oval 721">
            <a:extLst>
              <a:ext uri="{FF2B5EF4-FFF2-40B4-BE49-F238E27FC236}">
                <a16:creationId xmlns:a16="http://schemas.microsoft.com/office/drawing/2014/main" id="{F17D2C76-0F5C-4D65-95EC-3829E6A3D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7450" y="2786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46" name="Oval 722">
            <a:extLst>
              <a:ext uri="{FF2B5EF4-FFF2-40B4-BE49-F238E27FC236}">
                <a16:creationId xmlns:a16="http://schemas.microsoft.com/office/drawing/2014/main" id="{787DC07D-1804-4F58-B198-7565C2E83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425" y="3605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47" name="Oval 723">
            <a:extLst>
              <a:ext uri="{FF2B5EF4-FFF2-40B4-BE49-F238E27FC236}">
                <a16:creationId xmlns:a16="http://schemas.microsoft.com/office/drawing/2014/main" id="{6B3738E5-2D3F-44B9-ADA9-BDC923B70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25" y="35004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48" name="Oval 724">
            <a:extLst>
              <a:ext uri="{FF2B5EF4-FFF2-40B4-BE49-F238E27FC236}">
                <a16:creationId xmlns:a16="http://schemas.microsoft.com/office/drawing/2014/main" id="{D78FF478-D694-4387-AB70-F7240921C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3205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49" name="Oval 725">
            <a:extLst>
              <a:ext uri="{FF2B5EF4-FFF2-40B4-BE49-F238E27FC236}">
                <a16:creationId xmlns:a16="http://schemas.microsoft.com/office/drawing/2014/main" id="{3A00F07C-D08F-4E71-A8C4-953F6C36F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1814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50" name="Oval 726">
            <a:extLst>
              <a:ext uri="{FF2B5EF4-FFF2-40B4-BE49-F238E27FC236}">
                <a16:creationId xmlns:a16="http://schemas.microsoft.com/office/drawing/2014/main" id="{5FDF3050-F0F4-46FA-AC69-EC2970D33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19573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51" name="Oval 727">
            <a:extLst>
              <a:ext uri="{FF2B5EF4-FFF2-40B4-BE49-F238E27FC236}">
                <a16:creationId xmlns:a16="http://schemas.microsoft.com/office/drawing/2014/main" id="{1AE26001-F7F7-4154-AA94-C4FBE09DF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5" y="40814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52" name="Oval 728">
            <a:extLst>
              <a:ext uri="{FF2B5EF4-FFF2-40B4-BE49-F238E27FC236}">
                <a16:creationId xmlns:a16="http://schemas.microsoft.com/office/drawing/2014/main" id="{BB8CA845-DAE9-4D6E-A14B-9548554EC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0" y="3586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53" name="Oval 729">
            <a:extLst>
              <a:ext uri="{FF2B5EF4-FFF2-40B4-BE49-F238E27FC236}">
                <a16:creationId xmlns:a16="http://schemas.microsoft.com/office/drawing/2014/main" id="{E53D9C24-4343-4B85-8646-A60B89FA8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2728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54" name="Oval 730">
            <a:extLst>
              <a:ext uri="{FF2B5EF4-FFF2-40B4-BE49-F238E27FC236}">
                <a16:creationId xmlns:a16="http://schemas.microsoft.com/office/drawing/2014/main" id="{2BA5E2E4-6DF7-4879-9D7E-567181EAC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4519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55" name="Oval 731">
            <a:extLst>
              <a:ext uri="{FF2B5EF4-FFF2-40B4-BE49-F238E27FC236}">
                <a16:creationId xmlns:a16="http://schemas.microsoft.com/office/drawing/2014/main" id="{84730A70-BD40-49CC-9F6A-A91900704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0825" y="2576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56" name="Oval 732">
            <a:extLst>
              <a:ext uri="{FF2B5EF4-FFF2-40B4-BE49-F238E27FC236}">
                <a16:creationId xmlns:a16="http://schemas.microsoft.com/office/drawing/2014/main" id="{27A2C594-BA70-4B89-8B6E-9CAAC5DE0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3490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57" name="Oval 733">
            <a:extLst>
              <a:ext uri="{FF2B5EF4-FFF2-40B4-BE49-F238E27FC236}">
                <a16:creationId xmlns:a16="http://schemas.microsoft.com/office/drawing/2014/main" id="{1AD7B1A9-5249-411C-B3A8-251C7F6B9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0" y="2481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58" name="Oval 734">
            <a:extLst>
              <a:ext uri="{FF2B5EF4-FFF2-40B4-BE49-F238E27FC236}">
                <a16:creationId xmlns:a16="http://schemas.microsoft.com/office/drawing/2014/main" id="{2A19D494-C4EF-4B5B-A313-2BFB03A99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3824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59" name="Oval 735">
            <a:extLst>
              <a:ext uri="{FF2B5EF4-FFF2-40B4-BE49-F238E27FC236}">
                <a16:creationId xmlns:a16="http://schemas.microsoft.com/office/drawing/2014/main" id="{B5683473-9D53-40D9-8482-E871CCC56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3843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60" name="Oval 736">
            <a:extLst>
              <a:ext uri="{FF2B5EF4-FFF2-40B4-BE49-F238E27FC236}">
                <a16:creationId xmlns:a16="http://schemas.microsoft.com/office/drawing/2014/main" id="{CF2BAB38-1998-4ABF-BB7C-5CCF243BE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1947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61" name="Oval 737">
            <a:extLst>
              <a:ext uri="{FF2B5EF4-FFF2-40B4-BE49-F238E27FC236}">
                <a16:creationId xmlns:a16="http://schemas.microsoft.com/office/drawing/2014/main" id="{A1A99DB9-79D6-401B-B04F-8F55CC4DE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0" y="2957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62" name="Oval 738">
            <a:extLst>
              <a:ext uri="{FF2B5EF4-FFF2-40B4-BE49-F238E27FC236}">
                <a16:creationId xmlns:a16="http://schemas.microsoft.com/office/drawing/2014/main" id="{C054F527-766F-4649-BE76-319102CBC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3490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63" name="Oval 739">
            <a:extLst>
              <a:ext uri="{FF2B5EF4-FFF2-40B4-BE49-F238E27FC236}">
                <a16:creationId xmlns:a16="http://schemas.microsoft.com/office/drawing/2014/main" id="{80025C0D-2D54-48AC-9749-ED5E4007F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9725" y="3910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64" name="Oval 740">
            <a:extLst>
              <a:ext uri="{FF2B5EF4-FFF2-40B4-BE49-F238E27FC236}">
                <a16:creationId xmlns:a16="http://schemas.microsoft.com/office/drawing/2014/main" id="{95253B3D-2CE0-4C14-9438-9919606DB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5550" y="2662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65" name="Oval 741">
            <a:extLst>
              <a:ext uri="{FF2B5EF4-FFF2-40B4-BE49-F238E27FC236}">
                <a16:creationId xmlns:a16="http://schemas.microsoft.com/office/drawing/2014/main" id="{ABA240DF-7A80-4289-9786-C1EA280FB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31003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66" name="Oval 742">
            <a:extLst>
              <a:ext uri="{FF2B5EF4-FFF2-40B4-BE49-F238E27FC236}">
                <a16:creationId xmlns:a16="http://schemas.microsoft.com/office/drawing/2014/main" id="{767B52AD-D682-4540-A920-A9009CD16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0825" y="4633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67" name="Oval 743">
            <a:extLst>
              <a:ext uri="{FF2B5EF4-FFF2-40B4-BE49-F238E27FC236}">
                <a16:creationId xmlns:a16="http://schemas.microsoft.com/office/drawing/2014/main" id="{AA2E77BB-5A50-43B1-A13E-93A771DDF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2075" y="38338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68" name="Oval 744">
            <a:extLst>
              <a:ext uri="{FF2B5EF4-FFF2-40B4-BE49-F238E27FC236}">
                <a16:creationId xmlns:a16="http://schemas.microsoft.com/office/drawing/2014/main" id="{EACB468A-EB92-497C-A272-71032148B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1566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69" name="Oval 745">
            <a:extLst>
              <a:ext uri="{FF2B5EF4-FFF2-40B4-BE49-F238E27FC236}">
                <a16:creationId xmlns:a16="http://schemas.microsoft.com/office/drawing/2014/main" id="{041AAAD2-C054-433F-8EC2-EC2DE8CC4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3309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70" name="Oval 746">
            <a:extLst>
              <a:ext uri="{FF2B5EF4-FFF2-40B4-BE49-F238E27FC236}">
                <a16:creationId xmlns:a16="http://schemas.microsoft.com/office/drawing/2014/main" id="{0ACD1AD3-4DCB-4CA8-B273-65466A633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0" y="4471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71" name="Oval 747">
            <a:extLst>
              <a:ext uri="{FF2B5EF4-FFF2-40B4-BE49-F238E27FC236}">
                <a16:creationId xmlns:a16="http://schemas.microsoft.com/office/drawing/2014/main" id="{51876703-4C6E-4D36-82BC-40C0ADD4B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3824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72" name="Oval 748">
            <a:extLst>
              <a:ext uri="{FF2B5EF4-FFF2-40B4-BE49-F238E27FC236}">
                <a16:creationId xmlns:a16="http://schemas.microsoft.com/office/drawing/2014/main" id="{F2683281-E148-459D-835F-73ED34ABF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3548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73" name="Oval 749">
            <a:extLst>
              <a:ext uri="{FF2B5EF4-FFF2-40B4-BE49-F238E27FC236}">
                <a16:creationId xmlns:a16="http://schemas.microsoft.com/office/drawing/2014/main" id="{94D82F2F-D62D-4483-B33C-DA1F7EBB9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2175" y="29003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74" name="Oval 750">
            <a:extLst>
              <a:ext uri="{FF2B5EF4-FFF2-40B4-BE49-F238E27FC236}">
                <a16:creationId xmlns:a16="http://schemas.microsoft.com/office/drawing/2014/main" id="{8C3796CB-BF78-4EC7-96B5-BAFC98E2B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3405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75" name="Oval 751">
            <a:extLst>
              <a:ext uri="{FF2B5EF4-FFF2-40B4-BE49-F238E27FC236}">
                <a16:creationId xmlns:a16="http://schemas.microsoft.com/office/drawing/2014/main" id="{198A927D-61D9-4708-AAF9-6DF872763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9450" y="3243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76" name="Oval 752">
            <a:extLst>
              <a:ext uri="{FF2B5EF4-FFF2-40B4-BE49-F238E27FC236}">
                <a16:creationId xmlns:a16="http://schemas.microsoft.com/office/drawing/2014/main" id="{E1052F1D-3ECE-4C2E-A62E-1C17B31AF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33194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77" name="Oval 753">
            <a:extLst>
              <a:ext uri="{FF2B5EF4-FFF2-40B4-BE49-F238E27FC236}">
                <a16:creationId xmlns:a16="http://schemas.microsoft.com/office/drawing/2014/main" id="{3BBE42B3-328A-4FA4-AE93-897EBD47E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3871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78" name="Oval 754">
            <a:extLst>
              <a:ext uri="{FF2B5EF4-FFF2-40B4-BE49-F238E27FC236}">
                <a16:creationId xmlns:a16="http://schemas.microsoft.com/office/drawing/2014/main" id="{CC233DD1-224F-43BF-9E12-CB35D44CF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2614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79" name="Oval 755">
            <a:extLst>
              <a:ext uri="{FF2B5EF4-FFF2-40B4-BE49-F238E27FC236}">
                <a16:creationId xmlns:a16="http://schemas.microsoft.com/office/drawing/2014/main" id="{3ACB007D-692E-4ACB-AD23-D130790BF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4975" y="3519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80" name="Oval 756">
            <a:extLst>
              <a:ext uri="{FF2B5EF4-FFF2-40B4-BE49-F238E27FC236}">
                <a16:creationId xmlns:a16="http://schemas.microsoft.com/office/drawing/2014/main" id="{F3CBFF40-0E9F-4196-8FC9-B639D7754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0" y="3576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81" name="Oval 757">
            <a:extLst>
              <a:ext uri="{FF2B5EF4-FFF2-40B4-BE49-F238E27FC236}">
                <a16:creationId xmlns:a16="http://schemas.microsoft.com/office/drawing/2014/main" id="{B5861559-BF16-414C-8AF9-0AA2CD042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0325" y="3195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82" name="Oval 758">
            <a:extLst>
              <a:ext uri="{FF2B5EF4-FFF2-40B4-BE49-F238E27FC236}">
                <a16:creationId xmlns:a16="http://schemas.microsoft.com/office/drawing/2014/main" id="{ED737447-4494-4BE7-8A3B-F93569133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225" y="33480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83" name="Oval 759">
            <a:extLst>
              <a:ext uri="{FF2B5EF4-FFF2-40B4-BE49-F238E27FC236}">
                <a16:creationId xmlns:a16="http://schemas.microsoft.com/office/drawing/2014/main" id="{3179AEF8-1741-48D7-A033-D59D7780A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300" y="3614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84" name="Oval 760">
            <a:extLst>
              <a:ext uri="{FF2B5EF4-FFF2-40B4-BE49-F238E27FC236}">
                <a16:creationId xmlns:a16="http://schemas.microsoft.com/office/drawing/2014/main" id="{4AD5B596-9C3E-4775-9BA6-2E7967740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0" y="3233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85" name="Oval 761">
            <a:extLst>
              <a:ext uri="{FF2B5EF4-FFF2-40B4-BE49-F238E27FC236}">
                <a16:creationId xmlns:a16="http://schemas.microsoft.com/office/drawing/2014/main" id="{10D32111-B9D1-4F0C-8FF8-AE1AD0B43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25" y="2071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86" name="Oval 762">
            <a:extLst>
              <a:ext uri="{FF2B5EF4-FFF2-40B4-BE49-F238E27FC236}">
                <a16:creationId xmlns:a16="http://schemas.microsoft.com/office/drawing/2014/main" id="{A303DFB7-F8F4-4ED0-A158-A68A954D6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2986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87" name="Oval 763">
            <a:extLst>
              <a:ext uri="{FF2B5EF4-FFF2-40B4-BE49-F238E27FC236}">
                <a16:creationId xmlns:a16="http://schemas.microsoft.com/office/drawing/2014/main" id="{F598FE10-7DDB-4EC5-B831-8FB0C5AE8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3690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88" name="Oval 764">
            <a:extLst>
              <a:ext uri="{FF2B5EF4-FFF2-40B4-BE49-F238E27FC236}">
                <a16:creationId xmlns:a16="http://schemas.microsoft.com/office/drawing/2014/main" id="{E18B20A6-6FAC-4421-B967-02CFA041A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0" y="38147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89" name="Oval 765">
            <a:extLst>
              <a:ext uri="{FF2B5EF4-FFF2-40B4-BE49-F238E27FC236}">
                <a16:creationId xmlns:a16="http://schemas.microsoft.com/office/drawing/2014/main" id="{CF834FA0-121E-47BA-B488-2D2CE59E3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0" y="3443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90" name="Oval 766">
            <a:extLst>
              <a:ext uri="{FF2B5EF4-FFF2-40B4-BE49-F238E27FC236}">
                <a16:creationId xmlns:a16="http://schemas.microsoft.com/office/drawing/2014/main" id="{3D7E3B6C-1DC7-4779-B66C-9840DFC23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4224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91" name="Oval 767">
            <a:extLst>
              <a:ext uri="{FF2B5EF4-FFF2-40B4-BE49-F238E27FC236}">
                <a16:creationId xmlns:a16="http://schemas.microsoft.com/office/drawing/2014/main" id="{949C4D77-C323-4469-AC80-3D6CC5F88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33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92" name="Oval 768">
            <a:extLst>
              <a:ext uri="{FF2B5EF4-FFF2-40B4-BE49-F238E27FC236}">
                <a16:creationId xmlns:a16="http://schemas.microsoft.com/office/drawing/2014/main" id="{947A4E70-AC5F-4A08-A271-3D15D87A1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186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93" name="Oval 769">
            <a:extLst>
              <a:ext uri="{FF2B5EF4-FFF2-40B4-BE49-F238E27FC236}">
                <a16:creationId xmlns:a16="http://schemas.microsoft.com/office/drawing/2014/main" id="{C91BF0F9-B68F-41ED-B3C0-93F2D681A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4175" y="3986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94" name="Oval 770">
            <a:extLst>
              <a:ext uri="{FF2B5EF4-FFF2-40B4-BE49-F238E27FC236}">
                <a16:creationId xmlns:a16="http://schemas.microsoft.com/office/drawing/2014/main" id="{166C9763-1F9E-4061-B1BA-BBF38B4DF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3233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95" name="Oval 771">
            <a:extLst>
              <a:ext uri="{FF2B5EF4-FFF2-40B4-BE49-F238E27FC236}">
                <a16:creationId xmlns:a16="http://schemas.microsoft.com/office/drawing/2014/main" id="{BB69C280-C973-4986-88BB-EC30199BE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41481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96" name="Oval 772">
            <a:extLst>
              <a:ext uri="{FF2B5EF4-FFF2-40B4-BE49-F238E27FC236}">
                <a16:creationId xmlns:a16="http://schemas.microsoft.com/office/drawing/2014/main" id="{325DB83B-37DF-49EA-A53B-C14105692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5500" y="29670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97" name="Oval 773">
            <a:extLst>
              <a:ext uri="{FF2B5EF4-FFF2-40B4-BE49-F238E27FC236}">
                <a16:creationId xmlns:a16="http://schemas.microsoft.com/office/drawing/2014/main" id="{BF1ECF1D-1390-43EA-9AE9-6F8BFA296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6075" y="3414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98" name="Oval 774">
            <a:extLst>
              <a:ext uri="{FF2B5EF4-FFF2-40B4-BE49-F238E27FC236}">
                <a16:creationId xmlns:a16="http://schemas.microsoft.com/office/drawing/2014/main" id="{65336A3A-EEDA-4E56-A467-57295986C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2813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99" name="Oval 775">
            <a:extLst>
              <a:ext uri="{FF2B5EF4-FFF2-40B4-BE49-F238E27FC236}">
                <a16:creationId xmlns:a16="http://schemas.microsoft.com/office/drawing/2014/main" id="{5009DC7E-699C-46DD-8621-DB4F4C38B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8425" y="3090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00" name="Oval 776">
            <a:extLst>
              <a:ext uri="{FF2B5EF4-FFF2-40B4-BE49-F238E27FC236}">
                <a16:creationId xmlns:a16="http://schemas.microsoft.com/office/drawing/2014/main" id="{0C79AF8C-1F60-4D47-8AA3-DA007FB43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0" y="2805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01" name="Oval 777">
            <a:extLst>
              <a:ext uri="{FF2B5EF4-FFF2-40B4-BE49-F238E27FC236}">
                <a16:creationId xmlns:a16="http://schemas.microsoft.com/office/drawing/2014/main" id="{4AC75989-52A7-440A-9648-1707AA9BE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0" y="3776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02" name="Oval 778">
            <a:extLst>
              <a:ext uri="{FF2B5EF4-FFF2-40B4-BE49-F238E27FC236}">
                <a16:creationId xmlns:a16="http://schemas.microsoft.com/office/drawing/2014/main" id="{EC2DD23D-3770-42C4-A039-05081F1DB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4167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03" name="Oval 779">
            <a:extLst>
              <a:ext uri="{FF2B5EF4-FFF2-40B4-BE49-F238E27FC236}">
                <a16:creationId xmlns:a16="http://schemas.microsoft.com/office/drawing/2014/main" id="{30DACEF8-CFB8-4E94-B4E5-E3803B570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3367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04" name="Oval 780">
            <a:extLst>
              <a:ext uri="{FF2B5EF4-FFF2-40B4-BE49-F238E27FC236}">
                <a16:creationId xmlns:a16="http://schemas.microsoft.com/office/drawing/2014/main" id="{BC0FFC0F-F395-4CAF-9C6D-94AA4483C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025" y="3786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05" name="Oval 781">
            <a:extLst>
              <a:ext uri="{FF2B5EF4-FFF2-40B4-BE49-F238E27FC236}">
                <a16:creationId xmlns:a16="http://schemas.microsoft.com/office/drawing/2014/main" id="{96322BE0-8DF1-4F66-9B48-321D7358B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30527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06" name="Oval 782">
            <a:extLst>
              <a:ext uri="{FF2B5EF4-FFF2-40B4-BE49-F238E27FC236}">
                <a16:creationId xmlns:a16="http://schemas.microsoft.com/office/drawing/2014/main" id="{545C45A1-B3BB-4456-802F-D0F6BCE24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43957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07" name="Oval 783">
            <a:extLst>
              <a:ext uri="{FF2B5EF4-FFF2-40B4-BE49-F238E27FC236}">
                <a16:creationId xmlns:a16="http://schemas.microsoft.com/office/drawing/2014/main" id="{E50935B9-22C6-4144-A137-D20737AEE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0" y="2805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08" name="Oval 784">
            <a:extLst>
              <a:ext uri="{FF2B5EF4-FFF2-40B4-BE49-F238E27FC236}">
                <a16:creationId xmlns:a16="http://schemas.microsoft.com/office/drawing/2014/main" id="{A21643ED-54C5-4D12-BDF5-DB7454DBC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0" y="3128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09" name="Oval 785">
            <a:extLst>
              <a:ext uri="{FF2B5EF4-FFF2-40B4-BE49-F238E27FC236}">
                <a16:creationId xmlns:a16="http://schemas.microsoft.com/office/drawing/2014/main" id="{124BB3C4-7486-4A03-A392-2BEBE3275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5025" y="3957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10" name="Oval 786">
            <a:extLst>
              <a:ext uri="{FF2B5EF4-FFF2-40B4-BE49-F238E27FC236}">
                <a16:creationId xmlns:a16="http://schemas.microsoft.com/office/drawing/2014/main" id="{E4FBFC3E-4A07-47DD-8909-53FA2797F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3490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11" name="Oval 787">
            <a:extLst>
              <a:ext uri="{FF2B5EF4-FFF2-40B4-BE49-F238E27FC236}">
                <a16:creationId xmlns:a16="http://schemas.microsoft.com/office/drawing/2014/main" id="{D2FAC2BD-F649-43D0-B687-77104C411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2814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12" name="Oval 788">
            <a:extLst>
              <a:ext uri="{FF2B5EF4-FFF2-40B4-BE49-F238E27FC236}">
                <a16:creationId xmlns:a16="http://schemas.microsoft.com/office/drawing/2014/main" id="{353484ED-415D-4372-82B0-013A0181D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1881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13" name="Oval 789">
            <a:extLst>
              <a:ext uri="{FF2B5EF4-FFF2-40B4-BE49-F238E27FC236}">
                <a16:creationId xmlns:a16="http://schemas.microsoft.com/office/drawing/2014/main" id="{5F185D45-735A-447B-A70B-67825CE06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3509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14" name="Oval 790">
            <a:extLst>
              <a:ext uri="{FF2B5EF4-FFF2-40B4-BE49-F238E27FC236}">
                <a16:creationId xmlns:a16="http://schemas.microsoft.com/office/drawing/2014/main" id="{1827077A-0DB1-44D0-8CE1-0C52F2D08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0500" y="2500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15" name="Oval 791">
            <a:extLst>
              <a:ext uri="{FF2B5EF4-FFF2-40B4-BE49-F238E27FC236}">
                <a16:creationId xmlns:a16="http://schemas.microsoft.com/office/drawing/2014/main" id="{ED3531C6-78E7-42C3-BA29-99CB04671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3805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16" name="Oval 792">
            <a:extLst>
              <a:ext uri="{FF2B5EF4-FFF2-40B4-BE49-F238E27FC236}">
                <a16:creationId xmlns:a16="http://schemas.microsoft.com/office/drawing/2014/main" id="{5D452E8C-3CF1-43B0-8E37-D0624E09D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3186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17" name="Oval 793">
            <a:extLst>
              <a:ext uri="{FF2B5EF4-FFF2-40B4-BE49-F238E27FC236}">
                <a16:creationId xmlns:a16="http://schemas.microsoft.com/office/drawing/2014/main" id="{6D7930BE-870E-472E-BE6A-57C513373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8925" y="3424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18" name="Oval 794">
            <a:extLst>
              <a:ext uri="{FF2B5EF4-FFF2-40B4-BE49-F238E27FC236}">
                <a16:creationId xmlns:a16="http://schemas.microsoft.com/office/drawing/2014/main" id="{AD4FB55A-4938-49C2-B463-D21FB1010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3109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19" name="Oval 795">
            <a:extLst>
              <a:ext uri="{FF2B5EF4-FFF2-40B4-BE49-F238E27FC236}">
                <a16:creationId xmlns:a16="http://schemas.microsoft.com/office/drawing/2014/main" id="{EDBDB3B4-2624-4AAA-8D1F-8CB471743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3595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20" name="Oval 796">
            <a:extLst>
              <a:ext uri="{FF2B5EF4-FFF2-40B4-BE49-F238E27FC236}">
                <a16:creationId xmlns:a16="http://schemas.microsoft.com/office/drawing/2014/main" id="{52B014AB-BED7-41BE-9B2E-15B4DE09C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138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21" name="Oval 797">
            <a:extLst>
              <a:ext uri="{FF2B5EF4-FFF2-40B4-BE49-F238E27FC236}">
                <a16:creationId xmlns:a16="http://schemas.microsoft.com/office/drawing/2014/main" id="{554DEAAF-CE3C-497D-86F0-DB5405DDB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3175" y="3462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22" name="Oval 798">
            <a:extLst>
              <a:ext uri="{FF2B5EF4-FFF2-40B4-BE49-F238E27FC236}">
                <a16:creationId xmlns:a16="http://schemas.microsoft.com/office/drawing/2014/main" id="{17569662-40CC-449D-988E-89AAB468A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7525" y="3043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23" name="Oval 799">
            <a:extLst>
              <a:ext uri="{FF2B5EF4-FFF2-40B4-BE49-F238E27FC236}">
                <a16:creationId xmlns:a16="http://schemas.microsoft.com/office/drawing/2014/main" id="{D587D490-F0CB-4A93-8B15-89C9AE73C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4925" y="3605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24" name="Oval 800">
            <a:extLst>
              <a:ext uri="{FF2B5EF4-FFF2-40B4-BE49-F238E27FC236}">
                <a16:creationId xmlns:a16="http://schemas.microsoft.com/office/drawing/2014/main" id="{450C743A-B9BC-4AEA-9467-AC6A09974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8050" y="3414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25" name="Oval 801">
            <a:extLst>
              <a:ext uri="{FF2B5EF4-FFF2-40B4-BE49-F238E27FC236}">
                <a16:creationId xmlns:a16="http://schemas.microsoft.com/office/drawing/2014/main" id="{FB2A0F77-0B9B-4919-A484-D9FAE1A50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625" y="30718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26" name="Oval 802">
            <a:extLst>
              <a:ext uri="{FF2B5EF4-FFF2-40B4-BE49-F238E27FC236}">
                <a16:creationId xmlns:a16="http://schemas.microsoft.com/office/drawing/2014/main" id="{7902FF88-5840-426F-99F3-69AAA425C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2986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27" name="Oval 803">
            <a:extLst>
              <a:ext uri="{FF2B5EF4-FFF2-40B4-BE49-F238E27FC236}">
                <a16:creationId xmlns:a16="http://schemas.microsoft.com/office/drawing/2014/main" id="{589D2E35-8DA4-4ACC-ACCB-974BF124F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3738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28" name="Oval 804">
            <a:extLst>
              <a:ext uri="{FF2B5EF4-FFF2-40B4-BE49-F238E27FC236}">
                <a16:creationId xmlns:a16="http://schemas.microsoft.com/office/drawing/2014/main" id="{5CFE970A-F39A-40F4-B457-AFB306940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3462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29" name="Oval 805">
            <a:extLst>
              <a:ext uri="{FF2B5EF4-FFF2-40B4-BE49-F238E27FC236}">
                <a16:creationId xmlns:a16="http://schemas.microsoft.com/office/drawing/2014/main" id="{30784388-3506-4859-B01C-3284A8B5F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2795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30" name="Oval 806">
            <a:extLst>
              <a:ext uri="{FF2B5EF4-FFF2-40B4-BE49-F238E27FC236}">
                <a16:creationId xmlns:a16="http://schemas.microsoft.com/office/drawing/2014/main" id="{43C7178A-1820-46FD-936E-147296EBB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2275" y="3109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31" name="Oval 807">
            <a:extLst>
              <a:ext uri="{FF2B5EF4-FFF2-40B4-BE49-F238E27FC236}">
                <a16:creationId xmlns:a16="http://schemas.microsoft.com/office/drawing/2014/main" id="{92D1E8CD-F375-4A69-88EE-7FAED2586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25" y="4090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32" name="Oval 808">
            <a:extLst>
              <a:ext uri="{FF2B5EF4-FFF2-40B4-BE49-F238E27FC236}">
                <a16:creationId xmlns:a16="http://schemas.microsoft.com/office/drawing/2014/main" id="{4EC217B7-17E4-4DA2-A954-27E7757A3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5" y="2395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33" name="Oval 809">
            <a:extLst>
              <a:ext uri="{FF2B5EF4-FFF2-40B4-BE49-F238E27FC236}">
                <a16:creationId xmlns:a16="http://schemas.microsoft.com/office/drawing/2014/main" id="{31245FE0-FA2A-468E-9C06-78941BBEF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36623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35" name="Oval 811">
            <a:extLst>
              <a:ext uri="{FF2B5EF4-FFF2-40B4-BE49-F238E27FC236}">
                <a16:creationId xmlns:a16="http://schemas.microsoft.com/office/drawing/2014/main" id="{836863B2-4D01-431F-80B4-99745234B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3709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36" name="Oval 812">
            <a:extLst>
              <a:ext uri="{FF2B5EF4-FFF2-40B4-BE49-F238E27FC236}">
                <a16:creationId xmlns:a16="http://schemas.microsoft.com/office/drawing/2014/main" id="{45DB1BA6-83EF-4D89-ADFD-7EF637E5D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3625" y="4138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37" name="Oval 813">
            <a:extLst>
              <a:ext uri="{FF2B5EF4-FFF2-40B4-BE49-F238E27FC236}">
                <a16:creationId xmlns:a16="http://schemas.microsoft.com/office/drawing/2014/main" id="{3F4808C6-631A-4BAF-B72B-10676DAB0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4175" y="3367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38" name="Oval 814">
            <a:extLst>
              <a:ext uri="{FF2B5EF4-FFF2-40B4-BE49-F238E27FC236}">
                <a16:creationId xmlns:a16="http://schemas.microsoft.com/office/drawing/2014/main" id="{6A629A2B-6D76-4F93-B629-92F17F30D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7375" y="3367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39" name="Oval 815">
            <a:extLst>
              <a:ext uri="{FF2B5EF4-FFF2-40B4-BE49-F238E27FC236}">
                <a16:creationId xmlns:a16="http://schemas.microsoft.com/office/drawing/2014/main" id="{EE719027-ABF1-480A-BF3C-82A83AE83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3175" y="3490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40" name="Oval 816">
            <a:extLst>
              <a:ext uri="{FF2B5EF4-FFF2-40B4-BE49-F238E27FC236}">
                <a16:creationId xmlns:a16="http://schemas.microsoft.com/office/drawing/2014/main" id="{98B81112-603D-42CA-BD82-0C9495787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8875" y="3795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41" name="Oval 817">
            <a:extLst>
              <a:ext uri="{FF2B5EF4-FFF2-40B4-BE49-F238E27FC236}">
                <a16:creationId xmlns:a16="http://schemas.microsoft.com/office/drawing/2014/main" id="{8743A296-2945-44E8-98A4-3C8DE89F7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6575" y="4281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42" name="Oval 818">
            <a:extLst>
              <a:ext uri="{FF2B5EF4-FFF2-40B4-BE49-F238E27FC236}">
                <a16:creationId xmlns:a16="http://schemas.microsoft.com/office/drawing/2014/main" id="{D10B0492-9BDC-44A5-9DAA-A4A0D9881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1538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43" name="Oval 819">
            <a:extLst>
              <a:ext uri="{FF2B5EF4-FFF2-40B4-BE49-F238E27FC236}">
                <a16:creationId xmlns:a16="http://schemas.microsoft.com/office/drawing/2014/main" id="{AC635203-5584-4772-A666-02242EEEA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2424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44" name="Oval 820">
            <a:extLst>
              <a:ext uri="{FF2B5EF4-FFF2-40B4-BE49-F238E27FC236}">
                <a16:creationId xmlns:a16="http://schemas.microsoft.com/office/drawing/2014/main" id="{3A6AB9AB-3EAD-43EA-9E59-8B4EE1CD1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3519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45" name="Oval 821">
            <a:extLst>
              <a:ext uri="{FF2B5EF4-FFF2-40B4-BE49-F238E27FC236}">
                <a16:creationId xmlns:a16="http://schemas.microsoft.com/office/drawing/2014/main" id="{A7E72927-1129-4319-883B-62AF09093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3376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46" name="Oval 822">
            <a:extLst>
              <a:ext uri="{FF2B5EF4-FFF2-40B4-BE49-F238E27FC236}">
                <a16:creationId xmlns:a16="http://schemas.microsoft.com/office/drawing/2014/main" id="{CCCE4DDE-68B1-4F5C-93C6-532C2BA53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0850" y="3090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47" name="Oval 823">
            <a:extLst>
              <a:ext uri="{FF2B5EF4-FFF2-40B4-BE49-F238E27FC236}">
                <a16:creationId xmlns:a16="http://schemas.microsoft.com/office/drawing/2014/main" id="{6E42245C-1DEC-4F64-A5B3-D967E4DFE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3309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48" name="Oval 824">
            <a:extLst>
              <a:ext uri="{FF2B5EF4-FFF2-40B4-BE49-F238E27FC236}">
                <a16:creationId xmlns:a16="http://schemas.microsoft.com/office/drawing/2014/main" id="{04841149-7876-46FE-BA77-076C88325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3643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49" name="Oval 825">
            <a:extLst>
              <a:ext uri="{FF2B5EF4-FFF2-40B4-BE49-F238E27FC236}">
                <a16:creationId xmlns:a16="http://schemas.microsoft.com/office/drawing/2014/main" id="{B622A240-6EB3-49E8-AEC6-184DA93EF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8875" y="2757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50" name="Oval 826">
            <a:extLst>
              <a:ext uri="{FF2B5EF4-FFF2-40B4-BE49-F238E27FC236}">
                <a16:creationId xmlns:a16="http://schemas.microsoft.com/office/drawing/2014/main" id="{6200B92D-BBB1-48F7-996B-BD643AC28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3976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51" name="Oval 827">
            <a:extLst>
              <a:ext uri="{FF2B5EF4-FFF2-40B4-BE49-F238E27FC236}">
                <a16:creationId xmlns:a16="http://schemas.microsoft.com/office/drawing/2014/main" id="{19B2B6A1-523A-416B-925A-204D4879F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6025" y="2157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52" name="Oval 828">
            <a:extLst>
              <a:ext uri="{FF2B5EF4-FFF2-40B4-BE49-F238E27FC236}">
                <a16:creationId xmlns:a16="http://schemas.microsoft.com/office/drawing/2014/main" id="{D9861294-8447-42C8-96DA-3631BBC43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0" y="4338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53" name="Oval 829">
            <a:extLst>
              <a:ext uri="{FF2B5EF4-FFF2-40B4-BE49-F238E27FC236}">
                <a16:creationId xmlns:a16="http://schemas.microsoft.com/office/drawing/2014/main" id="{0F54F3A2-A803-46DE-81A8-2843BF14D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3490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54" name="Oval 830">
            <a:extLst>
              <a:ext uri="{FF2B5EF4-FFF2-40B4-BE49-F238E27FC236}">
                <a16:creationId xmlns:a16="http://schemas.microsoft.com/office/drawing/2014/main" id="{D973ECC2-3741-45EA-9DEE-F7C6B7E8E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9925" y="2795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55" name="Oval 831">
            <a:extLst>
              <a:ext uri="{FF2B5EF4-FFF2-40B4-BE49-F238E27FC236}">
                <a16:creationId xmlns:a16="http://schemas.microsoft.com/office/drawing/2014/main" id="{3B5477B0-B44C-4F90-AE97-28C1C456D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3233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56" name="Oval 832">
            <a:extLst>
              <a:ext uri="{FF2B5EF4-FFF2-40B4-BE49-F238E27FC236}">
                <a16:creationId xmlns:a16="http://schemas.microsoft.com/office/drawing/2014/main" id="{1A9D1E68-087A-4114-954A-B50E424D9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4186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57" name="Oval 833">
            <a:extLst>
              <a:ext uri="{FF2B5EF4-FFF2-40B4-BE49-F238E27FC236}">
                <a16:creationId xmlns:a16="http://schemas.microsoft.com/office/drawing/2014/main" id="{09B30B7C-82D0-45E4-B450-8162B3E04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5" y="2767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58" name="Oval 834">
            <a:extLst>
              <a:ext uri="{FF2B5EF4-FFF2-40B4-BE49-F238E27FC236}">
                <a16:creationId xmlns:a16="http://schemas.microsoft.com/office/drawing/2014/main" id="{D84E0E0F-9F13-43A1-AE42-B1F771AF5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1225" y="3205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59" name="Oval 835">
            <a:extLst>
              <a:ext uri="{FF2B5EF4-FFF2-40B4-BE49-F238E27FC236}">
                <a16:creationId xmlns:a16="http://schemas.microsoft.com/office/drawing/2014/main" id="{222D2206-0601-4500-BEF3-A63469384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150" y="3786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60" name="Oval 836">
            <a:extLst>
              <a:ext uri="{FF2B5EF4-FFF2-40B4-BE49-F238E27FC236}">
                <a16:creationId xmlns:a16="http://schemas.microsoft.com/office/drawing/2014/main" id="{68BBB0DB-7655-4F55-A02B-BDB1CE8EB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8050" y="30718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61" name="Oval 837">
            <a:extLst>
              <a:ext uri="{FF2B5EF4-FFF2-40B4-BE49-F238E27FC236}">
                <a16:creationId xmlns:a16="http://schemas.microsoft.com/office/drawing/2014/main" id="{F93DACE2-FF3E-44BA-8697-8715F24ED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2862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62" name="Oval 838">
            <a:extLst>
              <a:ext uri="{FF2B5EF4-FFF2-40B4-BE49-F238E27FC236}">
                <a16:creationId xmlns:a16="http://schemas.microsoft.com/office/drawing/2014/main" id="{EDFB6E0A-AC47-49CC-A526-C7177CB14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5950" y="2024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63" name="Oval 839">
            <a:extLst>
              <a:ext uri="{FF2B5EF4-FFF2-40B4-BE49-F238E27FC236}">
                <a16:creationId xmlns:a16="http://schemas.microsoft.com/office/drawing/2014/main" id="{9F2A24AC-952B-4CBE-8A85-0187E0681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1750" y="3357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64" name="Oval 840">
            <a:extLst>
              <a:ext uri="{FF2B5EF4-FFF2-40B4-BE49-F238E27FC236}">
                <a16:creationId xmlns:a16="http://schemas.microsoft.com/office/drawing/2014/main" id="{1520FB73-DB56-4F78-B8FD-13154F3D3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0" y="34813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65" name="Oval 841">
            <a:extLst>
              <a:ext uri="{FF2B5EF4-FFF2-40B4-BE49-F238E27FC236}">
                <a16:creationId xmlns:a16="http://schemas.microsoft.com/office/drawing/2014/main" id="{B6529B4C-1F00-44CD-8698-06E655FE5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0" y="3605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66" name="Oval 842">
            <a:extLst>
              <a:ext uri="{FF2B5EF4-FFF2-40B4-BE49-F238E27FC236}">
                <a16:creationId xmlns:a16="http://schemas.microsoft.com/office/drawing/2014/main" id="{4306233E-05D9-4E87-B838-6C8279C9F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9450" y="4433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67" name="Oval 843">
            <a:extLst>
              <a:ext uri="{FF2B5EF4-FFF2-40B4-BE49-F238E27FC236}">
                <a16:creationId xmlns:a16="http://schemas.microsoft.com/office/drawing/2014/main" id="{59B7BA7C-D0A5-4CA1-A75D-15050F141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2995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68" name="Oval 844">
            <a:extLst>
              <a:ext uri="{FF2B5EF4-FFF2-40B4-BE49-F238E27FC236}">
                <a16:creationId xmlns:a16="http://schemas.microsoft.com/office/drawing/2014/main" id="{2218D9AE-123D-48A2-9F52-65993AF1C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510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69" name="Oval 845">
            <a:extLst>
              <a:ext uri="{FF2B5EF4-FFF2-40B4-BE49-F238E27FC236}">
                <a16:creationId xmlns:a16="http://schemas.microsoft.com/office/drawing/2014/main" id="{EF1CBA0D-2012-4393-89C8-9782331FD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6925" y="3462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70" name="Oval 846">
            <a:extLst>
              <a:ext uri="{FF2B5EF4-FFF2-40B4-BE49-F238E27FC236}">
                <a16:creationId xmlns:a16="http://schemas.microsoft.com/office/drawing/2014/main" id="{59270DE4-988F-4040-AB36-D2DBC3274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00" y="3462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71" name="Oval 847">
            <a:extLst>
              <a:ext uri="{FF2B5EF4-FFF2-40B4-BE49-F238E27FC236}">
                <a16:creationId xmlns:a16="http://schemas.microsoft.com/office/drawing/2014/main" id="{E87A0303-8E2E-4F3F-93AC-97BE3110D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4175" y="2814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72" name="Oval 848">
            <a:extLst>
              <a:ext uri="{FF2B5EF4-FFF2-40B4-BE49-F238E27FC236}">
                <a16:creationId xmlns:a16="http://schemas.microsoft.com/office/drawing/2014/main" id="{C26D971F-DF66-4513-9851-1AFF3D8C5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4929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73" name="Oval 849">
            <a:extLst>
              <a:ext uri="{FF2B5EF4-FFF2-40B4-BE49-F238E27FC236}">
                <a16:creationId xmlns:a16="http://schemas.microsoft.com/office/drawing/2014/main" id="{499F8B1F-E76F-43E5-86AA-0D2788798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900" y="2767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74" name="Oval 850">
            <a:extLst>
              <a:ext uri="{FF2B5EF4-FFF2-40B4-BE49-F238E27FC236}">
                <a16:creationId xmlns:a16="http://schemas.microsoft.com/office/drawing/2014/main" id="{57BCBA83-4DA2-4BDF-A12F-67ECEE124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75" y="3605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75" name="Oval 851">
            <a:extLst>
              <a:ext uri="{FF2B5EF4-FFF2-40B4-BE49-F238E27FC236}">
                <a16:creationId xmlns:a16="http://schemas.microsoft.com/office/drawing/2014/main" id="{410C69C5-2D0B-4D0F-BC40-45B45FA5E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4062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76" name="Oval 852">
            <a:extLst>
              <a:ext uri="{FF2B5EF4-FFF2-40B4-BE49-F238E27FC236}">
                <a16:creationId xmlns:a16="http://schemas.microsoft.com/office/drawing/2014/main" id="{633EDA46-3021-4ABA-BD0F-BB43BAF1A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0" y="3309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77" name="Oval 853">
            <a:extLst>
              <a:ext uri="{FF2B5EF4-FFF2-40B4-BE49-F238E27FC236}">
                <a16:creationId xmlns:a16="http://schemas.microsoft.com/office/drawing/2014/main" id="{F2AD10DA-E6DA-47F7-871A-5963632F2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25" y="3167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78" name="Oval 854">
            <a:extLst>
              <a:ext uri="{FF2B5EF4-FFF2-40B4-BE49-F238E27FC236}">
                <a16:creationId xmlns:a16="http://schemas.microsoft.com/office/drawing/2014/main" id="{CFE3F88A-EB42-4DF8-8881-94B98FF52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825" y="3557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79" name="Oval 855">
            <a:extLst>
              <a:ext uri="{FF2B5EF4-FFF2-40B4-BE49-F238E27FC236}">
                <a16:creationId xmlns:a16="http://schemas.microsoft.com/office/drawing/2014/main" id="{D817439E-BBF7-4D91-8407-324AE9D74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167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80" name="Oval 856">
            <a:extLst>
              <a:ext uri="{FF2B5EF4-FFF2-40B4-BE49-F238E27FC236}">
                <a16:creationId xmlns:a16="http://schemas.microsoft.com/office/drawing/2014/main" id="{510D0BE2-7689-46F6-91BB-3467017DF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8075" y="2595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81" name="Oval 857">
            <a:extLst>
              <a:ext uri="{FF2B5EF4-FFF2-40B4-BE49-F238E27FC236}">
                <a16:creationId xmlns:a16="http://schemas.microsoft.com/office/drawing/2014/main" id="{6E34BB0A-AC39-45C8-B384-6244CA543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3186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82" name="Oval 858">
            <a:extLst>
              <a:ext uri="{FF2B5EF4-FFF2-40B4-BE49-F238E27FC236}">
                <a16:creationId xmlns:a16="http://schemas.microsoft.com/office/drawing/2014/main" id="{1EBEC502-8DEE-440A-BBB9-FCC0D4465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3719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83" name="Oval 859">
            <a:extLst>
              <a:ext uri="{FF2B5EF4-FFF2-40B4-BE49-F238E27FC236}">
                <a16:creationId xmlns:a16="http://schemas.microsoft.com/office/drawing/2014/main" id="{AA979767-9605-434F-92EC-0777B725E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595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84" name="Oval 860">
            <a:extLst>
              <a:ext uri="{FF2B5EF4-FFF2-40B4-BE49-F238E27FC236}">
                <a16:creationId xmlns:a16="http://schemas.microsoft.com/office/drawing/2014/main" id="{B3636304-713B-49C4-A939-1E16414F3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0875" y="3090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85" name="Oval 861">
            <a:extLst>
              <a:ext uri="{FF2B5EF4-FFF2-40B4-BE49-F238E27FC236}">
                <a16:creationId xmlns:a16="http://schemas.microsoft.com/office/drawing/2014/main" id="{463E4F59-26F6-4039-9FB1-45C8AAC34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1750" y="40433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86" name="Oval 862">
            <a:extLst>
              <a:ext uri="{FF2B5EF4-FFF2-40B4-BE49-F238E27FC236}">
                <a16:creationId xmlns:a16="http://schemas.microsoft.com/office/drawing/2014/main" id="{19FD93F2-7592-4B8D-8E22-7D9173261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9150" y="29384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87" name="Oval 863">
            <a:extLst>
              <a:ext uri="{FF2B5EF4-FFF2-40B4-BE49-F238E27FC236}">
                <a16:creationId xmlns:a16="http://schemas.microsoft.com/office/drawing/2014/main" id="{F0B6D1BE-8974-4FF2-9BA2-968C3B004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4357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88" name="Oval 864">
            <a:extLst>
              <a:ext uri="{FF2B5EF4-FFF2-40B4-BE49-F238E27FC236}">
                <a16:creationId xmlns:a16="http://schemas.microsoft.com/office/drawing/2014/main" id="{0C257F84-2B8E-499A-8117-E66C8FBF3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3929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89" name="Oval 865">
            <a:extLst>
              <a:ext uri="{FF2B5EF4-FFF2-40B4-BE49-F238E27FC236}">
                <a16:creationId xmlns:a16="http://schemas.microsoft.com/office/drawing/2014/main" id="{97EBE938-46F1-47BE-AF91-597EB290D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5" y="3214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90" name="Oval 866">
            <a:extLst>
              <a:ext uri="{FF2B5EF4-FFF2-40B4-BE49-F238E27FC236}">
                <a16:creationId xmlns:a16="http://schemas.microsoft.com/office/drawing/2014/main" id="{474AF123-BB61-427B-890C-D2A6BD048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950" y="3062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91" name="Oval 867">
            <a:extLst>
              <a:ext uri="{FF2B5EF4-FFF2-40B4-BE49-F238E27FC236}">
                <a16:creationId xmlns:a16="http://schemas.microsoft.com/office/drawing/2014/main" id="{77C05D49-188B-41A2-BADE-1BC2A45EE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3262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92" name="Oval 868">
            <a:extLst>
              <a:ext uri="{FF2B5EF4-FFF2-40B4-BE49-F238E27FC236}">
                <a16:creationId xmlns:a16="http://schemas.microsoft.com/office/drawing/2014/main" id="{689F724F-8059-4418-B7B6-DA80914CE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4433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93" name="Oval 869">
            <a:extLst>
              <a:ext uri="{FF2B5EF4-FFF2-40B4-BE49-F238E27FC236}">
                <a16:creationId xmlns:a16="http://schemas.microsoft.com/office/drawing/2014/main" id="{7347FC7B-8475-448F-8F7D-96F327FC4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2824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94" name="Oval 870">
            <a:extLst>
              <a:ext uri="{FF2B5EF4-FFF2-40B4-BE49-F238E27FC236}">
                <a16:creationId xmlns:a16="http://schemas.microsoft.com/office/drawing/2014/main" id="{A3B1FF29-F36C-45EF-B5C0-8D95D6B91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2566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95" name="Oval 871">
            <a:extLst>
              <a:ext uri="{FF2B5EF4-FFF2-40B4-BE49-F238E27FC236}">
                <a16:creationId xmlns:a16="http://schemas.microsoft.com/office/drawing/2014/main" id="{D614023C-CD48-4DD6-92D1-2F2261619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6241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96" name="Oval 872">
            <a:extLst>
              <a:ext uri="{FF2B5EF4-FFF2-40B4-BE49-F238E27FC236}">
                <a16:creationId xmlns:a16="http://schemas.microsoft.com/office/drawing/2014/main" id="{335E9377-46F9-491C-9BFB-BB3491DA8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3643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97" name="Oval 873">
            <a:extLst>
              <a:ext uri="{FF2B5EF4-FFF2-40B4-BE49-F238E27FC236}">
                <a16:creationId xmlns:a16="http://schemas.microsoft.com/office/drawing/2014/main" id="{8DCC9DAE-F838-449F-A5A0-9558527D2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3538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98" name="Oval 874">
            <a:extLst>
              <a:ext uri="{FF2B5EF4-FFF2-40B4-BE49-F238E27FC236}">
                <a16:creationId xmlns:a16="http://schemas.microsoft.com/office/drawing/2014/main" id="{2404375C-50C2-4031-9089-160C0FE3C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900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899" name="Oval 875">
            <a:extLst>
              <a:ext uri="{FF2B5EF4-FFF2-40B4-BE49-F238E27FC236}">
                <a16:creationId xmlns:a16="http://schemas.microsoft.com/office/drawing/2014/main" id="{76BC269F-B554-499B-886D-1D3953D88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3157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00" name="Oval 876">
            <a:extLst>
              <a:ext uri="{FF2B5EF4-FFF2-40B4-BE49-F238E27FC236}">
                <a16:creationId xmlns:a16="http://schemas.microsoft.com/office/drawing/2014/main" id="{73D5D0A3-59AD-4A9F-9888-EB049527B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3157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01" name="Oval 877">
            <a:extLst>
              <a:ext uri="{FF2B5EF4-FFF2-40B4-BE49-F238E27FC236}">
                <a16:creationId xmlns:a16="http://schemas.microsoft.com/office/drawing/2014/main" id="{D21EDE5E-31EC-4DF8-B1A9-DDC923B0D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3757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02" name="Oval 878">
            <a:extLst>
              <a:ext uri="{FF2B5EF4-FFF2-40B4-BE49-F238E27FC236}">
                <a16:creationId xmlns:a16="http://schemas.microsoft.com/office/drawing/2014/main" id="{E439CA51-F0FE-4199-914D-26C2E7AF6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7850" y="2767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03" name="Oval 879">
            <a:extLst>
              <a:ext uri="{FF2B5EF4-FFF2-40B4-BE49-F238E27FC236}">
                <a16:creationId xmlns:a16="http://schemas.microsoft.com/office/drawing/2014/main" id="{7C2BBD57-EB18-4B85-9EBD-4CF20F85F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2805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04" name="Oval 880">
            <a:extLst>
              <a:ext uri="{FF2B5EF4-FFF2-40B4-BE49-F238E27FC236}">
                <a16:creationId xmlns:a16="http://schemas.microsoft.com/office/drawing/2014/main" id="{1947A140-A766-442C-8D42-ED12A457C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8250" y="2919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05" name="Oval 881">
            <a:extLst>
              <a:ext uri="{FF2B5EF4-FFF2-40B4-BE49-F238E27FC236}">
                <a16:creationId xmlns:a16="http://schemas.microsoft.com/office/drawing/2014/main" id="{3CC8D1F5-66FB-4493-AFC6-D3E8EBF0D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5" y="3748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06" name="Oval 882">
            <a:extLst>
              <a:ext uri="{FF2B5EF4-FFF2-40B4-BE49-F238E27FC236}">
                <a16:creationId xmlns:a16="http://schemas.microsoft.com/office/drawing/2014/main" id="{D120397D-3C44-4AC2-B67D-C81C449EF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4090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07" name="Oval 883">
            <a:extLst>
              <a:ext uri="{FF2B5EF4-FFF2-40B4-BE49-F238E27FC236}">
                <a16:creationId xmlns:a16="http://schemas.microsoft.com/office/drawing/2014/main" id="{A4AA9DDE-9665-4670-A613-DF12D0563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5" y="2919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08" name="Oval 884">
            <a:extLst>
              <a:ext uri="{FF2B5EF4-FFF2-40B4-BE49-F238E27FC236}">
                <a16:creationId xmlns:a16="http://schemas.microsoft.com/office/drawing/2014/main" id="{4F06F43C-B288-4A5C-93B8-B925DCBBB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125" y="2452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09" name="Oval 885">
            <a:extLst>
              <a:ext uri="{FF2B5EF4-FFF2-40B4-BE49-F238E27FC236}">
                <a16:creationId xmlns:a16="http://schemas.microsoft.com/office/drawing/2014/main" id="{15DD8724-31BF-452B-AF98-179909BE6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4062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10" name="Oval 886">
            <a:extLst>
              <a:ext uri="{FF2B5EF4-FFF2-40B4-BE49-F238E27FC236}">
                <a16:creationId xmlns:a16="http://schemas.microsoft.com/office/drawing/2014/main" id="{9920CDB8-F02A-423D-9ED4-DA93AE225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125" y="45958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11" name="Oval 887">
            <a:extLst>
              <a:ext uri="{FF2B5EF4-FFF2-40B4-BE49-F238E27FC236}">
                <a16:creationId xmlns:a16="http://schemas.microsoft.com/office/drawing/2014/main" id="{87C92CF0-22C9-4CCA-8133-39E73857D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2462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12" name="Oval 888">
            <a:extLst>
              <a:ext uri="{FF2B5EF4-FFF2-40B4-BE49-F238E27FC236}">
                <a16:creationId xmlns:a16="http://schemas.microsoft.com/office/drawing/2014/main" id="{032A4E8D-CA60-407A-BB45-19E12F242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3338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13" name="Oval 889">
            <a:extLst>
              <a:ext uri="{FF2B5EF4-FFF2-40B4-BE49-F238E27FC236}">
                <a16:creationId xmlns:a16="http://schemas.microsoft.com/office/drawing/2014/main" id="{6E32C80E-FF3C-485B-BD84-9BB6ABB7A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1325" y="2614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14" name="Oval 890">
            <a:extLst>
              <a:ext uri="{FF2B5EF4-FFF2-40B4-BE49-F238E27FC236}">
                <a16:creationId xmlns:a16="http://schemas.microsoft.com/office/drawing/2014/main" id="{3DEC077A-8A34-4C95-84B9-700E646A6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2728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15" name="Oval 891">
            <a:extLst>
              <a:ext uri="{FF2B5EF4-FFF2-40B4-BE49-F238E27FC236}">
                <a16:creationId xmlns:a16="http://schemas.microsoft.com/office/drawing/2014/main" id="{0E904B2B-8D59-4929-B2DB-ECCD3D795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0825" y="40147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16" name="Oval 892">
            <a:extLst>
              <a:ext uri="{FF2B5EF4-FFF2-40B4-BE49-F238E27FC236}">
                <a16:creationId xmlns:a16="http://schemas.microsoft.com/office/drawing/2014/main" id="{BBA1A96B-C2A7-4E58-B95D-3A245C68E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3557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17" name="Oval 893">
            <a:extLst>
              <a:ext uri="{FF2B5EF4-FFF2-40B4-BE49-F238E27FC236}">
                <a16:creationId xmlns:a16="http://schemas.microsoft.com/office/drawing/2014/main" id="{037DE663-E7FC-4BFD-A8E8-C627059A4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75" y="3795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18" name="Oval 894">
            <a:extLst>
              <a:ext uri="{FF2B5EF4-FFF2-40B4-BE49-F238E27FC236}">
                <a16:creationId xmlns:a16="http://schemas.microsoft.com/office/drawing/2014/main" id="{C0008CA0-A224-47B2-9AE2-AA8028054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4675" y="3195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19" name="Oval 895">
            <a:extLst>
              <a:ext uri="{FF2B5EF4-FFF2-40B4-BE49-F238E27FC236}">
                <a16:creationId xmlns:a16="http://schemas.microsoft.com/office/drawing/2014/main" id="{0D5EC447-28DC-40AF-AE53-F966BEB95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7750" y="26241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20" name="Oval 896">
            <a:extLst>
              <a:ext uri="{FF2B5EF4-FFF2-40B4-BE49-F238E27FC236}">
                <a16:creationId xmlns:a16="http://schemas.microsoft.com/office/drawing/2014/main" id="{033F44ED-D7B4-48C2-B79F-9F7047D63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2175" y="3271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21" name="Oval 897">
            <a:extLst>
              <a:ext uri="{FF2B5EF4-FFF2-40B4-BE49-F238E27FC236}">
                <a16:creationId xmlns:a16="http://schemas.microsoft.com/office/drawing/2014/main" id="{BF0743A5-F22C-44A0-BE27-3DA5DCB2D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4538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22" name="Oval 898">
            <a:extLst>
              <a:ext uri="{FF2B5EF4-FFF2-40B4-BE49-F238E27FC236}">
                <a16:creationId xmlns:a16="http://schemas.microsoft.com/office/drawing/2014/main" id="{9A640B7B-93F2-4C1C-B5D3-527414C7F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25860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23" name="Oval 899">
            <a:extLst>
              <a:ext uri="{FF2B5EF4-FFF2-40B4-BE49-F238E27FC236}">
                <a16:creationId xmlns:a16="http://schemas.microsoft.com/office/drawing/2014/main" id="{8204E8D2-206E-449D-A953-413F99912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3300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24" name="Oval 900">
            <a:extLst>
              <a:ext uri="{FF2B5EF4-FFF2-40B4-BE49-F238E27FC236}">
                <a16:creationId xmlns:a16="http://schemas.microsoft.com/office/drawing/2014/main" id="{95FBD0B4-9782-410C-A062-14BF2B278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8875" y="3576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25" name="Oval 901">
            <a:extLst>
              <a:ext uri="{FF2B5EF4-FFF2-40B4-BE49-F238E27FC236}">
                <a16:creationId xmlns:a16="http://schemas.microsoft.com/office/drawing/2014/main" id="{26A359F2-A33A-40BE-8721-BE6ADE08A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4538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26" name="Oval 902">
            <a:extLst>
              <a:ext uri="{FF2B5EF4-FFF2-40B4-BE49-F238E27FC236}">
                <a16:creationId xmlns:a16="http://schemas.microsoft.com/office/drawing/2014/main" id="{C3B3D7D2-3976-4D2E-AB95-DE8FFE97F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5" y="3090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27" name="Oval 903">
            <a:extLst>
              <a:ext uri="{FF2B5EF4-FFF2-40B4-BE49-F238E27FC236}">
                <a16:creationId xmlns:a16="http://schemas.microsoft.com/office/drawing/2014/main" id="{577BDCE4-5074-48DC-87DE-7BB549594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3157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28" name="Oval 904">
            <a:extLst>
              <a:ext uri="{FF2B5EF4-FFF2-40B4-BE49-F238E27FC236}">
                <a16:creationId xmlns:a16="http://schemas.microsoft.com/office/drawing/2014/main" id="{2649B605-D7B0-479C-9460-B0A423EC5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4950" y="3109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29" name="Oval 905">
            <a:extLst>
              <a:ext uri="{FF2B5EF4-FFF2-40B4-BE49-F238E27FC236}">
                <a16:creationId xmlns:a16="http://schemas.microsoft.com/office/drawing/2014/main" id="{0ABBB198-CD09-4695-8CB5-1CD7FA702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3938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30" name="Oval 906">
            <a:extLst>
              <a:ext uri="{FF2B5EF4-FFF2-40B4-BE49-F238E27FC236}">
                <a16:creationId xmlns:a16="http://schemas.microsoft.com/office/drawing/2014/main" id="{BA7A7378-285F-498B-8FC3-547C547FA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7290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31" name="Oval 907">
            <a:extLst>
              <a:ext uri="{FF2B5EF4-FFF2-40B4-BE49-F238E27FC236}">
                <a16:creationId xmlns:a16="http://schemas.microsoft.com/office/drawing/2014/main" id="{683C7E1A-C347-49BA-9DF5-92F0CAF47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4475" y="3843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32" name="Oval 908">
            <a:extLst>
              <a:ext uri="{FF2B5EF4-FFF2-40B4-BE49-F238E27FC236}">
                <a16:creationId xmlns:a16="http://schemas.microsoft.com/office/drawing/2014/main" id="{62078ECE-E4F0-4BC9-856C-2E93528FC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8850" y="2262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33" name="Oval 909">
            <a:extLst>
              <a:ext uri="{FF2B5EF4-FFF2-40B4-BE49-F238E27FC236}">
                <a16:creationId xmlns:a16="http://schemas.microsoft.com/office/drawing/2014/main" id="{1C13BE56-CB1F-47AA-8FFB-AE84FAE16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3125" y="3786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34" name="Oval 910">
            <a:extLst>
              <a:ext uri="{FF2B5EF4-FFF2-40B4-BE49-F238E27FC236}">
                <a16:creationId xmlns:a16="http://schemas.microsoft.com/office/drawing/2014/main" id="{92F67998-A002-456A-8131-15ABE83A6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1725" y="3424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35" name="Oval 911">
            <a:extLst>
              <a:ext uri="{FF2B5EF4-FFF2-40B4-BE49-F238E27FC236}">
                <a16:creationId xmlns:a16="http://schemas.microsoft.com/office/drawing/2014/main" id="{3A1B5C14-6929-4701-A4EE-E8DDFCCCE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3824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36" name="Oval 912">
            <a:extLst>
              <a:ext uri="{FF2B5EF4-FFF2-40B4-BE49-F238E27FC236}">
                <a16:creationId xmlns:a16="http://schemas.microsoft.com/office/drawing/2014/main" id="{D30BFC7A-02CE-4EAB-A823-2B54D2248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0325" y="2767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37" name="Oval 913">
            <a:extLst>
              <a:ext uri="{FF2B5EF4-FFF2-40B4-BE49-F238E27FC236}">
                <a16:creationId xmlns:a16="http://schemas.microsoft.com/office/drawing/2014/main" id="{5A79DE32-51F6-44CD-9332-81F24C894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8950" y="3309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38" name="Oval 914">
            <a:extLst>
              <a:ext uri="{FF2B5EF4-FFF2-40B4-BE49-F238E27FC236}">
                <a16:creationId xmlns:a16="http://schemas.microsoft.com/office/drawing/2014/main" id="{2B6AF5F9-ED15-4EEE-B800-2F0849D2D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3262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39" name="Oval 915">
            <a:extLst>
              <a:ext uri="{FF2B5EF4-FFF2-40B4-BE49-F238E27FC236}">
                <a16:creationId xmlns:a16="http://schemas.microsoft.com/office/drawing/2014/main" id="{6CDFA7A3-4B67-47AF-9082-C41221F16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757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40" name="Oval 916">
            <a:extLst>
              <a:ext uri="{FF2B5EF4-FFF2-40B4-BE49-F238E27FC236}">
                <a16:creationId xmlns:a16="http://schemas.microsoft.com/office/drawing/2014/main" id="{3078DB95-0B0D-4A14-AA6E-330D57A62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2909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41" name="Oval 917">
            <a:extLst>
              <a:ext uri="{FF2B5EF4-FFF2-40B4-BE49-F238E27FC236}">
                <a16:creationId xmlns:a16="http://schemas.microsoft.com/office/drawing/2014/main" id="{09CFC1C5-3D61-46AC-8A64-0507BCCFD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6575" y="2843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42" name="Oval 918">
            <a:extLst>
              <a:ext uri="{FF2B5EF4-FFF2-40B4-BE49-F238E27FC236}">
                <a16:creationId xmlns:a16="http://schemas.microsoft.com/office/drawing/2014/main" id="{0D41C27D-9801-410A-8BB8-AB86C16C3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8950" y="4557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43" name="Oval 919">
            <a:extLst>
              <a:ext uri="{FF2B5EF4-FFF2-40B4-BE49-F238E27FC236}">
                <a16:creationId xmlns:a16="http://schemas.microsoft.com/office/drawing/2014/main" id="{F4CAC312-3C68-4F6C-954E-70DC94510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0750" y="3176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44" name="Oval 920">
            <a:extLst>
              <a:ext uri="{FF2B5EF4-FFF2-40B4-BE49-F238E27FC236}">
                <a16:creationId xmlns:a16="http://schemas.microsoft.com/office/drawing/2014/main" id="{61F4D691-C52C-48BA-932D-EF850BF8A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27384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45" name="Oval 921">
            <a:extLst>
              <a:ext uri="{FF2B5EF4-FFF2-40B4-BE49-F238E27FC236}">
                <a16:creationId xmlns:a16="http://schemas.microsoft.com/office/drawing/2014/main" id="{E9660836-48D1-4D8E-A8F8-E2FFA2E16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31003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46" name="Oval 922">
            <a:extLst>
              <a:ext uri="{FF2B5EF4-FFF2-40B4-BE49-F238E27FC236}">
                <a16:creationId xmlns:a16="http://schemas.microsoft.com/office/drawing/2014/main" id="{37B9DEE4-8093-42FF-B706-A848118F8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75" y="2776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47" name="Oval 923">
            <a:extLst>
              <a:ext uri="{FF2B5EF4-FFF2-40B4-BE49-F238E27FC236}">
                <a16:creationId xmlns:a16="http://schemas.microsoft.com/office/drawing/2014/main" id="{24CCC44A-A7B5-4B8C-965A-A3E5FF975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6475" y="2062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48" name="Oval 924">
            <a:extLst>
              <a:ext uri="{FF2B5EF4-FFF2-40B4-BE49-F238E27FC236}">
                <a16:creationId xmlns:a16="http://schemas.microsoft.com/office/drawing/2014/main" id="{FB7359F8-0FF4-4A65-8F7F-75630023D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25" y="2576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49" name="Oval 925">
            <a:extLst>
              <a:ext uri="{FF2B5EF4-FFF2-40B4-BE49-F238E27FC236}">
                <a16:creationId xmlns:a16="http://schemas.microsoft.com/office/drawing/2014/main" id="{F6DD0C39-F9E0-46FF-A821-BF41BF1DC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6925" y="3967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50" name="Oval 926">
            <a:extLst>
              <a:ext uri="{FF2B5EF4-FFF2-40B4-BE49-F238E27FC236}">
                <a16:creationId xmlns:a16="http://schemas.microsoft.com/office/drawing/2014/main" id="{BB0E2341-B3C2-465F-ADAD-9A96AA3B5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3795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51" name="Oval 927">
            <a:extLst>
              <a:ext uri="{FF2B5EF4-FFF2-40B4-BE49-F238E27FC236}">
                <a16:creationId xmlns:a16="http://schemas.microsoft.com/office/drawing/2014/main" id="{F0426F10-26A2-4F98-92CE-AD3CF917F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376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52" name="Oval 928">
            <a:extLst>
              <a:ext uri="{FF2B5EF4-FFF2-40B4-BE49-F238E27FC236}">
                <a16:creationId xmlns:a16="http://schemas.microsoft.com/office/drawing/2014/main" id="{9607E3B3-D495-45F0-A61F-AF94F0517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2175" y="3681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53" name="Oval 929">
            <a:extLst>
              <a:ext uri="{FF2B5EF4-FFF2-40B4-BE49-F238E27FC236}">
                <a16:creationId xmlns:a16="http://schemas.microsoft.com/office/drawing/2014/main" id="{0E90B9BC-3336-45DD-ADEB-71CF7A6E2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9450" y="33480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54" name="Oval 930">
            <a:extLst>
              <a:ext uri="{FF2B5EF4-FFF2-40B4-BE49-F238E27FC236}">
                <a16:creationId xmlns:a16="http://schemas.microsoft.com/office/drawing/2014/main" id="{FD262CFE-0B9F-43FF-84A6-DBDD83629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25860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55" name="Oval 931">
            <a:extLst>
              <a:ext uri="{FF2B5EF4-FFF2-40B4-BE49-F238E27FC236}">
                <a16:creationId xmlns:a16="http://schemas.microsoft.com/office/drawing/2014/main" id="{AADCD8D6-7A48-4469-9A8B-FD3714347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8925" y="3614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56" name="Oval 932">
            <a:extLst>
              <a:ext uri="{FF2B5EF4-FFF2-40B4-BE49-F238E27FC236}">
                <a16:creationId xmlns:a16="http://schemas.microsoft.com/office/drawing/2014/main" id="{1BA9AF91-1C4F-4C68-ACDD-8AFF3F5A5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3471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57" name="Oval 933">
            <a:extLst>
              <a:ext uri="{FF2B5EF4-FFF2-40B4-BE49-F238E27FC236}">
                <a16:creationId xmlns:a16="http://schemas.microsoft.com/office/drawing/2014/main" id="{4E550E71-53C9-4A1C-B5BC-0F1C7CDD1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34337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58" name="Oval 934">
            <a:extLst>
              <a:ext uri="{FF2B5EF4-FFF2-40B4-BE49-F238E27FC236}">
                <a16:creationId xmlns:a16="http://schemas.microsoft.com/office/drawing/2014/main" id="{7ED87C7D-DC0D-42C2-BE51-FE448866D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2909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59" name="Oval 935">
            <a:extLst>
              <a:ext uri="{FF2B5EF4-FFF2-40B4-BE49-F238E27FC236}">
                <a16:creationId xmlns:a16="http://schemas.microsoft.com/office/drawing/2014/main" id="{F0DF9DE9-A86E-43D8-9C87-9A3E84C62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2275" y="2700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60" name="Oval 936">
            <a:extLst>
              <a:ext uri="{FF2B5EF4-FFF2-40B4-BE49-F238E27FC236}">
                <a16:creationId xmlns:a16="http://schemas.microsoft.com/office/drawing/2014/main" id="{0BB0B48F-A415-443F-9973-F098A59EA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3395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61" name="Oval 937">
            <a:extLst>
              <a:ext uri="{FF2B5EF4-FFF2-40B4-BE49-F238E27FC236}">
                <a16:creationId xmlns:a16="http://schemas.microsoft.com/office/drawing/2014/main" id="{1D8CC78E-4349-4A8B-8972-933879A8E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5" y="3490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62" name="Oval 938">
            <a:extLst>
              <a:ext uri="{FF2B5EF4-FFF2-40B4-BE49-F238E27FC236}">
                <a16:creationId xmlns:a16="http://schemas.microsoft.com/office/drawing/2014/main" id="{D4F00E57-F2BC-4A77-941C-943FA5C68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2575" y="2757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63" name="Oval 939">
            <a:extLst>
              <a:ext uri="{FF2B5EF4-FFF2-40B4-BE49-F238E27FC236}">
                <a16:creationId xmlns:a16="http://schemas.microsoft.com/office/drawing/2014/main" id="{E41B0F4F-F10E-46A3-994A-CCA1292F1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2881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64" name="Oval 940">
            <a:extLst>
              <a:ext uri="{FF2B5EF4-FFF2-40B4-BE49-F238E27FC236}">
                <a16:creationId xmlns:a16="http://schemas.microsoft.com/office/drawing/2014/main" id="{DE877921-941E-40F3-B3FA-D26C731DC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0" y="3014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65" name="Oval 941">
            <a:extLst>
              <a:ext uri="{FF2B5EF4-FFF2-40B4-BE49-F238E27FC236}">
                <a16:creationId xmlns:a16="http://schemas.microsoft.com/office/drawing/2014/main" id="{522FF13E-45FC-4E1B-89F6-CD30798DC5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1395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66" name="Oval 942">
            <a:extLst>
              <a:ext uri="{FF2B5EF4-FFF2-40B4-BE49-F238E27FC236}">
                <a16:creationId xmlns:a16="http://schemas.microsoft.com/office/drawing/2014/main" id="{0239D067-9D02-48E0-B0F5-8C83B11CD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3290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67" name="Oval 943">
            <a:extLst>
              <a:ext uri="{FF2B5EF4-FFF2-40B4-BE49-F238E27FC236}">
                <a16:creationId xmlns:a16="http://schemas.microsoft.com/office/drawing/2014/main" id="{878C9CC7-B24F-4DDA-BE88-0F1E7F331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7450" y="3109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68" name="Oval 944">
            <a:extLst>
              <a:ext uri="{FF2B5EF4-FFF2-40B4-BE49-F238E27FC236}">
                <a16:creationId xmlns:a16="http://schemas.microsoft.com/office/drawing/2014/main" id="{AE3D60F0-4B31-42FC-BC8E-958D439F9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3357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69" name="Oval 945">
            <a:extLst>
              <a:ext uri="{FF2B5EF4-FFF2-40B4-BE49-F238E27FC236}">
                <a16:creationId xmlns:a16="http://schemas.microsoft.com/office/drawing/2014/main" id="{6FACB119-98BF-451C-AB2A-A7E6B0B53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75" y="2947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70" name="Oval 946">
            <a:extLst>
              <a:ext uri="{FF2B5EF4-FFF2-40B4-BE49-F238E27FC236}">
                <a16:creationId xmlns:a16="http://schemas.microsoft.com/office/drawing/2014/main" id="{19807A3D-8070-446F-8968-8A0BA83BA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3614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71" name="Oval 947">
            <a:extLst>
              <a:ext uri="{FF2B5EF4-FFF2-40B4-BE49-F238E27FC236}">
                <a16:creationId xmlns:a16="http://schemas.microsoft.com/office/drawing/2014/main" id="{1FD8908D-C867-4AAE-8C7C-A855ED526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25" y="27193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72" name="Oval 948">
            <a:extLst>
              <a:ext uri="{FF2B5EF4-FFF2-40B4-BE49-F238E27FC236}">
                <a16:creationId xmlns:a16="http://schemas.microsoft.com/office/drawing/2014/main" id="{652D5158-CAE5-4714-A7EC-DE125297F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2233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73" name="Oval 949">
            <a:extLst>
              <a:ext uri="{FF2B5EF4-FFF2-40B4-BE49-F238E27FC236}">
                <a16:creationId xmlns:a16="http://schemas.microsoft.com/office/drawing/2014/main" id="{69EC47F8-E8AB-42D5-8769-028E49C11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4100" y="32527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74" name="Oval 950">
            <a:extLst>
              <a:ext uri="{FF2B5EF4-FFF2-40B4-BE49-F238E27FC236}">
                <a16:creationId xmlns:a16="http://schemas.microsoft.com/office/drawing/2014/main" id="{3F9A10FD-7039-4B5A-9840-8A64B0C84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6050" y="33480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75" name="Oval 951">
            <a:extLst>
              <a:ext uri="{FF2B5EF4-FFF2-40B4-BE49-F238E27FC236}">
                <a16:creationId xmlns:a16="http://schemas.microsoft.com/office/drawing/2014/main" id="{3BBAA7C6-2396-45A9-BE0F-9F3F50103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36337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76" name="Oval 952">
            <a:extLst>
              <a:ext uri="{FF2B5EF4-FFF2-40B4-BE49-F238E27FC236}">
                <a16:creationId xmlns:a16="http://schemas.microsoft.com/office/drawing/2014/main" id="{76BB0608-3893-4631-986A-D5DAB5420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3586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77" name="Oval 953">
            <a:extLst>
              <a:ext uri="{FF2B5EF4-FFF2-40B4-BE49-F238E27FC236}">
                <a16:creationId xmlns:a16="http://schemas.microsoft.com/office/drawing/2014/main" id="{6D264A32-1280-4727-8A57-D4093B44F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4300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78" name="Oval 954">
            <a:extLst>
              <a:ext uri="{FF2B5EF4-FFF2-40B4-BE49-F238E27FC236}">
                <a16:creationId xmlns:a16="http://schemas.microsoft.com/office/drawing/2014/main" id="{1DF000C7-8ED3-4FBA-9394-071717F59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0" y="3338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79" name="Oval 955">
            <a:extLst>
              <a:ext uri="{FF2B5EF4-FFF2-40B4-BE49-F238E27FC236}">
                <a16:creationId xmlns:a16="http://schemas.microsoft.com/office/drawing/2014/main" id="{4153EE4B-F0BA-4115-A883-7F71613C1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3824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80" name="Oval 956">
            <a:extLst>
              <a:ext uri="{FF2B5EF4-FFF2-40B4-BE49-F238E27FC236}">
                <a16:creationId xmlns:a16="http://schemas.microsoft.com/office/drawing/2014/main" id="{7E6BE210-E82B-49C4-829F-C37A6B156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100" y="2566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81" name="Oval 957">
            <a:extLst>
              <a:ext uri="{FF2B5EF4-FFF2-40B4-BE49-F238E27FC236}">
                <a16:creationId xmlns:a16="http://schemas.microsoft.com/office/drawing/2014/main" id="{F14D219C-85EC-45BC-9BAC-67138E583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9250" y="3214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82" name="Oval 958">
            <a:extLst>
              <a:ext uri="{FF2B5EF4-FFF2-40B4-BE49-F238E27FC236}">
                <a16:creationId xmlns:a16="http://schemas.microsoft.com/office/drawing/2014/main" id="{F67AC13A-E2B0-473D-8B3C-2D4622ED3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5" y="3271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83" name="Oval 959">
            <a:extLst>
              <a:ext uri="{FF2B5EF4-FFF2-40B4-BE49-F238E27FC236}">
                <a16:creationId xmlns:a16="http://schemas.microsoft.com/office/drawing/2014/main" id="{CCBCDDB3-CADC-4178-BEE5-86D567EF3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2481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84" name="Oval 960">
            <a:extLst>
              <a:ext uri="{FF2B5EF4-FFF2-40B4-BE49-F238E27FC236}">
                <a16:creationId xmlns:a16="http://schemas.microsoft.com/office/drawing/2014/main" id="{FAC3970A-633E-4F45-BACB-E8D59568D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4348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85" name="Oval 961">
            <a:extLst>
              <a:ext uri="{FF2B5EF4-FFF2-40B4-BE49-F238E27FC236}">
                <a16:creationId xmlns:a16="http://schemas.microsoft.com/office/drawing/2014/main" id="{8D28F7C8-0A0F-4509-A4E8-9CC754FAC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3109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86" name="Oval 962">
            <a:extLst>
              <a:ext uri="{FF2B5EF4-FFF2-40B4-BE49-F238E27FC236}">
                <a16:creationId xmlns:a16="http://schemas.microsoft.com/office/drawing/2014/main" id="{BE522670-A990-47C4-8ECA-D9FC6FE20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3929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87" name="Oval 963">
            <a:extLst>
              <a:ext uri="{FF2B5EF4-FFF2-40B4-BE49-F238E27FC236}">
                <a16:creationId xmlns:a16="http://schemas.microsoft.com/office/drawing/2014/main" id="{68750628-104C-4CCB-811E-A43AA32A7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5050" y="3681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88" name="Oval 964">
            <a:extLst>
              <a:ext uri="{FF2B5EF4-FFF2-40B4-BE49-F238E27FC236}">
                <a16:creationId xmlns:a16="http://schemas.microsoft.com/office/drawing/2014/main" id="{9CE84FB5-2685-41ED-80FF-D30E6E549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3157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89" name="Oval 965">
            <a:extLst>
              <a:ext uri="{FF2B5EF4-FFF2-40B4-BE49-F238E27FC236}">
                <a16:creationId xmlns:a16="http://schemas.microsoft.com/office/drawing/2014/main" id="{DEC423B5-08EB-4DD2-9AC1-2E4F00FDC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2786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90" name="Oval 966">
            <a:extLst>
              <a:ext uri="{FF2B5EF4-FFF2-40B4-BE49-F238E27FC236}">
                <a16:creationId xmlns:a16="http://schemas.microsoft.com/office/drawing/2014/main" id="{5C15F44A-7E34-47F3-ACFE-CB14C6236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9725" y="3795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91" name="Oval 967">
            <a:extLst>
              <a:ext uri="{FF2B5EF4-FFF2-40B4-BE49-F238E27FC236}">
                <a16:creationId xmlns:a16="http://schemas.microsoft.com/office/drawing/2014/main" id="{BB701010-417D-4625-BDA9-1EFD909CA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2976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92" name="Oval 968">
            <a:extLst>
              <a:ext uri="{FF2B5EF4-FFF2-40B4-BE49-F238E27FC236}">
                <a16:creationId xmlns:a16="http://schemas.microsoft.com/office/drawing/2014/main" id="{0C838384-A3A0-4B31-87AA-4BDD0B113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025" y="2452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93" name="Oval 969">
            <a:extLst>
              <a:ext uri="{FF2B5EF4-FFF2-40B4-BE49-F238E27FC236}">
                <a16:creationId xmlns:a16="http://schemas.microsoft.com/office/drawing/2014/main" id="{1FA0DDA5-3ACF-4C02-BC9A-9E7EDCBEC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3750" y="3805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94" name="Oval 970">
            <a:extLst>
              <a:ext uri="{FF2B5EF4-FFF2-40B4-BE49-F238E27FC236}">
                <a16:creationId xmlns:a16="http://schemas.microsoft.com/office/drawing/2014/main" id="{57D3DC9D-A29B-4003-9BD9-B9B1BA9C7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890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95" name="Oval 971">
            <a:extLst>
              <a:ext uri="{FF2B5EF4-FFF2-40B4-BE49-F238E27FC236}">
                <a16:creationId xmlns:a16="http://schemas.microsoft.com/office/drawing/2014/main" id="{10ECE47C-8280-43F2-9EB8-9B95D4A0E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4925" y="3309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96" name="Oval 972">
            <a:extLst>
              <a:ext uri="{FF2B5EF4-FFF2-40B4-BE49-F238E27FC236}">
                <a16:creationId xmlns:a16="http://schemas.microsoft.com/office/drawing/2014/main" id="{04F1275D-0FF5-42EE-B3A3-556E43D3C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9925" y="29384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97" name="Oval 973">
            <a:extLst>
              <a:ext uri="{FF2B5EF4-FFF2-40B4-BE49-F238E27FC236}">
                <a16:creationId xmlns:a16="http://schemas.microsoft.com/office/drawing/2014/main" id="{B3893A74-E956-4DA9-B58E-40468383D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0" y="3300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98" name="Oval 974">
            <a:extLst>
              <a:ext uri="{FF2B5EF4-FFF2-40B4-BE49-F238E27FC236}">
                <a16:creationId xmlns:a16="http://schemas.microsoft.com/office/drawing/2014/main" id="{7CC5B3F8-BF4D-4391-9066-B64CC2EBF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786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999" name="Oval 975">
            <a:extLst>
              <a:ext uri="{FF2B5EF4-FFF2-40B4-BE49-F238E27FC236}">
                <a16:creationId xmlns:a16="http://schemas.microsoft.com/office/drawing/2014/main" id="{5B4C5C25-3635-4FA3-BBC2-AD22C8723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3233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00" name="Oval 976">
            <a:extLst>
              <a:ext uri="{FF2B5EF4-FFF2-40B4-BE49-F238E27FC236}">
                <a16:creationId xmlns:a16="http://schemas.microsoft.com/office/drawing/2014/main" id="{C8E9DA10-0641-4AA6-910A-CC8B47F04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0700" y="3186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01" name="Oval 977">
            <a:extLst>
              <a:ext uri="{FF2B5EF4-FFF2-40B4-BE49-F238E27FC236}">
                <a16:creationId xmlns:a16="http://schemas.microsoft.com/office/drawing/2014/main" id="{F3EE6754-7415-4D1A-B2C0-8842C7711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3225" y="3567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02" name="Oval 978">
            <a:extLst>
              <a:ext uri="{FF2B5EF4-FFF2-40B4-BE49-F238E27FC236}">
                <a16:creationId xmlns:a16="http://schemas.microsoft.com/office/drawing/2014/main" id="{090FE606-ED1D-4CE2-89BA-64A30FF18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39576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03" name="Oval 979">
            <a:extLst>
              <a:ext uri="{FF2B5EF4-FFF2-40B4-BE49-F238E27FC236}">
                <a16:creationId xmlns:a16="http://schemas.microsoft.com/office/drawing/2014/main" id="{1BD1749B-8191-41BC-A615-D52A0DB55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300" y="30527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04" name="Oval 980">
            <a:extLst>
              <a:ext uri="{FF2B5EF4-FFF2-40B4-BE49-F238E27FC236}">
                <a16:creationId xmlns:a16="http://schemas.microsoft.com/office/drawing/2014/main" id="{E7E7F561-0EB6-46C5-AA06-052F78962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300" y="3290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05" name="Oval 981">
            <a:extLst>
              <a:ext uri="{FF2B5EF4-FFF2-40B4-BE49-F238E27FC236}">
                <a16:creationId xmlns:a16="http://schemas.microsoft.com/office/drawing/2014/main" id="{759E4F96-0839-4E6A-9C25-EE69FDFA3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1175" y="35194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06" name="Oval 982">
            <a:extLst>
              <a:ext uri="{FF2B5EF4-FFF2-40B4-BE49-F238E27FC236}">
                <a16:creationId xmlns:a16="http://schemas.microsoft.com/office/drawing/2014/main" id="{4A5A8B02-894F-4458-94B0-D578DC471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5" y="3671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07" name="Oval 983">
            <a:extLst>
              <a:ext uri="{FF2B5EF4-FFF2-40B4-BE49-F238E27FC236}">
                <a16:creationId xmlns:a16="http://schemas.microsoft.com/office/drawing/2014/main" id="{944B33E0-2464-4C2B-9B34-63823E474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6975" y="3595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08" name="Oval 984">
            <a:extLst>
              <a:ext uri="{FF2B5EF4-FFF2-40B4-BE49-F238E27FC236}">
                <a16:creationId xmlns:a16="http://schemas.microsoft.com/office/drawing/2014/main" id="{4746D972-187B-4E43-AA53-5430E66C0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5025" y="38147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09" name="Oval 985">
            <a:extLst>
              <a:ext uri="{FF2B5EF4-FFF2-40B4-BE49-F238E27FC236}">
                <a16:creationId xmlns:a16="http://schemas.microsoft.com/office/drawing/2014/main" id="{02AA1B98-BDB8-4496-985D-196C81DBF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3910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10" name="Oval 986">
            <a:extLst>
              <a:ext uri="{FF2B5EF4-FFF2-40B4-BE49-F238E27FC236}">
                <a16:creationId xmlns:a16="http://schemas.microsoft.com/office/drawing/2014/main" id="{0BA0D68C-DD23-4151-9A0A-5CF4E55A2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0275" y="2566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11" name="Oval 987">
            <a:extLst>
              <a:ext uri="{FF2B5EF4-FFF2-40B4-BE49-F238E27FC236}">
                <a16:creationId xmlns:a16="http://schemas.microsoft.com/office/drawing/2014/main" id="{44D531DF-0E05-4FD2-B320-3D93AE296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3075" y="3443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12" name="Oval 988">
            <a:extLst>
              <a:ext uri="{FF2B5EF4-FFF2-40B4-BE49-F238E27FC236}">
                <a16:creationId xmlns:a16="http://schemas.microsoft.com/office/drawing/2014/main" id="{E6C419DF-8923-4209-970C-0DE4F2DC5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4319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13" name="Oval 989">
            <a:extLst>
              <a:ext uri="{FF2B5EF4-FFF2-40B4-BE49-F238E27FC236}">
                <a16:creationId xmlns:a16="http://schemas.microsoft.com/office/drawing/2014/main" id="{67692CD9-9CC6-43B1-A65E-AE75F40A0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6575" y="35956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14" name="Oval 990">
            <a:extLst>
              <a:ext uri="{FF2B5EF4-FFF2-40B4-BE49-F238E27FC236}">
                <a16:creationId xmlns:a16="http://schemas.microsoft.com/office/drawing/2014/main" id="{ECC50730-CF41-4712-BF34-9E27BDEC8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2681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15" name="Oval 991">
            <a:extLst>
              <a:ext uri="{FF2B5EF4-FFF2-40B4-BE49-F238E27FC236}">
                <a16:creationId xmlns:a16="http://schemas.microsoft.com/office/drawing/2014/main" id="{D3717C48-D91D-4578-BB29-89A005BC6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3624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16" name="Oval 992">
            <a:extLst>
              <a:ext uri="{FF2B5EF4-FFF2-40B4-BE49-F238E27FC236}">
                <a16:creationId xmlns:a16="http://schemas.microsoft.com/office/drawing/2014/main" id="{245901E9-3D7A-484B-92ED-8FDCFF51C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1175" y="2262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17" name="Oval 993">
            <a:extLst>
              <a:ext uri="{FF2B5EF4-FFF2-40B4-BE49-F238E27FC236}">
                <a16:creationId xmlns:a16="http://schemas.microsoft.com/office/drawing/2014/main" id="{5AF27F90-CFAA-4C3D-A822-4496F17AA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3757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18" name="Oval 994">
            <a:extLst>
              <a:ext uri="{FF2B5EF4-FFF2-40B4-BE49-F238E27FC236}">
                <a16:creationId xmlns:a16="http://schemas.microsoft.com/office/drawing/2014/main" id="{1EA02BDF-DAFD-4F89-BF7F-805023C0D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3748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19" name="Oval 995">
            <a:extLst>
              <a:ext uri="{FF2B5EF4-FFF2-40B4-BE49-F238E27FC236}">
                <a16:creationId xmlns:a16="http://schemas.microsoft.com/office/drawing/2014/main" id="{865CAAAF-7230-49CF-9631-16451CE0C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39100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20" name="Oval 996">
            <a:extLst>
              <a:ext uri="{FF2B5EF4-FFF2-40B4-BE49-F238E27FC236}">
                <a16:creationId xmlns:a16="http://schemas.microsoft.com/office/drawing/2014/main" id="{22C3D148-545D-4965-8647-DA0D2F691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26241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21" name="Oval 997">
            <a:extLst>
              <a:ext uri="{FF2B5EF4-FFF2-40B4-BE49-F238E27FC236}">
                <a16:creationId xmlns:a16="http://schemas.microsoft.com/office/drawing/2014/main" id="{EF533484-FB65-4FF8-BA94-548798FCA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3643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22" name="Oval 998">
            <a:extLst>
              <a:ext uri="{FF2B5EF4-FFF2-40B4-BE49-F238E27FC236}">
                <a16:creationId xmlns:a16="http://schemas.microsoft.com/office/drawing/2014/main" id="{E15D3F3A-4BB5-448F-A1C3-15ACCEC25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6025" y="3062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23" name="Oval 999">
            <a:extLst>
              <a:ext uri="{FF2B5EF4-FFF2-40B4-BE49-F238E27FC236}">
                <a16:creationId xmlns:a16="http://schemas.microsoft.com/office/drawing/2014/main" id="{B6DA19A1-9AE0-44F0-9ADF-57044F221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9725" y="4271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24" name="Oval 1000">
            <a:extLst>
              <a:ext uri="{FF2B5EF4-FFF2-40B4-BE49-F238E27FC236}">
                <a16:creationId xmlns:a16="http://schemas.microsoft.com/office/drawing/2014/main" id="{F7F30621-B847-4793-AA47-6AD8D3487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75" y="3643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25" name="Oval 1001">
            <a:extLst>
              <a:ext uri="{FF2B5EF4-FFF2-40B4-BE49-F238E27FC236}">
                <a16:creationId xmlns:a16="http://schemas.microsoft.com/office/drawing/2014/main" id="{C004BA9D-61C5-4006-9B93-437B72A40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2919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26" name="Oval 1002">
            <a:extLst>
              <a:ext uri="{FF2B5EF4-FFF2-40B4-BE49-F238E27FC236}">
                <a16:creationId xmlns:a16="http://schemas.microsoft.com/office/drawing/2014/main" id="{EEF5794B-0C2A-40D6-B2A0-F77E1860E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025" y="4052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27" name="Oval 1003">
            <a:extLst>
              <a:ext uri="{FF2B5EF4-FFF2-40B4-BE49-F238E27FC236}">
                <a16:creationId xmlns:a16="http://schemas.microsoft.com/office/drawing/2014/main" id="{79DEAB90-DDBC-4F2E-90C5-0C7934588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7900" y="3271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28" name="Oval 1004">
            <a:extLst>
              <a:ext uri="{FF2B5EF4-FFF2-40B4-BE49-F238E27FC236}">
                <a16:creationId xmlns:a16="http://schemas.microsoft.com/office/drawing/2014/main" id="{1D652776-35C7-40BA-BB9D-233E5F142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00" y="2986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29" name="Oval 1005">
            <a:extLst>
              <a:ext uri="{FF2B5EF4-FFF2-40B4-BE49-F238E27FC236}">
                <a16:creationId xmlns:a16="http://schemas.microsoft.com/office/drawing/2014/main" id="{B88EA859-47C3-407D-B9AC-07B79B102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2262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0" name="Oval 1006">
            <a:extLst>
              <a:ext uri="{FF2B5EF4-FFF2-40B4-BE49-F238E27FC236}">
                <a16:creationId xmlns:a16="http://schemas.microsoft.com/office/drawing/2014/main" id="{CE7A3A2F-0AA6-4062-9B64-0C80C4A39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25" y="2928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1" name="Oval 1007">
            <a:extLst>
              <a:ext uri="{FF2B5EF4-FFF2-40B4-BE49-F238E27FC236}">
                <a16:creationId xmlns:a16="http://schemas.microsoft.com/office/drawing/2014/main" id="{10148CBB-5BE9-462E-AED6-E751E5D9E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2175" y="2747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2" name="Oval 1008">
            <a:extLst>
              <a:ext uri="{FF2B5EF4-FFF2-40B4-BE49-F238E27FC236}">
                <a16:creationId xmlns:a16="http://schemas.microsoft.com/office/drawing/2014/main" id="{4FDE22CF-AF72-4F76-95F2-482BB550A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175" y="3509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3" name="Oval 1009">
            <a:extLst>
              <a:ext uri="{FF2B5EF4-FFF2-40B4-BE49-F238E27FC236}">
                <a16:creationId xmlns:a16="http://schemas.microsoft.com/office/drawing/2014/main" id="{98FBD503-EC47-4043-911B-53B2405AE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3643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4" name="Oval 1010">
            <a:extLst>
              <a:ext uri="{FF2B5EF4-FFF2-40B4-BE49-F238E27FC236}">
                <a16:creationId xmlns:a16="http://schemas.microsoft.com/office/drawing/2014/main" id="{6ED28047-A763-4B9F-A39A-7381FEE9C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3271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6" name="Oval 1012">
            <a:extLst>
              <a:ext uri="{FF2B5EF4-FFF2-40B4-BE49-F238E27FC236}">
                <a16:creationId xmlns:a16="http://schemas.microsoft.com/office/drawing/2014/main" id="{30F9555B-10E4-4BC3-BCBE-28176BC02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824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7" name="Oval 1013">
            <a:extLst>
              <a:ext uri="{FF2B5EF4-FFF2-40B4-BE49-F238E27FC236}">
                <a16:creationId xmlns:a16="http://schemas.microsoft.com/office/drawing/2014/main" id="{114769BD-8D61-4C29-A5C6-13EF9C5A9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643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8" name="Oval 1014">
            <a:extLst>
              <a:ext uri="{FF2B5EF4-FFF2-40B4-BE49-F238E27FC236}">
                <a16:creationId xmlns:a16="http://schemas.microsoft.com/office/drawing/2014/main" id="{07156566-16B1-4079-8FAD-4FCBA804C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2852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39" name="Oval 1015">
            <a:extLst>
              <a:ext uri="{FF2B5EF4-FFF2-40B4-BE49-F238E27FC236}">
                <a16:creationId xmlns:a16="http://schemas.microsoft.com/office/drawing/2014/main" id="{79F87906-4DB2-462D-A5FB-6A8918CEA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3050" y="27384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0" name="Oval 1016">
            <a:extLst>
              <a:ext uri="{FF2B5EF4-FFF2-40B4-BE49-F238E27FC236}">
                <a16:creationId xmlns:a16="http://schemas.microsoft.com/office/drawing/2014/main" id="{275D3A49-F24C-44B9-B640-594052B65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2566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1" name="Oval 1017">
            <a:extLst>
              <a:ext uri="{FF2B5EF4-FFF2-40B4-BE49-F238E27FC236}">
                <a16:creationId xmlns:a16="http://schemas.microsoft.com/office/drawing/2014/main" id="{08AE9673-B156-4519-A63A-4E96DF8E1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367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2" name="Oval 1018">
            <a:extLst>
              <a:ext uri="{FF2B5EF4-FFF2-40B4-BE49-F238E27FC236}">
                <a16:creationId xmlns:a16="http://schemas.microsoft.com/office/drawing/2014/main" id="{CDC009A2-7D0D-4D63-8A09-0A9E378B0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0700" y="3643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3" name="Oval 1019">
            <a:extLst>
              <a:ext uri="{FF2B5EF4-FFF2-40B4-BE49-F238E27FC236}">
                <a16:creationId xmlns:a16="http://schemas.microsoft.com/office/drawing/2014/main" id="{D183C8C3-8F22-4B9D-90A3-1FBE0251D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29956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4" name="Oval 1020">
            <a:extLst>
              <a:ext uri="{FF2B5EF4-FFF2-40B4-BE49-F238E27FC236}">
                <a16:creationId xmlns:a16="http://schemas.microsoft.com/office/drawing/2014/main" id="{CCED009A-D6E2-4E42-A2FE-9B55CECF7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7425" y="26336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5" name="Oval 1021">
            <a:extLst>
              <a:ext uri="{FF2B5EF4-FFF2-40B4-BE49-F238E27FC236}">
                <a16:creationId xmlns:a16="http://schemas.microsoft.com/office/drawing/2014/main" id="{78F6C59D-984B-4763-870B-FE3F51BDB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00" y="2805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6" name="Oval 1022">
            <a:extLst>
              <a:ext uri="{FF2B5EF4-FFF2-40B4-BE49-F238E27FC236}">
                <a16:creationId xmlns:a16="http://schemas.microsoft.com/office/drawing/2014/main" id="{E3F10311-1140-4ABC-BD13-51CA87F14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3625" y="2747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7" name="Oval 1023">
            <a:extLst>
              <a:ext uri="{FF2B5EF4-FFF2-40B4-BE49-F238E27FC236}">
                <a16:creationId xmlns:a16="http://schemas.microsoft.com/office/drawing/2014/main" id="{E3A01CE6-FEE2-4CC5-9EEC-EB0CCBE30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75" y="2424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8" name="Oval 1024">
            <a:extLst>
              <a:ext uri="{FF2B5EF4-FFF2-40B4-BE49-F238E27FC236}">
                <a16:creationId xmlns:a16="http://schemas.microsoft.com/office/drawing/2014/main" id="{70DDD1EC-519C-4688-B1CE-EE0938438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4950" y="3128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49" name="Oval 1025">
            <a:extLst>
              <a:ext uri="{FF2B5EF4-FFF2-40B4-BE49-F238E27FC236}">
                <a16:creationId xmlns:a16="http://schemas.microsoft.com/office/drawing/2014/main" id="{E328D4C8-12F0-416E-8C10-A88AC0B0F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5" y="2595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0" name="Oval 1026">
            <a:extLst>
              <a:ext uri="{FF2B5EF4-FFF2-40B4-BE49-F238E27FC236}">
                <a16:creationId xmlns:a16="http://schemas.microsoft.com/office/drawing/2014/main" id="{8687AA93-0C87-4F5E-B2B9-8EFE5A1FC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3025" y="3309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1" name="Oval 1027">
            <a:extLst>
              <a:ext uri="{FF2B5EF4-FFF2-40B4-BE49-F238E27FC236}">
                <a16:creationId xmlns:a16="http://schemas.microsoft.com/office/drawing/2014/main" id="{A2A1BF4B-A935-48DA-B7ED-1005FEC20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0" y="2843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2" name="Oval 1028">
            <a:extLst>
              <a:ext uri="{FF2B5EF4-FFF2-40B4-BE49-F238E27FC236}">
                <a16:creationId xmlns:a16="http://schemas.microsoft.com/office/drawing/2014/main" id="{F58FCB7D-6E7B-4591-8D52-A4657FF22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4129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3" name="Oval 1029">
            <a:extLst>
              <a:ext uri="{FF2B5EF4-FFF2-40B4-BE49-F238E27FC236}">
                <a16:creationId xmlns:a16="http://schemas.microsoft.com/office/drawing/2014/main" id="{593E0B14-B455-4382-A2F8-AF79B84E7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2405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4" name="Oval 1030">
            <a:extLst>
              <a:ext uri="{FF2B5EF4-FFF2-40B4-BE49-F238E27FC236}">
                <a16:creationId xmlns:a16="http://schemas.microsoft.com/office/drawing/2014/main" id="{1974FE83-C996-4907-B6A7-9106DC718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4348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5" name="Oval 1031">
            <a:extLst>
              <a:ext uri="{FF2B5EF4-FFF2-40B4-BE49-F238E27FC236}">
                <a16:creationId xmlns:a16="http://schemas.microsoft.com/office/drawing/2014/main" id="{AAFE577A-BC25-401F-A332-451397776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7450" y="3186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6" name="Oval 1032">
            <a:extLst>
              <a:ext uri="{FF2B5EF4-FFF2-40B4-BE49-F238E27FC236}">
                <a16:creationId xmlns:a16="http://schemas.microsoft.com/office/drawing/2014/main" id="{8785587B-5526-46D6-853A-E4BC8118F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6550" y="35099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7" name="Oval 1033">
            <a:extLst>
              <a:ext uri="{FF2B5EF4-FFF2-40B4-BE49-F238E27FC236}">
                <a16:creationId xmlns:a16="http://schemas.microsoft.com/office/drawing/2014/main" id="{08319FDF-A1E5-42FE-908D-A3F9DDB97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4900" y="3986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8" name="Oval 1034">
            <a:extLst>
              <a:ext uri="{FF2B5EF4-FFF2-40B4-BE49-F238E27FC236}">
                <a16:creationId xmlns:a16="http://schemas.microsoft.com/office/drawing/2014/main" id="{26CD3EF0-917D-423F-AAF7-C6B06390F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1575" y="3109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59" name="Oval 1035">
            <a:extLst>
              <a:ext uri="{FF2B5EF4-FFF2-40B4-BE49-F238E27FC236}">
                <a16:creationId xmlns:a16="http://schemas.microsoft.com/office/drawing/2014/main" id="{B6216049-92DE-42CA-A9BF-1569C692B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25" y="3109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0" name="Oval 1036">
            <a:extLst>
              <a:ext uri="{FF2B5EF4-FFF2-40B4-BE49-F238E27FC236}">
                <a16:creationId xmlns:a16="http://schemas.microsoft.com/office/drawing/2014/main" id="{6BFE05C6-33DF-4F93-93DE-19E37864B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24812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1" name="Oval 1037">
            <a:extLst>
              <a:ext uri="{FF2B5EF4-FFF2-40B4-BE49-F238E27FC236}">
                <a16:creationId xmlns:a16="http://schemas.microsoft.com/office/drawing/2014/main" id="{400A100C-2D40-4E07-81F7-A3DDAA79E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5550" y="3224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2" name="Oval 1038">
            <a:extLst>
              <a:ext uri="{FF2B5EF4-FFF2-40B4-BE49-F238E27FC236}">
                <a16:creationId xmlns:a16="http://schemas.microsoft.com/office/drawing/2014/main" id="{9F030415-2F3B-4AB5-81E6-FF0157282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7850" y="29670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3" name="Oval 1039">
            <a:extLst>
              <a:ext uri="{FF2B5EF4-FFF2-40B4-BE49-F238E27FC236}">
                <a16:creationId xmlns:a16="http://schemas.microsoft.com/office/drawing/2014/main" id="{CDAB991F-2330-485D-B59B-07E5F932B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3167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4" name="Oval 1040">
            <a:extLst>
              <a:ext uri="{FF2B5EF4-FFF2-40B4-BE49-F238E27FC236}">
                <a16:creationId xmlns:a16="http://schemas.microsoft.com/office/drawing/2014/main" id="{FB2A3658-7FFE-4EEA-8DA3-B4C692DF4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2443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5" name="Oval 1041">
            <a:extLst>
              <a:ext uri="{FF2B5EF4-FFF2-40B4-BE49-F238E27FC236}">
                <a16:creationId xmlns:a16="http://schemas.microsoft.com/office/drawing/2014/main" id="{EBC539B9-F1D0-4C95-8176-D608ED635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643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6" name="Oval 1042">
            <a:extLst>
              <a:ext uri="{FF2B5EF4-FFF2-40B4-BE49-F238E27FC236}">
                <a16:creationId xmlns:a16="http://schemas.microsoft.com/office/drawing/2014/main" id="{68859CC3-E8A9-413F-8F43-6E602C830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75" y="3300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7" name="Oval 1043">
            <a:extLst>
              <a:ext uri="{FF2B5EF4-FFF2-40B4-BE49-F238E27FC236}">
                <a16:creationId xmlns:a16="http://schemas.microsoft.com/office/drawing/2014/main" id="{D1840250-424C-4257-804D-473037AC0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32337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8" name="Oval 1044">
            <a:extLst>
              <a:ext uri="{FF2B5EF4-FFF2-40B4-BE49-F238E27FC236}">
                <a16:creationId xmlns:a16="http://schemas.microsoft.com/office/drawing/2014/main" id="{FFFBA6F2-CF00-4546-A6AA-DE9022ACA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2262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69" name="Oval 1045">
            <a:extLst>
              <a:ext uri="{FF2B5EF4-FFF2-40B4-BE49-F238E27FC236}">
                <a16:creationId xmlns:a16="http://schemas.microsoft.com/office/drawing/2014/main" id="{4D643B30-A3C0-4970-9C16-D7FF29992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3443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0" name="Oval 1046">
            <a:extLst>
              <a:ext uri="{FF2B5EF4-FFF2-40B4-BE49-F238E27FC236}">
                <a16:creationId xmlns:a16="http://schemas.microsoft.com/office/drawing/2014/main" id="{A3A7F030-C515-46A8-B445-D088CD943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25" y="28051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1" name="Oval 1047">
            <a:extLst>
              <a:ext uri="{FF2B5EF4-FFF2-40B4-BE49-F238E27FC236}">
                <a16:creationId xmlns:a16="http://schemas.microsoft.com/office/drawing/2014/main" id="{D6E83E2F-0E15-4115-92C2-02978E90E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4050" y="3824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2" name="Oval 1048">
            <a:extLst>
              <a:ext uri="{FF2B5EF4-FFF2-40B4-BE49-F238E27FC236}">
                <a16:creationId xmlns:a16="http://schemas.microsoft.com/office/drawing/2014/main" id="{F560517A-CFDB-43C3-AF13-6A5BB2552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37480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3" name="Oval 1049">
            <a:extLst>
              <a:ext uri="{FF2B5EF4-FFF2-40B4-BE49-F238E27FC236}">
                <a16:creationId xmlns:a16="http://schemas.microsoft.com/office/drawing/2014/main" id="{5AED1AF1-E4CF-425F-A7A3-FE2A26FB4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27955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4" name="Oval 1050">
            <a:extLst>
              <a:ext uri="{FF2B5EF4-FFF2-40B4-BE49-F238E27FC236}">
                <a16:creationId xmlns:a16="http://schemas.microsoft.com/office/drawing/2014/main" id="{A868105D-3AFF-42D6-BCB6-9A822589F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3175" y="29289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5" name="Oval 1051">
            <a:extLst>
              <a:ext uri="{FF2B5EF4-FFF2-40B4-BE49-F238E27FC236}">
                <a16:creationId xmlns:a16="http://schemas.microsoft.com/office/drawing/2014/main" id="{50FC6A9C-B693-4E26-8AAA-BE4B12173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400" y="26812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6" name="Oval 1052">
            <a:extLst>
              <a:ext uri="{FF2B5EF4-FFF2-40B4-BE49-F238E27FC236}">
                <a16:creationId xmlns:a16="http://schemas.microsoft.com/office/drawing/2014/main" id="{65A5578C-286A-4CBE-B388-AD0E493BF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36718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7" name="Oval 1053">
            <a:extLst>
              <a:ext uri="{FF2B5EF4-FFF2-40B4-BE49-F238E27FC236}">
                <a16:creationId xmlns:a16="http://schemas.microsoft.com/office/drawing/2014/main" id="{FE4D824F-7013-429F-AA76-7FDFCF8FF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27098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8" name="Oval 1054">
            <a:extLst>
              <a:ext uri="{FF2B5EF4-FFF2-40B4-BE49-F238E27FC236}">
                <a16:creationId xmlns:a16="http://schemas.microsoft.com/office/drawing/2014/main" id="{683783F5-CC3E-4F04-979F-3CDC583EB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4975" y="32051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79" name="Oval 1055">
            <a:extLst>
              <a:ext uri="{FF2B5EF4-FFF2-40B4-BE49-F238E27FC236}">
                <a16:creationId xmlns:a16="http://schemas.microsoft.com/office/drawing/2014/main" id="{95868F51-7218-415E-931B-69F82338B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33289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0" name="Oval 1056">
            <a:extLst>
              <a:ext uri="{FF2B5EF4-FFF2-40B4-BE49-F238E27FC236}">
                <a16:creationId xmlns:a16="http://schemas.microsoft.com/office/drawing/2014/main" id="{9E1B8B27-1157-4E33-BDD9-7C47EFC53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1175" y="2319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1" name="Oval 1057">
            <a:extLst>
              <a:ext uri="{FF2B5EF4-FFF2-40B4-BE49-F238E27FC236}">
                <a16:creationId xmlns:a16="http://schemas.microsoft.com/office/drawing/2014/main" id="{BB49CFB2-7FB2-45A8-B90F-891E52488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24622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2" name="Oval 1058">
            <a:extLst>
              <a:ext uri="{FF2B5EF4-FFF2-40B4-BE49-F238E27FC236}">
                <a16:creationId xmlns:a16="http://schemas.microsoft.com/office/drawing/2014/main" id="{C9ED56AB-00CA-4274-8373-B6D2FE12C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8775" y="46243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3" name="Oval 1059">
            <a:extLst>
              <a:ext uri="{FF2B5EF4-FFF2-40B4-BE49-F238E27FC236}">
                <a16:creationId xmlns:a16="http://schemas.microsoft.com/office/drawing/2014/main" id="{FB66A424-6168-4A46-AE74-3F302B715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31003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4" name="Oval 1060">
            <a:extLst>
              <a:ext uri="{FF2B5EF4-FFF2-40B4-BE49-F238E27FC236}">
                <a16:creationId xmlns:a16="http://schemas.microsoft.com/office/drawing/2014/main" id="{558AB233-E2E8-4B27-AD22-0D1164DEC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8450" y="38052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5" name="Oval 1061">
            <a:extLst>
              <a:ext uri="{FF2B5EF4-FFF2-40B4-BE49-F238E27FC236}">
                <a16:creationId xmlns:a16="http://schemas.microsoft.com/office/drawing/2014/main" id="{63612AD4-646A-4DE2-9ABC-780CB32B3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34813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6" name="Oval 1062">
            <a:extLst>
              <a:ext uri="{FF2B5EF4-FFF2-40B4-BE49-F238E27FC236}">
                <a16:creationId xmlns:a16="http://schemas.microsoft.com/office/drawing/2014/main" id="{040A8401-5A43-47C6-971D-865971E59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681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7" name="Oval 1063">
            <a:extLst>
              <a:ext uri="{FF2B5EF4-FFF2-40B4-BE49-F238E27FC236}">
                <a16:creationId xmlns:a16="http://schemas.microsoft.com/office/drawing/2014/main" id="{87484B16-89B8-4FA2-9699-9629C51CF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5" y="23574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8" name="Oval 1064">
            <a:extLst>
              <a:ext uri="{FF2B5EF4-FFF2-40B4-BE49-F238E27FC236}">
                <a16:creationId xmlns:a16="http://schemas.microsoft.com/office/drawing/2014/main" id="{2A35FE1C-D750-4D1F-A443-74A0C4984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25765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89" name="Oval 1065">
            <a:extLst>
              <a:ext uri="{FF2B5EF4-FFF2-40B4-BE49-F238E27FC236}">
                <a16:creationId xmlns:a16="http://schemas.microsoft.com/office/drawing/2014/main" id="{ACBE0D55-3086-4D58-B431-3707CB418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00" y="2976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0" name="Oval 1066">
            <a:extLst>
              <a:ext uri="{FF2B5EF4-FFF2-40B4-BE49-F238E27FC236}">
                <a16:creationId xmlns:a16="http://schemas.microsoft.com/office/drawing/2014/main" id="{E0F120E3-DF16-4E44-82CB-6D215E692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5" y="28908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1" name="Oval 1067">
            <a:extLst>
              <a:ext uri="{FF2B5EF4-FFF2-40B4-BE49-F238E27FC236}">
                <a16:creationId xmlns:a16="http://schemas.microsoft.com/office/drawing/2014/main" id="{310F4A71-3674-4B71-9BE5-8E9E9C16B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0337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2" name="Oval 1068">
            <a:extLst>
              <a:ext uri="{FF2B5EF4-FFF2-40B4-BE49-F238E27FC236}">
                <a16:creationId xmlns:a16="http://schemas.microsoft.com/office/drawing/2014/main" id="{313DD134-B3E2-4A93-9D7A-96B2F947E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29003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3" name="Oval 1069">
            <a:extLst>
              <a:ext uri="{FF2B5EF4-FFF2-40B4-BE49-F238E27FC236}">
                <a16:creationId xmlns:a16="http://schemas.microsoft.com/office/drawing/2014/main" id="{DAAE8A2E-6BB5-457A-ABC1-0E0B2E952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7475" y="3157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4" name="Oval 1070">
            <a:extLst>
              <a:ext uri="{FF2B5EF4-FFF2-40B4-BE49-F238E27FC236}">
                <a16:creationId xmlns:a16="http://schemas.microsoft.com/office/drawing/2014/main" id="{BB806D16-4C3C-4C59-8F5E-7CC513C7D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0" y="340518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5" name="Oval 1071">
            <a:extLst>
              <a:ext uri="{FF2B5EF4-FFF2-40B4-BE49-F238E27FC236}">
                <a16:creationId xmlns:a16="http://schemas.microsoft.com/office/drawing/2014/main" id="{75FB4F82-070A-4E15-9CCA-274BF11C4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30051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6" name="Oval 1072">
            <a:extLst>
              <a:ext uri="{FF2B5EF4-FFF2-40B4-BE49-F238E27FC236}">
                <a16:creationId xmlns:a16="http://schemas.microsoft.com/office/drawing/2014/main" id="{2F2CDCF5-447F-4085-A8C0-4C96AE9DE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34909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7" name="Oval 1073">
            <a:extLst>
              <a:ext uri="{FF2B5EF4-FFF2-40B4-BE49-F238E27FC236}">
                <a16:creationId xmlns:a16="http://schemas.microsoft.com/office/drawing/2014/main" id="{FA5BAF1D-B0C4-4EF0-A7BB-0546CF104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0350" y="3538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8" name="Oval 1074">
            <a:extLst>
              <a:ext uri="{FF2B5EF4-FFF2-40B4-BE49-F238E27FC236}">
                <a16:creationId xmlns:a16="http://schemas.microsoft.com/office/drawing/2014/main" id="{220F361E-DFB4-4698-911E-8C4A99D4D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3550" y="34623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099" name="Oval 1075">
            <a:extLst>
              <a:ext uri="{FF2B5EF4-FFF2-40B4-BE49-F238E27FC236}">
                <a16:creationId xmlns:a16="http://schemas.microsoft.com/office/drawing/2014/main" id="{3ECAFF17-9B91-47DC-A0AA-E01590776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33575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100" name="Oval 1076">
            <a:extLst>
              <a:ext uri="{FF2B5EF4-FFF2-40B4-BE49-F238E27FC236}">
                <a16:creationId xmlns:a16="http://schemas.microsoft.com/office/drawing/2014/main" id="{A086DFE2-8671-48D4-915A-EF80117AC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6575" y="33004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101" name="Oval 1077">
            <a:extLst>
              <a:ext uri="{FF2B5EF4-FFF2-40B4-BE49-F238E27FC236}">
                <a16:creationId xmlns:a16="http://schemas.microsoft.com/office/drawing/2014/main" id="{F8A06807-7FDB-49CC-80F7-96B4D3024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2650" y="18240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102" name="Oval 1078">
            <a:extLst>
              <a:ext uri="{FF2B5EF4-FFF2-40B4-BE49-F238E27FC236}">
                <a16:creationId xmlns:a16="http://schemas.microsoft.com/office/drawing/2014/main" id="{D363E2E2-820D-48DE-BBA4-540008B8C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402431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103" name="Oval 1079">
            <a:extLst>
              <a:ext uri="{FF2B5EF4-FFF2-40B4-BE49-F238E27FC236}">
                <a16:creationId xmlns:a16="http://schemas.microsoft.com/office/drawing/2014/main" id="{A218D8A6-53F8-4FFD-A2FE-ED4190E48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0425" y="3929063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104" name="Oval 1080">
            <a:extLst>
              <a:ext uri="{FF2B5EF4-FFF2-40B4-BE49-F238E27FC236}">
                <a16:creationId xmlns:a16="http://schemas.microsoft.com/office/drawing/2014/main" id="{4E945687-77EA-46F9-9A63-EC8A5976C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50" y="3157538"/>
            <a:ext cx="47625" cy="47625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cxnSp>
        <p:nvCxnSpPr>
          <p:cNvPr id="1055" name="Straight Arrow Connector 1054">
            <a:extLst>
              <a:ext uri="{FF2B5EF4-FFF2-40B4-BE49-F238E27FC236}">
                <a16:creationId xmlns:a16="http://schemas.microsoft.com/office/drawing/2014/main" id="{88CA00A4-62D3-475B-BE75-9555F41FBB90}"/>
              </a:ext>
            </a:extLst>
          </p:cNvPr>
          <p:cNvCxnSpPr/>
          <p:nvPr/>
        </p:nvCxnSpPr>
        <p:spPr>
          <a:xfrm>
            <a:off x="2438400" y="2590800"/>
            <a:ext cx="3676650" cy="762000"/>
          </a:xfrm>
          <a:prstGeom prst="straightConnector1">
            <a:avLst/>
          </a:prstGeom>
          <a:ln w="28575">
            <a:solidFill>
              <a:srgbClr val="FFC000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206" name="Picture 2">
            <a:extLst>
              <a:ext uri="{FF2B5EF4-FFF2-40B4-BE49-F238E27FC236}">
                <a16:creationId xmlns:a16="http://schemas.microsoft.com/office/drawing/2014/main" id="{12FDCA51-24DE-4BEC-9102-DFC598E280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762000"/>
            <a:ext cx="2286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3586447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3" name="Rectangle 7">
            <a:extLst>
              <a:ext uri="{FF2B5EF4-FFF2-40B4-BE49-F238E27FC236}">
                <a16:creationId xmlns:a16="http://schemas.microsoft.com/office/drawing/2014/main" id="{AFE3D504-7B65-405C-B35E-69CB9848C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985838"/>
            <a:ext cx="5848350" cy="468630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5" name="Line 9">
            <a:extLst>
              <a:ext uri="{FF2B5EF4-FFF2-40B4-BE49-F238E27FC236}">
                <a16:creationId xmlns:a16="http://schemas.microsoft.com/office/drawing/2014/main" id="{8F365557-11A7-44E4-8FA1-6DD91F503D7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7" name="Line 11">
            <a:extLst>
              <a:ext uri="{FF2B5EF4-FFF2-40B4-BE49-F238E27FC236}">
                <a16:creationId xmlns:a16="http://schemas.microsoft.com/office/drawing/2014/main" id="{5C096C53-FC16-46B9-9A81-6713A55493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8" name="Line 12">
            <a:extLst>
              <a:ext uri="{FF2B5EF4-FFF2-40B4-BE49-F238E27FC236}">
                <a16:creationId xmlns:a16="http://schemas.microsoft.com/office/drawing/2014/main" id="{991B4CDB-8D05-4508-B659-8EA8CD5D9F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9" name="Line 13">
            <a:extLst>
              <a:ext uri="{FF2B5EF4-FFF2-40B4-BE49-F238E27FC236}">
                <a16:creationId xmlns:a16="http://schemas.microsoft.com/office/drawing/2014/main" id="{14063B6F-8E83-47E1-8833-DD41A818E8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0" name="Line 14">
            <a:extLst>
              <a:ext uri="{FF2B5EF4-FFF2-40B4-BE49-F238E27FC236}">
                <a16:creationId xmlns:a16="http://schemas.microsoft.com/office/drawing/2014/main" id="{81AAB128-F926-4924-94BE-B7105E9992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2" name="Rectangle 16">
            <a:extLst>
              <a:ext uri="{FF2B5EF4-FFF2-40B4-BE49-F238E27FC236}">
                <a16:creationId xmlns:a16="http://schemas.microsoft.com/office/drawing/2014/main" id="{2712567A-A082-4FD2-8F90-BDE7BC33A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3" name="Line 17">
            <a:extLst>
              <a:ext uri="{FF2B5EF4-FFF2-40B4-BE49-F238E27FC236}">
                <a16:creationId xmlns:a16="http://schemas.microsoft.com/office/drawing/2014/main" id="{3C383724-EECA-439B-B47B-6195A80751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27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5" name="Rectangle 19">
            <a:extLst>
              <a:ext uri="{FF2B5EF4-FFF2-40B4-BE49-F238E27FC236}">
                <a16:creationId xmlns:a16="http://schemas.microsoft.com/office/drawing/2014/main" id="{3AB905F3-D359-466F-9622-01D59C4C8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6" name="Line 20">
            <a:extLst>
              <a:ext uri="{FF2B5EF4-FFF2-40B4-BE49-F238E27FC236}">
                <a16:creationId xmlns:a16="http://schemas.microsoft.com/office/drawing/2014/main" id="{1DD6A861-57DD-4BC1-99F8-CF0C138260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242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8" name="Rectangle 22">
            <a:extLst>
              <a:ext uri="{FF2B5EF4-FFF2-40B4-BE49-F238E27FC236}">
                <a16:creationId xmlns:a16="http://schemas.microsoft.com/office/drawing/2014/main" id="{B150EB8C-3705-47E7-9817-74FAA2F0C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9" name="Line 23">
            <a:extLst>
              <a:ext uri="{FF2B5EF4-FFF2-40B4-BE49-F238E27FC236}">
                <a16:creationId xmlns:a16="http://schemas.microsoft.com/office/drawing/2014/main" id="{CBF65D4F-3374-486D-9A67-CD3A2D09C7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053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1" name="Rectangle 25">
            <a:extLst>
              <a:ext uri="{FF2B5EF4-FFF2-40B4-BE49-F238E27FC236}">
                <a16:creationId xmlns:a16="http://schemas.microsoft.com/office/drawing/2014/main" id="{1E63E5D2-9F9C-4BC5-BC94-AC2215D01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2" name="Line 26">
            <a:extLst>
              <a:ext uri="{FF2B5EF4-FFF2-40B4-BE49-F238E27FC236}">
                <a16:creationId xmlns:a16="http://schemas.microsoft.com/office/drawing/2014/main" id="{71FC40F4-D31A-4457-956B-8656B82A52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7690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4" name="Rectangle 28">
            <a:extLst>
              <a:ext uri="{FF2B5EF4-FFF2-40B4-BE49-F238E27FC236}">
                <a16:creationId xmlns:a16="http://schemas.microsoft.com/office/drawing/2014/main" id="{8F4FC2BE-5425-43B1-9254-46D4930D7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5" name="Line 29">
            <a:extLst>
              <a:ext uri="{FF2B5EF4-FFF2-40B4-BE49-F238E27FC236}">
                <a16:creationId xmlns:a16="http://schemas.microsoft.com/office/drawing/2014/main" id="{A22F5585-E15E-4034-93FB-C3C9AEAA86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84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7" name="Rectangle 31">
            <a:extLst>
              <a:ext uri="{FF2B5EF4-FFF2-40B4-BE49-F238E27FC236}">
                <a16:creationId xmlns:a16="http://schemas.microsoft.com/office/drawing/2014/main" id="{3408D1CA-E2F2-4294-B814-739588868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8" name="Line 32">
            <a:extLst>
              <a:ext uri="{FF2B5EF4-FFF2-40B4-BE49-F238E27FC236}">
                <a16:creationId xmlns:a16="http://schemas.microsoft.com/office/drawing/2014/main" id="{4F1A5D24-68D5-48C0-991C-964B84F5B2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295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0" name="Rectangle 34">
            <a:extLst>
              <a:ext uri="{FF2B5EF4-FFF2-40B4-BE49-F238E27FC236}">
                <a16:creationId xmlns:a16="http://schemas.microsoft.com/office/drawing/2014/main" id="{B8480A6A-EC3C-4CE6-8228-80B2F1AE5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0950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1" name="Line 35">
            <a:extLst>
              <a:ext uri="{FF2B5EF4-FFF2-40B4-BE49-F238E27FC236}">
                <a16:creationId xmlns:a16="http://schemas.microsoft.com/office/drawing/2014/main" id="{6B3BBB6C-5F3D-40AD-843B-00C6A189694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2" name="Line 36">
            <a:extLst>
              <a:ext uri="{FF2B5EF4-FFF2-40B4-BE49-F238E27FC236}">
                <a16:creationId xmlns:a16="http://schemas.microsoft.com/office/drawing/2014/main" id="{5E71C78C-F44B-4752-8DB0-2C5DB07CB1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62850" y="5672138"/>
            <a:ext cx="666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3" name="Rectangle 37">
            <a:extLst>
              <a:ext uri="{FF2B5EF4-FFF2-40B4-BE49-F238E27FC236}">
                <a16:creationId xmlns:a16="http://schemas.microsoft.com/office/drawing/2014/main" id="{7B778368-B16A-418D-B562-310A34BBA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5595938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4" name="Line 38">
            <a:extLst>
              <a:ext uri="{FF2B5EF4-FFF2-40B4-BE49-F238E27FC236}">
                <a16:creationId xmlns:a16="http://schemas.microsoft.com/office/drawing/2014/main" id="{01DB9EED-7972-49FD-9ECD-898EB19DF38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1958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6" name="Rectangle 40">
            <a:extLst>
              <a:ext uri="{FF2B5EF4-FFF2-40B4-BE49-F238E27FC236}">
                <a16:creationId xmlns:a16="http://schemas.microsoft.com/office/drawing/2014/main" id="{CC4203D9-E50A-4593-B7A7-C600695C6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511968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7" name="Line 41">
            <a:extLst>
              <a:ext uri="{FF2B5EF4-FFF2-40B4-BE49-F238E27FC236}">
                <a16:creationId xmlns:a16="http://schemas.microsoft.com/office/drawing/2014/main" id="{89F69C9A-A407-4C51-8D4B-986F9CB3678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7291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9" name="Rectangle 43">
            <a:extLst>
              <a:ext uri="{FF2B5EF4-FFF2-40B4-BE49-F238E27FC236}">
                <a16:creationId xmlns:a16="http://schemas.microsoft.com/office/drawing/2014/main" id="{F4CF72A2-D076-4B9A-9620-643BD3587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465296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0" name="Line 44">
            <a:extLst>
              <a:ext uri="{FF2B5EF4-FFF2-40B4-BE49-F238E27FC236}">
                <a16:creationId xmlns:a16="http://schemas.microsoft.com/office/drawing/2014/main" id="{32837652-E9F4-4362-A10D-3BA8C9232A3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2624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2" name="Rectangle 46">
            <a:extLst>
              <a:ext uri="{FF2B5EF4-FFF2-40B4-BE49-F238E27FC236}">
                <a16:creationId xmlns:a16="http://schemas.microsoft.com/office/drawing/2014/main" id="{4F238A6F-EB3C-4BD5-B599-D863F3220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18623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3" name="Line 47">
            <a:extLst>
              <a:ext uri="{FF2B5EF4-FFF2-40B4-BE49-F238E27FC236}">
                <a16:creationId xmlns:a16="http://schemas.microsoft.com/office/drawing/2014/main" id="{39505C3E-EA99-46D3-9AB0-D8BF28A9F05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7957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5" name="Rectangle 49">
            <a:extLst>
              <a:ext uri="{FF2B5EF4-FFF2-40B4-BE49-F238E27FC236}">
                <a16:creationId xmlns:a16="http://schemas.microsoft.com/office/drawing/2014/main" id="{27F1EB54-76F3-4BF4-83DC-A4CCF6553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71951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6" name="Line 50">
            <a:extLst>
              <a:ext uri="{FF2B5EF4-FFF2-40B4-BE49-F238E27FC236}">
                <a16:creationId xmlns:a16="http://schemas.microsoft.com/office/drawing/2014/main" id="{0A1D1720-5254-4372-8BED-658677DF572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3289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8" name="Rectangle 52">
            <a:extLst>
              <a:ext uri="{FF2B5EF4-FFF2-40B4-BE49-F238E27FC236}">
                <a16:creationId xmlns:a16="http://schemas.microsoft.com/office/drawing/2014/main" id="{09AF078C-FC5B-498E-A753-5383153F0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252788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9" name="Line 53">
            <a:extLst>
              <a:ext uri="{FF2B5EF4-FFF2-40B4-BE49-F238E27FC236}">
                <a16:creationId xmlns:a16="http://schemas.microsoft.com/office/drawing/2014/main" id="{6F3B1501-4004-4D69-8763-1D49E4C9273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8527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1" name="Rectangle 55">
            <a:extLst>
              <a:ext uri="{FF2B5EF4-FFF2-40B4-BE49-F238E27FC236}">
                <a16:creationId xmlns:a16="http://schemas.microsoft.com/office/drawing/2014/main" id="{FAF19951-7BB1-44D0-8CF1-F6BA280A9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27765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2" name="Line 56">
            <a:extLst>
              <a:ext uri="{FF2B5EF4-FFF2-40B4-BE49-F238E27FC236}">
                <a16:creationId xmlns:a16="http://schemas.microsoft.com/office/drawing/2014/main" id="{19E5A028-7472-4FBD-A7B6-9B86FD8ED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3860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4" name="Rectangle 58">
            <a:extLst>
              <a:ext uri="{FF2B5EF4-FFF2-40B4-BE49-F238E27FC236}">
                <a16:creationId xmlns:a16="http://schemas.microsoft.com/office/drawing/2014/main" id="{BBE88744-6B6C-4E6D-B932-C641AB8C0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3098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5" name="Line 59">
            <a:extLst>
              <a:ext uri="{FF2B5EF4-FFF2-40B4-BE49-F238E27FC236}">
                <a16:creationId xmlns:a16="http://schemas.microsoft.com/office/drawing/2014/main" id="{56094B41-9331-4CD2-8915-96627C8EB5B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9192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7" name="Rectangle 61">
            <a:extLst>
              <a:ext uri="{FF2B5EF4-FFF2-40B4-BE49-F238E27FC236}">
                <a16:creationId xmlns:a16="http://schemas.microsoft.com/office/drawing/2014/main" id="{AECAD7CC-B87F-42C4-9881-B7F73CA7E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184308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8" name="Line 62">
            <a:extLst>
              <a:ext uri="{FF2B5EF4-FFF2-40B4-BE49-F238E27FC236}">
                <a16:creationId xmlns:a16="http://schemas.microsoft.com/office/drawing/2014/main" id="{208C636C-AD04-4FCB-9698-C0F84330F5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4525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0" name="Rectangle 64">
            <a:extLst>
              <a:ext uri="{FF2B5EF4-FFF2-40B4-BE49-F238E27FC236}">
                <a16:creationId xmlns:a16="http://schemas.microsoft.com/office/drawing/2014/main" id="{A9A66A43-F48C-4E06-B270-448BE323C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137636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3" name="Rectangle 67">
            <a:extLst>
              <a:ext uri="{FF2B5EF4-FFF2-40B4-BE49-F238E27FC236}">
                <a16:creationId xmlns:a16="http://schemas.microsoft.com/office/drawing/2014/main" id="{3B0F339A-CE0E-4323-9530-6B50F75DF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9096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5" name="Line 69">
            <a:extLst>
              <a:ext uri="{FF2B5EF4-FFF2-40B4-BE49-F238E27FC236}">
                <a16:creationId xmlns:a16="http://schemas.microsoft.com/office/drawing/2014/main" id="{4F73AD1F-07FA-422F-83CF-6250BF5F69E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7" name="Line 71">
            <a:extLst>
              <a:ext uri="{FF2B5EF4-FFF2-40B4-BE49-F238E27FC236}">
                <a16:creationId xmlns:a16="http://schemas.microsoft.com/office/drawing/2014/main" id="{5B9761A3-C204-4160-983F-2517D24F33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8" name="Freeform 72">
            <a:extLst>
              <a:ext uri="{FF2B5EF4-FFF2-40B4-BE49-F238E27FC236}">
                <a16:creationId xmlns:a16="http://schemas.microsoft.com/office/drawing/2014/main" id="{54CF1F06-B4A3-4FC8-919E-219361CD351C}"/>
              </a:ext>
            </a:extLst>
          </p:cNvPr>
          <p:cNvSpPr>
            <a:spLocks/>
          </p:cNvSpPr>
          <p:nvPr/>
        </p:nvSpPr>
        <p:spPr bwMode="auto">
          <a:xfrm>
            <a:off x="4781550" y="2205038"/>
            <a:ext cx="1085850" cy="1123950"/>
          </a:xfrm>
          <a:custGeom>
            <a:avLst/>
            <a:gdLst/>
            <a:ahLst/>
            <a:cxnLst>
              <a:cxn ang="0">
                <a:pos x="678" y="618"/>
              </a:cxn>
              <a:cxn ang="0">
                <a:pos x="672" y="558"/>
              </a:cxn>
              <a:cxn ang="0">
                <a:pos x="660" y="528"/>
              </a:cxn>
              <a:cxn ang="0">
                <a:pos x="654" y="498"/>
              </a:cxn>
              <a:cxn ang="0">
                <a:pos x="642" y="468"/>
              </a:cxn>
              <a:cxn ang="0">
                <a:pos x="636" y="444"/>
              </a:cxn>
              <a:cxn ang="0">
                <a:pos x="624" y="420"/>
              </a:cxn>
              <a:cxn ang="0">
                <a:pos x="618" y="402"/>
              </a:cxn>
              <a:cxn ang="0">
                <a:pos x="606" y="384"/>
              </a:cxn>
              <a:cxn ang="0">
                <a:pos x="594" y="366"/>
              </a:cxn>
              <a:cxn ang="0">
                <a:pos x="582" y="348"/>
              </a:cxn>
              <a:cxn ang="0">
                <a:pos x="576" y="330"/>
              </a:cxn>
              <a:cxn ang="0">
                <a:pos x="564" y="312"/>
              </a:cxn>
              <a:cxn ang="0">
                <a:pos x="546" y="294"/>
              </a:cxn>
              <a:cxn ang="0">
                <a:pos x="534" y="276"/>
              </a:cxn>
              <a:cxn ang="0">
                <a:pos x="522" y="258"/>
              </a:cxn>
              <a:cxn ang="0">
                <a:pos x="504" y="240"/>
              </a:cxn>
              <a:cxn ang="0">
                <a:pos x="486" y="222"/>
              </a:cxn>
              <a:cxn ang="0">
                <a:pos x="474" y="204"/>
              </a:cxn>
              <a:cxn ang="0">
                <a:pos x="456" y="192"/>
              </a:cxn>
              <a:cxn ang="0">
                <a:pos x="438" y="174"/>
              </a:cxn>
              <a:cxn ang="0">
                <a:pos x="420" y="156"/>
              </a:cxn>
              <a:cxn ang="0">
                <a:pos x="402" y="144"/>
              </a:cxn>
              <a:cxn ang="0">
                <a:pos x="384" y="132"/>
              </a:cxn>
              <a:cxn ang="0">
                <a:pos x="366" y="120"/>
              </a:cxn>
              <a:cxn ang="0">
                <a:pos x="348" y="108"/>
              </a:cxn>
              <a:cxn ang="0">
                <a:pos x="330" y="96"/>
              </a:cxn>
              <a:cxn ang="0">
                <a:pos x="312" y="84"/>
              </a:cxn>
              <a:cxn ang="0">
                <a:pos x="288" y="78"/>
              </a:cxn>
              <a:cxn ang="0">
                <a:pos x="270" y="66"/>
              </a:cxn>
              <a:cxn ang="0">
                <a:pos x="252" y="60"/>
              </a:cxn>
              <a:cxn ang="0">
                <a:pos x="228" y="48"/>
              </a:cxn>
              <a:cxn ang="0">
                <a:pos x="210" y="42"/>
              </a:cxn>
              <a:cxn ang="0">
                <a:pos x="186" y="36"/>
              </a:cxn>
              <a:cxn ang="0">
                <a:pos x="168" y="30"/>
              </a:cxn>
              <a:cxn ang="0">
                <a:pos x="144" y="24"/>
              </a:cxn>
              <a:cxn ang="0">
                <a:pos x="126" y="18"/>
              </a:cxn>
              <a:cxn ang="0">
                <a:pos x="102" y="12"/>
              </a:cxn>
              <a:cxn ang="0">
                <a:pos x="84" y="6"/>
              </a:cxn>
              <a:cxn ang="0">
                <a:pos x="60" y="6"/>
              </a:cxn>
              <a:cxn ang="0">
                <a:pos x="36" y="0"/>
              </a:cxn>
              <a:cxn ang="0">
                <a:pos x="18" y="0"/>
              </a:cxn>
            </a:cxnLst>
            <a:rect l="0" t="0" r="r" b="b"/>
            <a:pathLst>
              <a:path w="684" h="708">
                <a:moveTo>
                  <a:pt x="684" y="708"/>
                </a:moveTo>
                <a:lnTo>
                  <a:pt x="684" y="630"/>
                </a:lnTo>
                <a:lnTo>
                  <a:pt x="678" y="618"/>
                </a:lnTo>
                <a:lnTo>
                  <a:pt x="678" y="588"/>
                </a:lnTo>
                <a:lnTo>
                  <a:pt x="672" y="576"/>
                </a:lnTo>
                <a:lnTo>
                  <a:pt x="672" y="558"/>
                </a:lnTo>
                <a:lnTo>
                  <a:pt x="666" y="552"/>
                </a:lnTo>
                <a:lnTo>
                  <a:pt x="666" y="534"/>
                </a:lnTo>
                <a:lnTo>
                  <a:pt x="660" y="528"/>
                </a:lnTo>
                <a:lnTo>
                  <a:pt x="660" y="510"/>
                </a:lnTo>
                <a:lnTo>
                  <a:pt x="654" y="504"/>
                </a:lnTo>
                <a:lnTo>
                  <a:pt x="654" y="498"/>
                </a:lnTo>
                <a:lnTo>
                  <a:pt x="648" y="486"/>
                </a:lnTo>
                <a:lnTo>
                  <a:pt x="648" y="474"/>
                </a:lnTo>
                <a:lnTo>
                  <a:pt x="642" y="468"/>
                </a:lnTo>
                <a:lnTo>
                  <a:pt x="642" y="462"/>
                </a:lnTo>
                <a:lnTo>
                  <a:pt x="636" y="456"/>
                </a:lnTo>
                <a:lnTo>
                  <a:pt x="636" y="444"/>
                </a:lnTo>
                <a:lnTo>
                  <a:pt x="630" y="438"/>
                </a:lnTo>
                <a:lnTo>
                  <a:pt x="630" y="432"/>
                </a:lnTo>
                <a:lnTo>
                  <a:pt x="624" y="420"/>
                </a:lnTo>
                <a:lnTo>
                  <a:pt x="624" y="414"/>
                </a:lnTo>
                <a:lnTo>
                  <a:pt x="618" y="408"/>
                </a:lnTo>
                <a:lnTo>
                  <a:pt x="618" y="402"/>
                </a:lnTo>
                <a:lnTo>
                  <a:pt x="612" y="396"/>
                </a:lnTo>
                <a:lnTo>
                  <a:pt x="612" y="390"/>
                </a:lnTo>
                <a:lnTo>
                  <a:pt x="606" y="384"/>
                </a:lnTo>
                <a:lnTo>
                  <a:pt x="600" y="378"/>
                </a:lnTo>
                <a:lnTo>
                  <a:pt x="600" y="372"/>
                </a:lnTo>
                <a:lnTo>
                  <a:pt x="594" y="366"/>
                </a:lnTo>
                <a:lnTo>
                  <a:pt x="594" y="360"/>
                </a:lnTo>
                <a:lnTo>
                  <a:pt x="588" y="354"/>
                </a:lnTo>
                <a:lnTo>
                  <a:pt x="582" y="348"/>
                </a:lnTo>
                <a:lnTo>
                  <a:pt x="582" y="342"/>
                </a:lnTo>
                <a:lnTo>
                  <a:pt x="576" y="336"/>
                </a:lnTo>
                <a:lnTo>
                  <a:pt x="576" y="330"/>
                </a:lnTo>
                <a:lnTo>
                  <a:pt x="570" y="324"/>
                </a:lnTo>
                <a:lnTo>
                  <a:pt x="564" y="318"/>
                </a:lnTo>
                <a:lnTo>
                  <a:pt x="564" y="312"/>
                </a:lnTo>
                <a:lnTo>
                  <a:pt x="558" y="306"/>
                </a:lnTo>
                <a:lnTo>
                  <a:pt x="552" y="300"/>
                </a:lnTo>
                <a:lnTo>
                  <a:pt x="546" y="294"/>
                </a:lnTo>
                <a:lnTo>
                  <a:pt x="546" y="288"/>
                </a:lnTo>
                <a:lnTo>
                  <a:pt x="540" y="282"/>
                </a:lnTo>
                <a:lnTo>
                  <a:pt x="534" y="276"/>
                </a:lnTo>
                <a:lnTo>
                  <a:pt x="534" y="270"/>
                </a:lnTo>
                <a:lnTo>
                  <a:pt x="528" y="264"/>
                </a:lnTo>
                <a:lnTo>
                  <a:pt x="522" y="258"/>
                </a:lnTo>
                <a:lnTo>
                  <a:pt x="516" y="252"/>
                </a:lnTo>
                <a:lnTo>
                  <a:pt x="510" y="246"/>
                </a:lnTo>
                <a:lnTo>
                  <a:pt x="504" y="240"/>
                </a:lnTo>
                <a:lnTo>
                  <a:pt x="498" y="234"/>
                </a:lnTo>
                <a:lnTo>
                  <a:pt x="492" y="228"/>
                </a:lnTo>
                <a:lnTo>
                  <a:pt x="486" y="222"/>
                </a:lnTo>
                <a:lnTo>
                  <a:pt x="486" y="216"/>
                </a:lnTo>
                <a:lnTo>
                  <a:pt x="480" y="210"/>
                </a:lnTo>
                <a:lnTo>
                  <a:pt x="474" y="204"/>
                </a:lnTo>
                <a:lnTo>
                  <a:pt x="468" y="204"/>
                </a:lnTo>
                <a:lnTo>
                  <a:pt x="462" y="198"/>
                </a:lnTo>
                <a:lnTo>
                  <a:pt x="456" y="192"/>
                </a:lnTo>
                <a:lnTo>
                  <a:pt x="450" y="186"/>
                </a:lnTo>
                <a:lnTo>
                  <a:pt x="444" y="180"/>
                </a:lnTo>
                <a:lnTo>
                  <a:pt x="438" y="174"/>
                </a:lnTo>
                <a:lnTo>
                  <a:pt x="432" y="168"/>
                </a:lnTo>
                <a:lnTo>
                  <a:pt x="426" y="162"/>
                </a:lnTo>
                <a:lnTo>
                  <a:pt x="420" y="156"/>
                </a:lnTo>
                <a:lnTo>
                  <a:pt x="414" y="156"/>
                </a:lnTo>
                <a:lnTo>
                  <a:pt x="408" y="150"/>
                </a:lnTo>
                <a:lnTo>
                  <a:pt x="402" y="144"/>
                </a:lnTo>
                <a:lnTo>
                  <a:pt x="396" y="144"/>
                </a:lnTo>
                <a:lnTo>
                  <a:pt x="390" y="138"/>
                </a:lnTo>
                <a:lnTo>
                  <a:pt x="384" y="132"/>
                </a:lnTo>
                <a:lnTo>
                  <a:pt x="378" y="126"/>
                </a:lnTo>
                <a:lnTo>
                  <a:pt x="372" y="126"/>
                </a:lnTo>
                <a:lnTo>
                  <a:pt x="366" y="120"/>
                </a:lnTo>
                <a:lnTo>
                  <a:pt x="360" y="114"/>
                </a:lnTo>
                <a:lnTo>
                  <a:pt x="354" y="114"/>
                </a:lnTo>
                <a:lnTo>
                  <a:pt x="348" y="108"/>
                </a:lnTo>
                <a:lnTo>
                  <a:pt x="342" y="108"/>
                </a:lnTo>
                <a:lnTo>
                  <a:pt x="336" y="102"/>
                </a:lnTo>
                <a:lnTo>
                  <a:pt x="330" y="96"/>
                </a:lnTo>
                <a:lnTo>
                  <a:pt x="324" y="96"/>
                </a:lnTo>
                <a:lnTo>
                  <a:pt x="318" y="90"/>
                </a:lnTo>
                <a:lnTo>
                  <a:pt x="312" y="84"/>
                </a:lnTo>
                <a:lnTo>
                  <a:pt x="300" y="84"/>
                </a:lnTo>
                <a:lnTo>
                  <a:pt x="294" y="78"/>
                </a:lnTo>
                <a:lnTo>
                  <a:pt x="288" y="78"/>
                </a:lnTo>
                <a:lnTo>
                  <a:pt x="282" y="72"/>
                </a:lnTo>
                <a:lnTo>
                  <a:pt x="276" y="72"/>
                </a:lnTo>
                <a:lnTo>
                  <a:pt x="270" y="66"/>
                </a:lnTo>
                <a:lnTo>
                  <a:pt x="264" y="66"/>
                </a:lnTo>
                <a:lnTo>
                  <a:pt x="258" y="60"/>
                </a:lnTo>
                <a:lnTo>
                  <a:pt x="252" y="60"/>
                </a:lnTo>
                <a:lnTo>
                  <a:pt x="246" y="54"/>
                </a:lnTo>
                <a:lnTo>
                  <a:pt x="234" y="54"/>
                </a:lnTo>
                <a:lnTo>
                  <a:pt x="228" y="48"/>
                </a:lnTo>
                <a:lnTo>
                  <a:pt x="222" y="48"/>
                </a:lnTo>
                <a:lnTo>
                  <a:pt x="216" y="42"/>
                </a:lnTo>
                <a:lnTo>
                  <a:pt x="210" y="42"/>
                </a:lnTo>
                <a:lnTo>
                  <a:pt x="204" y="42"/>
                </a:lnTo>
                <a:lnTo>
                  <a:pt x="198" y="36"/>
                </a:lnTo>
                <a:lnTo>
                  <a:pt x="186" y="36"/>
                </a:lnTo>
                <a:lnTo>
                  <a:pt x="180" y="30"/>
                </a:lnTo>
                <a:lnTo>
                  <a:pt x="174" y="30"/>
                </a:lnTo>
                <a:lnTo>
                  <a:pt x="168" y="30"/>
                </a:lnTo>
                <a:lnTo>
                  <a:pt x="162" y="24"/>
                </a:lnTo>
                <a:lnTo>
                  <a:pt x="156" y="24"/>
                </a:lnTo>
                <a:lnTo>
                  <a:pt x="144" y="24"/>
                </a:lnTo>
                <a:lnTo>
                  <a:pt x="138" y="18"/>
                </a:lnTo>
                <a:lnTo>
                  <a:pt x="132" y="18"/>
                </a:lnTo>
                <a:lnTo>
                  <a:pt x="126" y="18"/>
                </a:lnTo>
                <a:lnTo>
                  <a:pt x="120" y="18"/>
                </a:lnTo>
                <a:lnTo>
                  <a:pt x="108" y="12"/>
                </a:lnTo>
                <a:lnTo>
                  <a:pt x="102" y="12"/>
                </a:lnTo>
                <a:lnTo>
                  <a:pt x="96" y="12"/>
                </a:lnTo>
                <a:lnTo>
                  <a:pt x="90" y="12"/>
                </a:lnTo>
                <a:lnTo>
                  <a:pt x="84" y="6"/>
                </a:lnTo>
                <a:lnTo>
                  <a:pt x="72" y="6"/>
                </a:lnTo>
                <a:lnTo>
                  <a:pt x="66" y="6"/>
                </a:lnTo>
                <a:lnTo>
                  <a:pt x="60" y="6"/>
                </a:lnTo>
                <a:lnTo>
                  <a:pt x="54" y="6"/>
                </a:lnTo>
                <a:lnTo>
                  <a:pt x="48" y="0"/>
                </a:lnTo>
                <a:lnTo>
                  <a:pt x="36" y="0"/>
                </a:lnTo>
                <a:lnTo>
                  <a:pt x="30" y="0"/>
                </a:lnTo>
                <a:lnTo>
                  <a:pt x="24" y="0"/>
                </a:lnTo>
                <a:lnTo>
                  <a:pt x="18" y="0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9" name="Freeform 73">
            <a:extLst>
              <a:ext uri="{FF2B5EF4-FFF2-40B4-BE49-F238E27FC236}">
                <a16:creationId xmlns:a16="http://schemas.microsoft.com/office/drawing/2014/main" id="{F0ECAA06-C09D-4547-98D7-8B40B636AF7B}"/>
              </a:ext>
            </a:extLst>
          </p:cNvPr>
          <p:cNvSpPr>
            <a:spLocks/>
          </p:cNvSpPr>
          <p:nvPr/>
        </p:nvSpPr>
        <p:spPr bwMode="auto">
          <a:xfrm>
            <a:off x="3600450" y="2195513"/>
            <a:ext cx="1181100" cy="742950"/>
          </a:xfrm>
          <a:custGeom>
            <a:avLst/>
            <a:gdLst/>
            <a:ahLst/>
            <a:cxnLst>
              <a:cxn ang="0">
                <a:pos x="732" y="6"/>
              </a:cxn>
              <a:cxn ang="0">
                <a:pos x="708" y="0"/>
              </a:cxn>
              <a:cxn ang="0">
                <a:pos x="684" y="0"/>
              </a:cxn>
              <a:cxn ang="0">
                <a:pos x="666" y="6"/>
              </a:cxn>
              <a:cxn ang="0">
                <a:pos x="642" y="6"/>
              </a:cxn>
              <a:cxn ang="0">
                <a:pos x="618" y="6"/>
              </a:cxn>
              <a:cxn ang="0">
                <a:pos x="600" y="6"/>
              </a:cxn>
              <a:cxn ang="0">
                <a:pos x="576" y="12"/>
              </a:cxn>
              <a:cxn ang="0">
                <a:pos x="552" y="18"/>
              </a:cxn>
              <a:cxn ang="0">
                <a:pos x="534" y="18"/>
              </a:cxn>
              <a:cxn ang="0">
                <a:pos x="510" y="24"/>
              </a:cxn>
              <a:cxn ang="0">
                <a:pos x="492" y="30"/>
              </a:cxn>
              <a:cxn ang="0">
                <a:pos x="468" y="36"/>
              </a:cxn>
              <a:cxn ang="0">
                <a:pos x="450" y="42"/>
              </a:cxn>
              <a:cxn ang="0">
                <a:pos x="426" y="48"/>
              </a:cxn>
              <a:cxn ang="0">
                <a:pos x="408" y="60"/>
              </a:cxn>
              <a:cxn ang="0">
                <a:pos x="384" y="66"/>
              </a:cxn>
              <a:cxn ang="0">
                <a:pos x="366" y="78"/>
              </a:cxn>
              <a:cxn ang="0">
                <a:pos x="348" y="84"/>
              </a:cxn>
              <a:cxn ang="0">
                <a:pos x="330" y="96"/>
              </a:cxn>
              <a:cxn ang="0">
                <a:pos x="306" y="108"/>
              </a:cxn>
              <a:cxn ang="0">
                <a:pos x="288" y="120"/>
              </a:cxn>
              <a:cxn ang="0">
                <a:pos x="270" y="132"/>
              </a:cxn>
              <a:cxn ang="0">
                <a:pos x="252" y="144"/>
              </a:cxn>
              <a:cxn ang="0">
                <a:pos x="234" y="156"/>
              </a:cxn>
              <a:cxn ang="0">
                <a:pos x="216" y="168"/>
              </a:cxn>
              <a:cxn ang="0">
                <a:pos x="204" y="180"/>
              </a:cxn>
              <a:cxn ang="0">
                <a:pos x="186" y="198"/>
              </a:cxn>
              <a:cxn ang="0">
                <a:pos x="168" y="210"/>
              </a:cxn>
              <a:cxn ang="0">
                <a:pos x="156" y="228"/>
              </a:cxn>
              <a:cxn ang="0">
                <a:pos x="138" y="246"/>
              </a:cxn>
              <a:cxn ang="0">
                <a:pos x="120" y="264"/>
              </a:cxn>
              <a:cxn ang="0">
                <a:pos x="108" y="282"/>
              </a:cxn>
              <a:cxn ang="0">
                <a:pos x="96" y="300"/>
              </a:cxn>
              <a:cxn ang="0">
                <a:pos x="84" y="318"/>
              </a:cxn>
              <a:cxn ang="0">
                <a:pos x="72" y="336"/>
              </a:cxn>
              <a:cxn ang="0">
                <a:pos x="60" y="354"/>
              </a:cxn>
              <a:cxn ang="0">
                <a:pos x="48" y="372"/>
              </a:cxn>
              <a:cxn ang="0">
                <a:pos x="36" y="390"/>
              </a:cxn>
              <a:cxn ang="0">
                <a:pos x="24" y="408"/>
              </a:cxn>
              <a:cxn ang="0">
                <a:pos x="18" y="426"/>
              </a:cxn>
              <a:cxn ang="0">
                <a:pos x="6" y="456"/>
              </a:cxn>
            </a:cxnLst>
            <a:rect l="0" t="0" r="r" b="b"/>
            <a:pathLst>
              <a:path w="744" h="468">
                <a:moveTo>
                  <a:pt x="744" y="6"/>
                </a:moveTo>
                <a:lnTo>
                  <a:pt x="738" y="6"/>
                </a:lnTo>
                <a:lnTo>
                  <a:pt x="732" y="6"/>
                </a:lnTo>
                <a:lnTo>
                  <a:pt x="726" y="6"/>
                </a:lnTo>
                <a:lnTo>
                  <a:pt x="714" y="0"/>
                </a:lnTo>
                <a:lnTo>
                  <a:pt x="708" y="0"/>
                </a:lnTo>
                <a:lnTo>
                  <a:pt x="702" y="0"/>
                </a:lnTo>
                <a:lnTo>
                  <a:pt x="696" y="0"/>
                </a:lnTo>
                <a:lnTo>
                  <a:pt x="684" y="0"/>
                </a:lnTo>
                <a:lnTo>
                  <a:pt x="678" y="0"/>
                </a:lnTo>
                <a:lnTo>
                  <a:pt x="672" y="0"/>
                </a:lnTo>
                <a:lnTo>
                  <a:pt x="666" y="6"/>
                </a:lnTo>
                <a:lnTo>
                  <a:pt x="654" y="6"/>
                </a:lnTo>
                <a:lnTo>
                  <a:pt x="648" y="6"/>
                </a:lnTo>
                <a:lnTo>
                  <a:pt x="642" y="6"/>
                </a:lnTo>
                <a:lnTo>
                  <a:pt x="636" y="6"/>
                </a:lnTo>
                <a:lnTo>
                  <a:pt x="630" y="6"/>
                </a:lnTo>
                <a:lnTo>
                  <a:pt x="618" y="6"/>
                </a:lnTo>
                <a:lnTo>
                  <a:pt x="612" y="6"/>
                </a:lnTo>
                <a:lnTo>
                  <a:pt x="606" y="6"/>
                </a:lnTo>
                <a:lnTo>
                  <a:pt x="600" y="6"/>
                </a:lnTo>
                <a:lnTo>
                  <a:pt x="588" y="12"/>
                </a:lnTo>
                <a:lnTo>
                  <a:pt x="582" y="12"/>
                </a:lnTo>
                <a:lnTo>
                  <a:pt x="576" y="12"/>
                </a:lnTo>
                <a:lnTo>
                  <a:pt x="570" y="12"/>
                </a:lnTo>
                <a:lnTo>
                  <a:pt x="564" y="12"/>
                </a:lnTo>
                <a:lnTo>
                  <a:pt x="552" y="18"/>
                </a:lnTo>
                <a:lnTo>
                  <a:pt x="546" y="18"/>
                </a:lnTo>
                <a:lnTo>
                  <a:pt x="540" y="18"/>
                </a:lnTo>
                <a:lnTo>
                  <a:pt x="534" y="18"/>
                </a:lnTo>
                <a:lnTo>
                  <a:pt x="528" y="24"/>
                </a:lnTo>
                <a:lnTo>
                  <a:pt x="516" y="24"/>
                </a:lnTo>
                <a:lnTo>
                  <a:pt x="510" y="24"/>
                </a:lnTo>
                <a:lnTo>
                  <a:pt x="504" y="24"/>
                </a:lnTo>
                <a:lnTo>
                  <a:pt x="498" y="30"/>
                </a:lnTo>
                <a:lnTo>
                  <a:pt x="492" y="30"/>
                </a:lnTo>
                <a:lnTo>
                  <a:pt x="480" y="30"/>
                </a:lnTo>
                <a:lnTo>
                  <a:pt x="474" y="36"/>
                </a:lnTo>
                <a:lnTo>
                  <a:pt x="468" y="36"/>
                </a:lnTo>
                <a:lnTo>
                  <a:pt x="462" y="36"/>
                </a:lnTo>
                <a:lnTo>
                  <a:pt x="456" y="42"/>
                </a:lnTo>
                <a:lnTo>
                  <a:pt x="450" y="42"/>
                </a:lnTo>
                <a:lnTo>
                  <a:pt x="438" y="48"/>
                </a:lnTo>
                <a:lnTo>
                  <a:pt x="432" y="48"/>
                </a:lnTo>
                <a:lnTo>
                  <a:pt x="426" y="48"/>
                </a:lnTo>
                <a:lnTo>
                  <a:pt x="420" y="54"/>
                </a:lnTo>
                <a:lnTo>
                  <a:pt x="414" y="54"/>
                </a:lnTo>
                <a:lnTo>
                  <a:pt x="408" y="60"/>
                </a:lnTo>
                <a:lnTo>
                  <a:pt x="402" y="60"/>
                </a:lnTo>
                <a:lnTo>
                  <a:pt x="396" y="66"/>
                </a:lnTo>
                <a:lnTo>
                  <a:pt x="384" y="66"/>
                </a:lnTo>
                <a:lnTo>
                  <a:pt x="378" y="72"/>
                </a:lnTo>
                <a:lnTo>
                  <a:pt x="372" y="72"/>
                </a:lnTo>
                <a:lnTo>
                  <a:pt x="366" y="78"/>
                </a:lnTo>
                <a:lnTo>
                  <a:pt x="360" y="78"/>
                </a:lnTo>
                <a:lnTo>
                  <a:pt x="354" y="84"/>
                </a:lnTo>
                <a:lnTo>
                  <a:pt x="348" y="84"/>
                </a:lnTo>
                <a:lnTo>
                  <a:pt x="342" y="90"/>
                </a:lnTo>
                <a:lnTo>
                  <a:pt x="336" y="90"/>
                </a:lnTo>
                <a:lnTo>
                  <a:pt x="330" y="96"/>
                </a:lnTo>
                <a:lnTo>
                  <a:pt x="324" y="102"/>
                </a:lnTo>
                <a:lnTo>
                  <a:pt x="312" y="102"/>
                </a:lnTo>
                <a:lnTo>
                  <a:pt x="306" y="108"/>
                </a:lnTo>
                <a:lnTo>
                  <a:pt x="300" y="108"/>
                </a:lnTo>
                <a:lnTo>
                  <a:pt x="294" y="114"/>
                </a:lnTo>
                <a:lnTo>
                  <a:pt x="288" y="120"/>
                </a:lnTo>
                <a:lnTo>
                  <a:pt x="282" y="120"/>
                </a:lnTo>
                <a:lnTo>
                  <a:pt x="276" y="126"/>
                </a:lnTo>
                <a:lnTo>
                  <a:pt x="270" y="132"/>
                </a:lnTo>
                <a:lnTo>
                  <a:pt x="264" y="132"/>
                </a:lnTo>
                <a:lnTo>
                  <a:pt x="258" y="138"/>
                </a:lnTo>
                <a:lnTo>
                  <a:pt x="252" y="144"/>
                </a:lnTo>
                <a:lnTo>
                  <a:pt x="246" y="144"/>
                </a:lnTo>
                <a:lnTo>
                  <a:pt x="240" y="150"/>
                </a:lnTo>
                <a:lnTo>
                  <a:pt x="234" y="156"/>
                </a:lnTo>
                <a:lnTo>
                  <a:pt x="228" y="162"/>
                </a:lnTo>
                <a:lnTo>
                  <a:pt x="222" y="162"/>
                </a:lnTo>
                <a:lnTo>
                  <a:pt x="216" y="168"/>
                </a:lnTo>
                <a:lnTo>
                  <a:pt x="216" y="174"/>
                </a:lnTo>
                <a:lnTo>
                  <a:pt x="210" y="180"/>
                </a:lnTo>
                <a:lnTo>
                  <a:pt x="204" y="180"/>
                </a:lnTo>
                <a:lnTo>
                  <a:pt x="198" y="186"/>
                </a:lnTo>
                <a:lnTo>
                  <a:pt x="192" y="192"/>
                </a:lnTo>
                <a:lnTo>
                  <a:pt x="186" y="198"/>
                </a:lnTo>
                <a:lnTo>
                  <a:pt x="180" y="204"/>
                </a:lnTo>
                <a:lnTo>
                  <a:pt x="174" y="204"/>
                </a:lnTo>
                <a:lnTo>
                  <a:pt x="168" y="210"/>
                </a:lnTo>
                <a:lnTo>
                  <a:pt x="162" y="216"/>
                </a:lnTo>
                <a:lnTo>
                  <a:pt x="162" y="222"/>
                </a:lnTo>
                <a:lnTo>
                  <a:pt x="156" y="228"/>
                </a:lnTo>
                <a:lnTo>
                  <a:pt x="150" y="234"/>
                </a:lnTo>
                <a:lnTo>
                  <a:pt x="144" y="240"/>
                </a:lnTo>
                <a:lnTo>
                  <a:pt x="138" y="246"/>
                </a:lnTo>
                <a:lnTo>
                  <a:pt x="132" y="252"/>
                </a:lnTo>
                <a:lnTo>
                  <a:pt x="126" y="258"/>
                </a:lnTo>
                <a:lnTo>
                  <a:pt x="120" y="264"/>
                </a:lnTo>
                <a:lnTo>
                  <a:pt x="114" y="270"/>
                </a:lnTo>
                <a:lnTo>
                  <a:pt x="114" y="276"/>
                </a:lnTo>
                <a:lnTo>
                  <a:pt x="108" y="282"/>
                </a:lnTo>
                <a:lnTo>
                  <a:pt x="102" y="288"/>
                </a:lnTo>
                <a:lnTo>
                  <a:pt x="96" y="294"/>
                </a:lnTo>
                <a:lnTo>
                  <a:pt x="96" y="300"/>
                </a:lnTo>
                <a:lnTo>
                  <a:pt x="90" y="306"/>
                </a:lnTo>
                <a:lnTo>
                  <a:pt x="84" y="312"/>
                </a:lnTo>
                <a:lnTo>
                  <a:pt x="84" y="318"/>
                </a:lnTo>
                <a:lnTo>
                  <a:pt x="78" y="324"/>
                </a:lnTo>
                <a:lnTo>
                  <a:pt x="72" y="330"/>
                </a:lnTo>
                <a:lnTo>
                  <a:pt x="72" y="336"/>
                </a:lnTo>
                <a:lnTo>
                  <a:pt x="66" y="342"/>
                </a:lnTo>
                <a:lnTo>
                  <a:pt x="60" y="348"/>
                </a:lnTo>
                <a:lnTo>
                  <a:pt x="60" y="354"/>
                </a:lnTo>
                <a:lnTo>
                  <a:pt x="54" y="360"/>
                </a:lnTo>
                <a:lnTo>
                  <a:pt x="48" y="366"/>
                </a:lnTo>
                <a:lnTo>
                  <a:pt x="48" y="372"/>
                </a:lnTo>
                <a:lnTo>
                  <a:pt x="42" y="378"/>
                </a:lnTo>
                <a:lnTo>
                  <a:pt x="42" y="384"/>
                </a:lnTo>
                <a:lnTo>
                  <a:pt x="36" y="390"/>
                </a:lnTo>
                <a:lnTo>
                  <a:pt x="36" y="396"/>
                </a:lnTo>
                <a:lnTo>
                  <a:pt x="30" y="402"/>
                </a:lnTo>
                <a:lnTo>
                  <a:pt x="24" y="408"/>
                </a:lnTo>
                <a:lnTo>
                  <a:pt x="24" y="414"/>
                </a:lnTo>
                <a:lnTo>
                  <a:pt x="18" y="420"/>
                </a:lnTo>
                <a:lnTo>
                  <a:pt x="18" y="426"/>
                </a:lnTo>
                <a:lnTo>
                  <a:pt x="12" y="432"/>
                </a:lnTo>
                <a:lnTo>
                  <a:pt x="12" y="450"/>
                </a:lnTo>
                <a:lnTo>
                  <a:pt x="6" y="456"/>
                </a:lnTo>
                <a:lnTo>
                  <a:pt x="6" y="462"/>
                </a:lnTo>
                <a:lnTo>
                  <a:pt x="0" y="468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0" name="Freeform 74">
            <a:extLst>
              <a:ext uri="{FF2B5EF4-FFF2-40B4-BE49-F238E27FC236}">
                <a16:creationId xmlns:a16="http://schemas.microsoft.com/office/drawing/2014/main" id="{5B807AB3-98FE-4A0C-99AA-6FBFD6E3FC32}"/>
              </a:ext>
            </a:extLst>
          </p:cNvPr>
          <p:cNvSpPr>
            <a:spLocks/>
          </p:cNvSpPr>
          <p:nvPr/>
        </p:nvSpPr>
        <p:spPr bwMode="auto">
          <a:xfrm>
            <a:off x="3533775" y="2938463"/>
            <a:ext cx="904875" cy="1485900"/>
          </a:xfrm>
          <a:custGeom>
            <a:avLst/>
            <a:gdLst/>
            <a:ahLst/>
            <a:cxnLst>
              <a:cxn ang="0">
                <a:pos x="36" y="12"/>
              </a:cxn>
              <a:cxn ang="0">
                <a:pos x="30" y="48"/>
              </a:cxn>
              <a:cxn ang="0">
                <a:pos x="18" y="72"/>
              </a:cxn>
              <a:cxn ang="0">
                <a:pos x="12" y="120"/>
              </a:cxn>
              <a:cxn ang="0">
                <a:pos x="0" y="162"/>
              </a:cxn>
              <a:cxn ang="0">
                <a:pos x="6" y="360"/>
              </a:cxn>
              <a:cxn ang="0">
                <a:pos x="18" y="396"/>
              </a:cxn>
              <a:cxn ang="0">
                <a:pos x="24" y="438"/>
              </a:cxn>
              <a:cxn ang="0">
                <a:pos x="36" y="462"/>
              </a:cxn>
              <a:cxn ang="0">
                <a:pos x="42" y="486"/>
              </a:cxn>
              <a:cxn ang="0">
                <a:pos x="54" y="510"/>
              </a:cxn>
              <a:cxn ang="0">
                <a:pos x="60" y="528"/>
              </a:cxn>
              <a:cxn ang="0">
                <a:pos x="72" y="552"/>
              </a:cxn>
              <a:cxn ang="0">
                <a:pos x="78" y="570"/>
              </a:cxn>
              <a:cxn ang="0">
                <a:pos x="90" y="588"/>
              </a:cxn>
              <a:cxn ang="0">
                <a:pos x="102" y="606"/>
              </a:cxn>
              <a:cxn ang="0">
                <a:pos x="114" y="624"/>
              </a:cxn>
              <a:cxn ang="0">
                <a:pos x="126" y="642"/>
              </a:cxn>
              <a:cxn ang="0">
                <a:pos x="138" y="660"/>
              </a:cxn>
              <a:cxn ang="0">
                <a:pos x="150" y="678"/>
              </a:cxn>
              <a:cxn ang="0">
                <a:pos x="168" y="696"/>
              </a:cxn>
              <a:cxn ang="0">
                <a:pos x="186" y="714"/>
              </a:cxn>
              <a:cxn ang="0">
                <a:pos x="198" y="732"/>
              </a:cxn>
              <a:cxn ang="0">
                <a:pos x="216" y="744"/>
              </a:cxn>
              <a:cxn ang="0">
                <a:pos x="240" y="768"/>
              </a:cxn>
              <a:cxn ang="0">
                <a:pos x="246" y="774"/>
              </a:cxn>
              <a:cxn ang="0">
                <a:pos x="264" y="786"/>
              </a:cxn>
              <a:cxn ang="0">
                <a:pos x="282" y="804"/>
              </a:cxn>
              <a:cxn ang="0">
                <a:pos x="300" y="816"/>
              </a:cxn>
              <a:cxn ang="0">
                <a:pos x="318" y="828"/>
              </a:cxn>
              <a:cxn ang="0">
                <a:pos x="336" y="840"/>
              </a:cxn>
              <a:cxn ang="0">
                <a:pos x="354" y="852"/>
              </a:cxn>
              <a:cxn ang="0">
                <a:pos x="372" y="858"/>
              </a:cxn>
              <a:cxn ang="0">
                <a:pos x="396" y="870"/>
              </a:cxn>
              <a:cxn ang="0">
                <a:pos x="414" y="882"/>
              </a:cxn>
              <a:cxn ang="0">
                <a:pos x="432" y="888"/>
              </a:cxn>
              <a:cxn ang="0">
                <a:pos x="456" y="900"/>
              </a:cxn>
              <a:cxn ang="0">
                <a:pos x="474" y="906"/>
              </a:cxn>
              <a:cxn ang="0">
                <a:pos x="492" y="912"/>
              </a:cxn>
              <a:cxn ang="0">
                <a:pos x="516" y="918"/>
              </a:cxn>
              <a:cxn ang="0">
                <a:pos x="534" y="924"/>
              </a:cxn>
              <a:cxn ang="0">
                <a:pos x="558" y="930"/>
              </a:cxn>
            </a:cxnLst>
            <a:rect l="0" t="0" r="r" b="b"/>
            <a:pathLst>
              <a:path w="570" h="936">
                <a:moveTo>
                  <a:pt x="42" y="0"/>
                </a:moveTo>
                <a:lnTo>
                  <a:pt x="42" y="6"/>
                </a:lnTo>
                <a:lnTo>
                  <a:pt x="36" y="12"/>
                </a:lnTo>
                <a:lnTo>
                  <a:pt x="36" y="24"/>
                </a:lnTo>
                <a:lnTo>
                  <a:pt x="30" y="30"/>
                </a:lnTo>
                <a:lnTo>
                  <a:pt x="30" y="48"/>
                </a:lnTo>
                <a:lnTo>
                  <a:pt x="24" y="54"/>
                </a:lnTo>
                <a:lnTo>
                  <a:pt x="24" y="66"/>
                </a:lnTo>
                <a:lnTo>
                  <a:pt x="18" y="72"/>
                </a:lnTo>
                <a:lnTo>
                  <a:pt x="18" y="90"/>
                </a:lnTo>
                <a:lnTo>
                  <a:pt x="12" y="96"/>
                </a:lnTo>
                <a:lnTo>
                  <a:pt x="12" y="120"/>
                </a:lnTo>
                <a:lnTo>
                  <a:pt x="6" y="132"/>
                </a:lnTo>
                <a:lnTo>
                  <a:pt x="6" y="156"/>
                </a:lnTo>
                <a:lnTo>
                  <a:pt x="0" y="162"/>
                </a:lnTo>
                <a:lnTo>
                  <a:pt x="0" y="318"/>
                </a:lnTo>
                <a:lnTo>
                  <a:pt x="6" y="324"/>
                </a:lnTo>
                <a:lnTo>
                  <a:pt x="6" y="360"/>
                </a:lnTo>
                <a:lnTo>
                  <a:pt x="12" y="366"/>
                </a:lnTo>
                <a:lnTo>
                  <a:pt x="12" y="390"/>
                </a:lnTo>
                <a:lnTo>
                  <a:pt x="18" y="396"/>
                </a:lnTo>
                <a:lnTo>
                  <a:pt x="18" y="420"/>
                </a:lnTo>
                <a:lnTo>
                  <a:pt x="24" y="426"/>
                </a:lnTo>
                <a:lnTo>
                  <a:pt x="24" y="438"/>
                </a:lnTo>
                <a:lnTo>
                  <a:pt x="30" y="444"/>
                </a:lnTo>
                <a:lnTo>
                  <a:pt x="30" y="456"/>
                </a:lnTo>
                <a:lnTo>
                  <a:pt x="36" y="462"/>
                </a:lnTo>
                <a:lnTo>
                  <a:pt x="36" y="474"/>
                </a:lnTo>
                <a:lnTo>
                  <a:pt x="42" y="480"/>
                </a:lnTo>
                <a:lnTo>
                  <a:pt x="42" y="486"/>
                </a:lnTo>
                <a:lnTo>
                  <a:pt x="48" y="492"/>
                </a:lnTo>
                <a:lnTo>
                  <a:pt x="48" y="504"/>
                </a:lnTo>
                <a:lnTo>
                  <a:pt x="54" y="510"/>
                </a:lnTo>
                <a:lnTo>
                  <a:pt x="54" y="516"/>
                </a:lnTo>
                <a:lnTo>
                  <a:pt x="60" y="522"/>
                </a:lnTo>
                <a:lnTo>
                  <a:pt x="60" y="528"/>
                </a:lnTo>
                <a:lnTo>
                  <a:pt x="66" y="540"/>
                </a:lnTo>
                <a:lnTo>
                  <a:pt x="66" y="546"/>
                </a:lnTo>
                <a:lnTo>
                  <a:pt x="72" y="552"/>
                </a:lnTo>
                <a:lnTo>
                  <a:pt x="72" y="558"/>
                </a:lnTo>
                <a:lnTo>
                  <a:pt x="78" y="564"/>
                </a:lnTo>
                <a:lnTo>
                  <a:pt x="78" y="570"/>
                </a:lnTo>
                <a:lnTo>
                  <a:pt x="84" y="576"/>
                </a:lnTo>
                <a:lnTo>
                  <a:pt x="90" y="582"/>
                </a:lnTo>
                <a:lnTo>
                  <a:pt x="90" y="588"/>
                </a:lnTo>
                <a:lnTo>
                  <a:pt x="96" y="594"/>
                </a:lnTo>
                <a:lnTo>
                  <a:pt x="96" y="600"/>
                </a:lnTo>
                <a:lnTo>
                  <a:pt x="102" y="606"/>
                </a:lnTo>
                <a:lnTo>
                  <a:pt x="108" y="612"/>
                </a:lnTo>
                <a:lnTo>
                  <a:pt x="108" y="618"/>
                </a:lnTo>
                <a:lnTo>
                  <a:pt x="114" y="624"/>
                </a:lnTo>
                <a:lnTo>
                  <a:pt x="120" y="630"/>
                </a:lnTo>
                <a:lnTo>
                  <a:pt x="120" y="636"/>
                </a:lnTo>
                <a:lnTo>
                  <a:pt x="126" y="642"/>
                </a:lnTo>
                <a:lnTo>
                  <a:pt x="132" y="648"/>
                </a:lnTo>
                <a:lnTo>
                  <a:pt x="132" y="654"/>
                </a:lnTo>
                <a:lnTo>
                  <a:pt x="138" y="660"/>
                </a:lnTo>
                <a:lnTo>
                  <a:pt x="144" y="666"/>
                </a:lnTo>
                <a:lnTo>
                  <a:pt x="150" y="672"/>
                </a:lnTo>
                <a:lnTo>
                  <a:pt x="150" y="678"/>
                </a:lnTo>
                <a:lnTo>
                  <a:pt x="156" y="684"/>
                </a:lnTo>
                <a:lnTo>
                  <a:pt x="162" y="690"/>
                </a:lnTo>
                <a:lnTo>
                  <a:pt x="168" y="696"/>
                </a:lnTo>
                <a:lnTo>
                  <a:pt x="174" y="702"/>
                </a:lnTo>
                <a:lnTo>
                  <a:pt x="180" y="708"/>
                </a:lnTo>
                <a:lnTo>
                  <a:pt x="186" y="714"/>
                </a:lnTo>
                <a:lnTo>
                  <a:pt x="192" y="720"/>
                </a:lnTo>
                <a:lnTo>
                  <a:pt x="198" y="726"/>
                </a:lnTo>
                <a:lnTo>
                  <a:pt x="198" y="732"/>
                </a:lnTo>
                <a:lnTo>
                  <a:pt x="204" y="738"/>
                </a:lnTo>
                <a:lnTo>
                  <a:pt x="210" y="738"/>
                </a:lnTo>
                <a:lnTo>
                  <a:pt x="216" y="744"/>
                </a:lnTo>
                <a:lnTo>
                  <a:pt x="222" y="750"/>
                </a:lnTo>
                <a:lnTo>
                  <a:pt x="228" y="756"/>
                </a:lnTo>
                <a:lnTo>
                  <a:pt x="240" y="768"/>
                </a:lnTo>
                <a:lnTo>
                  <a:pt x="234" y="768"/>
                </a:lnTo>
                <a:lnTo>
                  <a:pt x="240" y="768"/>
                </a:lnTo>
                <a:lnTo>
                  <a:pt x="246" y="774"/>
                </a:lnTo>
                <a:lnTo>
                  <a:pt x="252" y="780"/>
                </a:lnTo>
                <a:lnTo>
                  <a:pt x="258" y="786"/>
                </a:lnTo>
                <a:lnTo>
                  <a:pt x="264" y="786"/>
                </a:lnTo>
                <a:lnTo>
                  <a:pt x="270" y="792"/>
                </a:lnTo>
                <a:lnTo>
                  <a:pt x="276" y="798"/>
                </a:lnTo>
                <a:lnTo>
                  <a:pt x="282" y="804"/>
                </a:lnTo>
                <a:lnTo>
                  <a:pt x="288" y="804"/>
                </a:lnTo>
                <a:lnTo>
                  <a:pt x="294" y="810"/>
                </a:lnTo>
                <a:lnTo>
                  <a:pt x="300" y="816"/>
                </a:lnTo>
                <a:lnTo>
                  <a:pt x="306" y="816"/>
                </a:lnTo>
                <a:lnTo>
                  <a:pt x="312" y="822"/>
                </a:lnTo>
                <a:lnTo>
                  <a:pt x="318" y="828"/>
                </a:lnTo>
                <a:lnTo>
                  <a:pt x="324" y="828"/>
                </a:lnTo>
                <a:lnTo>
                  <a:pt x="330" y="834"/>
                </a:lnTo>
                <a:lnTo>
                  <a:pt x="336" y="840"/>
                </a:lnTo>
                <a:lnTo>
                  <a:pt x="342" y="840"/>
                </a:lnTo>
                <a:lnTo>
                  <a:pt x="348" y="846"/>
                </a:lnTo>
                <a:lnTo>
                  <a:pt x="354" y="852"/>
                </a:lnTo>
                <a:lnTo>
                  <a:pt x="360" y="852"/>
                </a:lnTo>
                <a:lnTo>
                  <a:pt x="366" y="858"/>
                </a:lnTo>
                <a:lnTo>
                  <a:pt x="372" y="858"/>
                </a:lnTo>
                <a:lnTo>
                  <a:pt x="378" y="864"/>
                </a:lnTo>
                <a:lnTo>
                  <a:pt x="384" y="870"/>
                </a:lnTo>
                <a:lnTo>
                  <a:pt x="396" y="870"/>
                </a:lnTo>
                <a:lnTo>
                  <a:pt x="402" y="876"/>
                </a:lnTo>
                <a:lnTo>
                  <a:pt x="408" y="876"/>
                </a:lnTo>
                <a:lnTo>
                  <a:pt x="414" y="882"/>
                </a:lnTo>
                <a:lnTo>
                  <a:pt x="420" y="882"/>
                </a:lnTo>
                <a:lnTo>
                  <a:pt x="426" y="888"/>
                </a:lnTo>
                <a:lnTo>
                  <a:pt x="432" y="888"/>
                </a:lnTo>
                <a:lnTo>
                  <a:pt x="438" y="894"/>
                </a:lnTo>
                <a:lnTo>
                  <a:pt x="444" y="894"/>
                </a:lnTo>
                <a:lnTo>
                  <a:pt x="456" y="900"/>
                </a:lnTo>
                <a:lnTo>
                  <a:pt x="462" y="900"/>
                </a:lnTo>
                <a:lnTo>
                  <a:pt x="468" y="900"/>
                </a:lnTo>
                <a:lnTo>
                  <a:pt x="474" y="906"/>
                </a:lnTo>
                <a:lnTo>
                  <a:pt x="480" y="906"/>
                </a:lnTo>
                <a:lnTo>
                  <a:pt x="486" y="912"/>
                </a:lnTo>
                <a:lnTo>
                  <a:pt x="492" y="912"/>
                </a:lnTo>
                <a:lnTo>
                  <a:pt x="504" y="912"/>
                </a:lnTo>
                <a:lnTo>
                  <a:pt x="510" y="918"/>
                </a:lnTo>
                <a:lnTo>
                  <a:pt x="516" y="918"/>
                </a:lnTo>
                <a:lnTo>
                  <a:pt x="522" y="924"/>
                </a:lnTo>
                <a:lnTo>
                  <a:pt x="528" y="924"/>
                </a:lnTo>
                <a:lnTo>
                  <a:pt x="534" y="924"/>
                </a:lnTo>
                <a:lnTo>
                  <a:pt x="546" y="930"/>
                </a:lnTo>
                <a:lnTo>
                  <a:pt x="552" y="930"/>
                </a:lnTo>
                <a:lnTo>
                  <a:pt x="558" y="930"/>
                </a:lnTo>
                <a:lnTo>
                  <a:pt x="564" y="930"/>
                </a:lnTo>
                <a:lnTo>
                  <a:pt x="570" y="936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1" name="Freeform 75">
            <a:extLst>
              <a:ext uri="{FF2B5EF4-FFF2-40B4-BE49-F238E27FC236}">
                <a16:creationId xmlns:a16="http://schemas.microsoft.com/office/drawing/2014/main" id="{8A164D37-FB45-4D25-B0BD-D1697BA02221}"/>
              </a:ext>
            </a:extLst>
          </p:cNvPr>
          <p:cNvSpPr>
            <a:spLocks/>
          </p:cNvSpPr>
          <p:nvPr/>
        </p:nvSpPr>
        <p:spPr bwMode="auto">
          <a:xfrm>
            <a:off x="4438650" y="3871913"/>
            <a:ext cx="1276350" cy="581025"/>
          </a:xfrm>
          <a:custGeom>
            <a:avLst/>
            <a:gdLst/>
            <a:ahLst/>
            <a:cxnLst>
              <a:cxn ang="0">
                <a:pos x="18" y="348"/>
              </a:cxn>
              <a:cxn ang="0">
                <a:pos x="36" y="354"/>
              </a:cxn>
              <a:cxn ang="0">
                <a:pos x="60" y="354"/>
              </a:cxn>
              <a:cxn ang="0">
                <a:pos x="84" y="360"/>
              </a:cxn>
              <a:cxn ang="0">
                <a:pos x="102" y="360"/>
              </a:cxn>
              <a:cxn ang="0">
                <a:pos x="126" y="360"/>
              </a:cxn>
              <a:cxn ang="0">
                <a:pos x="150" y="366"/>
              </a:cxn>
              <a:cxn ang="0">
                <a:pos x="168" y="366"/>
              </a:cxn>
              <a:cxn ang="0">
                <a:pos x="192" y="360"/>
              </a:cxn>
              <a:cxn ang="0">
                <a:pos x="216" y="360"/>
              </a:cxn>
              <a:cxn ang="0">
                <a:pos x="234" y="360"/>
              </a:cxn>
              <a:cxn ang="0">
                <a:pos x="258" y="360"/>
              </a:cxn>
              <a:cxn ang="0">
                <a:pos x="282" y="354"/>
              </a:cxn>
              <a:cxn ang="0">
                <a:pos x="300" y="354"/>
              </a:cxn>
              <a:cxn ang="0">
                <a:pos x="324" y="348"/>
              </a:cxn>
              <a:cxn ang="0">
                <a:pos x="348" y="342"/>
              </a:cxn>
              <a:cxn ang="0">
                <a:pos x="366" y="336"/>
              </a:cxn>
              <a:cxn ang="0">
                <a:pos x="390" y="330"/>
              </a:cxn>
              <a:cxn ang="0">
                <a:pos x="408" y="324"/>
              </a:cxn>
              <a:cxn ang="0">
                <a:pos x="432" y="318"/>
              </a:cxn>
              <a:cxn ang="0">
                <a:pos x="450" y="306"/>
              </a:cxn>
              <a:cxn ang="0">
                <a:pos x="468" y="300"/>
              </a:cxn>
              <a:cxn ang="0">
                <a:pos x="492" y="288"/>
              </a:cxn>
              <a:cxn ang="0">
                <a:pos x="510" y="282"/>
              </a:cxn>
              <a:cxn ang="0">
                <a:pos x="528" y="270"/>
              </a:cxn>
              <a:cxn ang="0">
                <a:pos x="546" y="258"/>
              </a:cxn>
              <a:cxn ang="0">
                <a:pos x="570" y="246"/>
              </a:cxn>
              <a:cxn ang="0">
                <a:pos x="588" y="234"/>
              </a:cxn>
              <a:cxn ang="0">
                <a:pos x="606" y="222"/>
              </a:cxn>
              <a:cxn ang="0">
                <a:pos x="630" y="204"/>
              </a:cxn>
              <a:cxn ang="0">
                <a:pos x="636" y="198"/>
              </a:cxn>
              <a:cxn ang="0">
                <a:pos x="654" y="186"/>
              </a:cxn>
              <a:cxn ang="0">
                <a:pos x="672" y="168"/>
              </a:cxn>
              <a:cxn ang="0">
                <a:pos x="690" y="156"/>
              </a:cxn>
              <a:cxn ang="0">
                <a:pos x="702" y="138"/>
              </a:cxn>
              <a:cxn ang="0">
                <a:pos x="720" y="126"/>
              </a:cxn>
              <a:cxn ang="0">
                <a:pos x="732" y="108"/>
              </a:cxn>
              <a:cxn ang="0">
                <a:pos x="744" y="90"/>
              </a:cxn>
              <a:cxn ang="0">
                <a:pos x="756" y="72"/>
              </a:cxn>
              <a:cxn ang="0">
                <a:pos x="774" y="54"/>
              </a:cxn>
              <a:cxn ang="0">
                <a:pos x="786" y="36"/>
              </a:cxn>
              <a:cxn ang="0">
                <a:pos x="798" y="18"/>
              </a:cxn>
            </a:cxnLst>
            <a:rect l="0" t="0" r="r" b="b"/>
            <a:pathLst>
              <a:path w="804" h="366">
                <a:moveTo>
                  <a:pt x="0" y="348"/>
                </a:moveTo>
                <a:lnTo>
                  <a:pt x="12" y="348"/>
                </a:lnTo>
                <a:lnTo>
                  <a:pt x="18" y="348"/>
                </a:lnTo>
                <a:lnTo>
                  <a:pt x="24" y="348"/>
                </a:lnTo>
                <a:lnTo>
                  <a:pt x="30" y="354"/>
                </a:lnTo>
                <a:lnTo>
                  <a:pt x="36" y="354"/>
                </a:lnTo>
                <a:lnTo>
                  <a:pt x="48" y="354"/>
                </a:lnTo>
                <a:lnTo>
                  <a:pt x="54" y="354"/>
                </a:lnTo>
                <a:lnTo>
                  <a:pt x="60" y="354"/>
                </a:lnTo>
                <a:lnTo>
                  <a:pt x="66" y="360"/>
                </a:lnTo>
                <a:lnTo>
                  <a:pt x="78" y="360"/>
                </a:lnTo>
                <a:lnTo>
                  <a:pt x="84" y="360"/>
                </a:lnTo>
                <a:lnTo>
                  <a:pt x="90" y="360"/>
                </a:lnTo>
                <a:lnTo>
                  <a:pt x="96" y="360"/>
                </a:lnTo>
                <a:lnTo>
                  <a:pt x="102" y="360"/>
                </a:lnTo>
                <a:lnTo>
                  <a:pt x="114" y="360"/>
                </a:lnTo>
                <a:lnTo>
                  <a:pt x="120" y="360"/>
                </a:lnTo>
                <a:lnTo>
                  <a:pt x="126" y="360"/>
                </a:lnTo>
                <a:lnTo>
                  <a:pt x="132" y="360"/>
                </a:lnTo>
                <a:lnTo>
                  <a:pt x="144" y="366"/>
                </a:lnTo>
                <a:lnTo>
                  <a:pt x="150" y="366"/>
                </a:lnTo>
                <a:lnTo>
                  <a:pt x="156" y="366"/>
                </a:lnTo>
                <a:lnTo>
                  <a:pt x="162" y="366"/>
                </a:lnTo>
                <a:lnTo>
                  <a:pt x="168" y="366"/>
                </a:lnTo>
                <a:lnTo>
                  <a:pt x="180" y="366"/>
                </a:lnTo>
                <a:lnTo>
                  <a:pt x="186" y="366"/>
                </a:lnTo>
                <a:lnTo>
                  <a:pt x="192" y="360"/>
                </a:lnTo>
                <a:lnTo>
                  <a:pt x="198" y="360"/>
                </a:lnTo>
                <a:lnTo>
                  <a:pt x="210" y="360"/>
                </a:lnTo>
                <a:lnTo>
                  <a:pt x="216" y="360"/>
                </a:lnTo>
                <a:lnTo>
                  <a:pt x="222" y="360"/>
                </a:lnTo>
                <a:lnTo>
                  <a:pt x="228" y="360"/>
                </a:lnTo>
                <a:lnTo>
                  <a:pt x="234" y="360"/>
                </a:lnTo>
                <a:lnTo>
                  <a:pt x="246" y="360"/>
                </a:lnTo>
                <a:lnTo>
                  <a:pt x="252" y="360"/>
                </a:lnTo>
                <a:lnTo>
                  <a:pt x="258" y="360"/>
                </a:lnTo>
                <a:lnTo>
                  <a:pt x="264" y="354"/>
                </a:lnTo>
                <a:lnTo>
                  <a:pt x="276" y="354"/>
                </a:lnTo>
                <a:lnTo>
                  <a:pt x="282" y="354"/>
                </a:lnTo>
                <a:lnTo>
                  <a:pt x="288" y="354"/>
                </a:lnTo>
                <a:lnTo>
                  <a:pt x="294" y="354"/>
                </a:lnTo>
                <a:lnTo>
                  <a:pt x="300" y="354"/>
                </a:lnTo>
                <a:lnTo>
                  <a:pt x="312" y="348"/>
                </a:lnTo>
                <a:lnTo>
                  <a:pt x="318" y="348"/>
                </a:lnTo>
                <a:lnTo>
                  <a:pt x="324" y="348"/>
                </a:lnTo>
                <a:lnTo>
                  <a:pt x="330" y="348"/>
                </a:lnTo>
                <a:lnTo>
                  <a:pt x="336" y="342"/>
                </a:lnTo>
                <a:lnTo>
                  <a:pt x="348" y="342"/>
                </a:lnTo>
                <a:lnTo>
                  <a:pt x="354" y="342"/>
                </a:lnTo>
                <a:lnTo>
                  <a:pt x="360" y="336"/>
                </a:lnTo>
                <a:lnTo>
                  <a:pt x="366" y="336"/>
                </a:lnTo>
                <a:lnTo>
                  <a:pt x="372" y="336"/>
                </a:lnTo>
                <a:lnTo>
                  <a:pt x="384" y="330"/>
                </a:lnTo>
                <a:lnTo>
                  <a:pt x="390" y="330"/>
                </a:lnTo>
                <a:lnTo>
                  <a:pt x="396" y="330"/>
                </a:lnTo>
                <a:lnTo>
                  <a:pt x="402" y="324"/>
                </a:lnTo>
                <a:lnTo>
                  <a:pt x="408" y="324"/>
                </a:lnTo>
                <a:lnTo>
                  <a:pt x="414" y="324"/>
                </a:lnTo>
                <a:lnTo>
                  <a:pt x="420" y="318"/>
                </a:lnTo>
                <a:lnTo>
                  <a:pt x="432" y="318"/>
                </a:lnTo>
                <a:lnTo>
                  <a:pt x="438" y="312"/>
                </a:lnTo>
                <a:lnTo>
                  <a:pt x="444" y="312"/>
                </a:lnTo>
                <a:lnTo>
                  <a:pt x="450" y="306"/>
                </a:lnTo>
                <a:lnTo>
                  <a:pt x="456" y="306"/>
                </a:lnTo>
                <a:lnTo>
                  <a:pt x="462" y="300"/>
                </a:lnTo>
                <a:lnTo>
                  <a:pt x="468" y="300"/>
                </a:lnTo>
                <a:lnTo>
                  <a:pt x="480" y="294"/>
                </a:lnTo>
                <a:lnTo>
                  <a:pt x="486" y="294"/>
                </a:lnTo>
                <a:lnTo>
                  <a:pt x="492" y="288"/>
                </a:lnTo>
                <a:lnTo>
                  <a:pt x="498" y="288"/>
                </a:lnTo>
                <a:lnTo>
                  <a:pt x="504" y="282"/>
                </a:lnTo>
                <a:lnTo>
                  <a:pt x="510" y="282"/>
                </a:lnTo>
                <a:lnTo>
                  <a:pt x="516" y="276"/>
                </a:lnTo>
                <a:lnTo>
                  <a:pt x="522" y="276"/>
                </a:lnTo>
                <a:lnTo>
                  <a:pt x="528" y="270"/>
                </a:lnTo>
                <a:lnTo>
                  <a:pt x="534" y="270"/>
                </a:lnTo>
                <a:lnTo>
                  <a:pt x="540" y="264"/>
                </a:lnTo>
                <a:lnTo>
                  <a:pt x="546" y="258"/>
                </a:lnTo>
                <a:lnTo>
                  <a:pt x="552" y="258"/>
                </a:lnTo>
                <a:lnTo>
                  <a:pt x="564" y="252"/>
                </a:lnTo>
                <a:lnTo>
                  <a:pt x="570" y="246"/>
                </a:lnTo>
                <a:lnTo>
                  <a:pt x="576" y="246"/>
                </a:lnTo>
                <a:lnTo>
                  <a:pt x="582" y="240"/>
                </a:lnTo>
                <a:lnTo>
                  <a:pt x="588" y="234"/>
                </a:lnTo>
                <a:lnTo>
                  <a:pt x="594" y="234"/>
                </a:lnTo>
                <a:lnTo>
                  <a:pt x="600" y="228"/>
                </a:lnTo>
                <a:lnTo>
                  <a:pt x="606" y="222"/>
                </a:lnTo>
                <a:lnTo>
                  <a:pt x="612" y="222"/>
                </a:lnTo>
                <a:lnTo>
                  <a:pt x="618" y="216"/>
                </a:lnTo>
                <a:lnTo>
                  <a:pt x="630" y="204"/>
                </a:lnTo>
                <a:lnTo>
                  <a:pt x="624" y="204"/>
                </a:lnTo>
                <a:lnTo>
                  <a:pt x="630" y="204"/>
                </a:lnTo>
                <a:lnTo>
                  <a:pt x="636" y="198"/>
                </a:lnTo>
                <a:lnTo>
                  <a:pt x="642" y="192"/>
                </a:lnTo>
                <a:lnTo>
                  <a:pt x="648" y="186"/>
                </a:lnTo>
                <a:lnTo>
                  <a:pt x="654" y="186"/>
                </a:lnTo>
                <a:lnTo>
                  <a:pt x="660" y="180"/>
                </a:lnTo>
                <a:lnTo>
                  <a:pt x="666" y="174"/>
                </a:lnTo>
                <a:lnTo>
                  <a:pt x="672" y="168"/>
                </a:lnTo>
                <a:lnTo>
                  <a:pt x="678" y="162"/>
                </a:lnTo>
                <a:lnTo>
                  <a:pt x="684" y="162"/>
                </a:lnTo>
                <a:lnTo>
                  <a:pt x="690" y="156"/>
                </a:lnTo>
                <a:lnTo>
                  <a:pt x="690" y="150"/>
                </a:lnTo>
                <a:lnTo>
                  <a:pt x="696" y="144"/>
                </a:lnTo>
                <a:lnTo>
                  <a:pt x="702" y="138"/>
                </a:lnTo>
                <a:lnTo>
                  <a:pt x="708" y="132"/>
                </a:lnTo>
                <a:lnTo>
                  <a:pt x="714" y="132"/>
                </a:lnTo>
                <a:lnTo>
                  <a:pt x="720" y="126"/>
                </a:lnTo>
                <a:lnTo>
                  <a:pt x="720" y="120"/>
                </a:lnTo>
                <a:lnTo>
                  <a:pt x="726" y="114"/>
                </a:lnTo>
                <a:lnTo>
                  <a:pt x="732" y="108"/>
                </a:lnTo>
                <a:lnTo>
                  <a:pt x="738" y="102"/>
                </a:lnTo>
                <a:lnTo>
                  <a:pt x="744" y="96"/>
                </a:lnTo>
                <a:lnTo>
                  <a:pt x="744" y="90"/>
                </a:lnTo>
                <a:lnTo>
                  <a:pt x="750" y="84"/>
                </a:lnTo>
                <a:lnTo>
                  <a:pt x="756" y="78"/>
                </a:lnTo>
                <a:lnTo>
                  <a:pt x="756" y="72"/>
                </a:lnTo>
                <a:lnTo>
                  <a:pt x="762" y="66"/>
                </a:lnTo>
                <a:lnTo>
                  <a:pt x="768" y="60"/>
                </a:lnTo>
                <a:lnTo>
                  <a:pt x="774" y="54"/>
                </a:lnTo>
                <a:lnTo>
                  <a:pt x="780" y="48"/>
                </a:lnTo>
                <a:lnTo>
                  <a:pt x="786" y="42"/>
                </a:lnTo>
                <a:lnTo>
                  <a:pt x="786" y="36"/>
                </a:lnTo>
                <a:lnTo>
                  <a:pt x="792" y="30"/>
                </a:lnTo>
                <a:lnTo>
                  <a:pt x="798" y="24"/>
                </a:lnTo>
                <a:lnTo>
                  <a:pt x="798" y="18"/>
                </a:lnTo>
                <a:lnTo>
                  <a:pt x="804" y="6"/>
                </a:lnTo>
                <a:lnTo>
                  <a:pt x="804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2" name="Freeform 76">
            <a:extLst>
              <a:ext uri="{FF2B5EF4-FFF2-40B4-BE49-F238E27FC236}">
                <a16:creationId xmlns:a16="http://schemas.microsoft.com/office/drawing/2014/main" id="{7DAA3822-FE60-4B30-ADEB-8B2683D3D37F}"/>
              </a:ext>
            </a:extLst>
          </p:cNvPr>
          <p:cNvSpPr>
            <a:spLocks/>
          </p:cNvSpPr>
          <p:nvPr/>
        </p:nvSpPr>
        <p:spPr bwMode="auto">
          <a:xfrm>
            <a:off x="5715000" y="3328988"/>
            <a:ext cx="152400" cy="542925"/>
          </a:xfrm>
          <a:custGeom>
            <a:avLst/>
            <a:gdLst/>
            <a:ahLst/>
            <a:cxnLst>
              <a:cxn ang="0">
                <a:pos x="0" y="342"/>
              </a:cxn>
              <a:cxn ang="0">
                <a:pos x="6" y="336"/>
              </a:cxn>
              <a:cxn ang="0">
                <a:pos x="12" y="330"/>
              </a:cxn>
              <a:cxn ang="0">
                <a:pos x="12" y="324"/>
              </a:cxn>
              <a:cxn ang="0">
                <a:pos x="18" y="318"/>
              </a:cxn>
              <a:cxn ang="0">
                <a:pos x="18" y="312"/>
              </a:cxn>
              <a:cxn ang="0">
                <a:pos x="24" y="306"/>
              </a:cxn>
              <a:cxn ang="0">
                <a:pos x="24" y="300"/>
              </a:cxn>
              <a:cxn ang="0">
                <a:pos x="30" y="294"/>
              </a:cxn>
              <a:cxn ang="0">
                <a:pos x="30" y="288"/>
              </a:cxn>
              <a:cxn ang="0">
                <a:pos x="36" y="282"/>
              </a:cxn>
              <a:cxn ang="0">
                <a:pos x="36" y="276"/>
              </a:cxn>
              <a:cxn ang="0">
                <a:pos x="42" y="270"/>
              </a:cxn>
              <a:cxn ang="0">
                <a:pos x="42" y="264"/>
              </a:cxn>
              <a:cxn ang="0">
                <a:pos x="48" y="258"/>
              </a:cxn>
              <a:cxn ang="0">
                <a:pos x="48" y="246"/>
              </a:cxn>
              <a:cxn ang="0">
                <a:pos x="54" y="240"/>
              </a:cxn>
              <a:cxn ang="0">
                <a:pos x="54" y="234"/>
              </a:cxn>
              <a:cxn ang="0">
                <a:pos x="60" y="228"/>
              </a:cxn>
              <a:cxn ang="0">
                <a:pos x="60" y="216"/>
              </a:cxn>
              <a:cxn ang="0">
                <a:pos x="66" y="210"/>
              </a:cxn>
              <a:cxn ang="0">
                <a:pos x="66" y="192"/>
              </a:cxn>
              <a:cxn ang="0">
                <a:pos x="72" y="186"/>
              </a:cxn>
              <a:cxn ang="0">
                <a:pos x="72" y="174"/>
              </a:cxn>
              <a:cxn ang="0">
                <a:pos x="78" y="168"/>
              </a:cxn>
              <a:cxn ang="0">
                <a:pos x="78" y="156"/>
              </a:cxn>
              <a:cxn ang="0">
                <a:pos x="84" y="144"/>
              </a:cxn>
              <a:cxn ang="0">
                <a:pos x="84" y="120"/>
              </a:cxn>
              <a:cxn ang="0">
                <a:pos x="90" y="114"/>
              </a:cxn>
              <a:cxn ang="0">
                <a:pos x="90" y="84"/>
              </a:cxn>
              <a:cxn ang="0">
                <a:pos x="96" y="78"/>
              </a:cxn>
              <a:cxn ang="0">
                <a:pos x="96" y="0"/>
              </a:cxn>
            </a:cxnLst>
            <a:rect l="0" t="0" r="r" b="b"/>
            <a:pathLst>
              <a:path w="96" h="342">
                <a:moveTo>
                  <a:pt x="0" y="342"/>
                </a:moveTo>
                <a:lnTo>
                  <a:pt x="6" y="336"/>
                </a:lnTo>
                <a:lnTo>
                  <a:pt x="12" y="330"/>
                </a:lnTo>
                <a:lnTo>
                  <a:pt x="12" y="324"/>
                </a:lnTo>
                <a:lnTo>
                  <a:pt x="18" y="318"/>
                </a:lnTo>
                <a:lnTo>
                  <a:pt x="18" y="312"/>
                </a:lnTo>
                <a:lnTo>
                  <a:pt x="24" y="306"/>
                </a:lnTo>
                <a:lnTo>
                  <a:pt x="24" y="300"/>
                </a:lnTo>
                <a:lnTo>
                  <a:pt x="30" y="294"/>
                </a:lnTo>
                <a:lnTo>
                  <a:pt x="30" y="288"/>
                </a:lnTo>
                <a:lnTo>
                  <a:pt x="36" y="282"/>
                </a:lnTo>
                <a:lnTo>
                  <a:pt x="36" y="276"/>
                </a:lnTo>
                <a:lnTo>
                  <a:pt x="42" y="270"/>
                </a:lnTo>
                <a:lnTo>
                  <a:pt x="42" y="264"/>
                </a:lnTo>
                <a:lnTo>
                  <a:pt x="48" y="258"/>
                </a:lnTo>
                <a:lnTo>
                  <a:pt x="48" y="246"/>
                </a:lnTo>
                <a:lnTo>
                  <a:pt x="54" y="240"/>
                </a:lnTo>
                <a:lnTo>
                  <a:pt x="54" y="234"/>
                </a:lnTo>
                <a:lnTo>
                  <a:pt x="60" y="228"/>
                </a:lnTo>
                <a:lnTo>
                  <a:pt x="60" y="216"/>
                </a:lnTo>
                <a:lnTo>
                  <a:pt x="66" y="210"/>
                </a:lnTo>
                <a:lnTo>
                  <a:pt x="66" y="192"/>
                </a:lnTo>
                <a:lnTo>
                  <a:pt x="72" y="186"/>
                </a:lnTo>
                <a:lnTo>
                  <a:pt x="72" y="174"/>
                </a:lnTo>
                <a:lnTo>
                  <a:pt x="78" y="168"/>
                </a:lnTo>
                <a:lnTo>
                  <a:pt x="78" y="156"/>
                </a:lnTo>
                <a:lnTo>
                  <a:pt x="84" y="144"/>
                </a:lnTo>
                <a:lnTo>
                  <a:pt x="84" y="120"/>
                </a:lnTo>
                <a:lnTo>
                  <a:pt x="90" y="114"/>
                </a:lnTo>
                <a:lnTo>
                  <a:pt x="90" y="84"/>
                </a:lnTo>
                <a:lnTo>
                  <a:pt x="96" y="78"/>
                </a:lnTo>
                <a:lnTo>
                  <a:pt x="96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3" name="Oval 77">
            <a:extLst>
              <a:ext uri="{FF2B5EF4-FFF2-40B4-BE49-F238E27FC236}">
                <a16:creationId xmlns:a16="http://schemas.microsoft.com/office/drawing/2014/main" id="{94CDE031-988A-46F8-A739-822D5E520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2490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4" name="Oval 78">
            <a:extLst>
              <a:ext uri="{FF2B5EF4-FFF2-40B4-BE49-F238E27FC236}">
                <a16:creationId xmlns:a16="http://schemas.microsoft.com/office/drawing/2014/main" id="{08FA17CF-18B6-4779-9815-A6AD0593E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5" name="Oval 79">
            <a:extLst>
              <a:ext uri="{FF2B5EF4-FFF2-40B4-BE49-F238E27FC236}">
                <a16:creationId xmlns:a16="http://schemas.microsoft.com/office/drawing/2014/main" id="{B79758FF-78E1-41CD-A592-66B1D9F8F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28051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6" name="Oval 80">
            <a:extLst>
              <a:ext uri="{FF2B5EF4-FFF2-40B4-BE49-F238E27FC236}">
                <a16:creationId xmlns:a16="http://schemas.microsoft.com/office/drawing/2014/main" id="{402C2CB0-E368-4CD9-A96D-041296BDE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1643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7" name="Oval 81">
            <a:extLst>
              <a:ext uri="{FF2B5EF4-FFF2-40B4-BE49-F238E27FC236}">
                <a16:creationId xmlns:a16="http://schemas.microsoft.com/office/drawing/2014/main" id="{F3B07E63-329E-4AD5-96C2-77556A834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091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8" name="Oval 82">
            <a:extLst>
              <a:ext uri="{FF2B5EF4-FFF2-40B4-BE49-F238E27FC236}">
                <a16:creationId xmlns:a16="http://schemas.microsoft.com/office/drawing/2014/main" id="{20AE4109-A86A-48A0-A6D4-38CC81FCE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4310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9" name="Oval 83">
            <a:extLst>
              <a:ext uri="{FF2B5EF4-FFF2-40B4-BE49-F238E27FC236}">
                <a16:creationId xmlns:a16="http://schemas.microsoft.com/office/drawing/2014/main" id="{7C8E3C90-0FAE-4120-91A2-7EA86CA94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2185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0" name="Oval 84">
            <a:extLst>
              <a:ext uri="{FF2B5EF4-FFF2-40B4-BE49-F238E27FC236}">
                <a16:creationId xmlns:a16="http://schemas.microsoft.com/office/drawing/2014/main" id="{85D7243D-309E-4760-AA0E-7084104DC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576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1" name="Oval 85">
            <a:extLst>
              <a:ext uri="{FF2B5EF4-FFF2-40B4-BE49-F238E27FC236}">
                <a16:creationId xmlns:a16="http://schemas.microsoft.com/office/drawing/2014/main" id="{AF8D45AE-460F-4640-8781-B4E815453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338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2" name="Oval 86">
            <a:extLst>
              <a:ext uri="{FF2B5EF4-FFF2-40B4-BE49-F238E27FC236}">
                <a16:creationId xmlns:a16="http://schemas.microsoft.com/office/drawing/2014/main" id="{91F74334-3C1B-446D-9DB6-FD3D29848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3" name="Oval 87">
            <a:extLst>
              <a:ext uri="{FF2B5EF4-FFF2-40B4-BE49-F238E27FC236}">
                <a16:creationId xmlns:a16="http://schemas.microsoft.com/office/drawing/2014/main" id="{615E2134-9064-4CDA-A4FE-83BB8FE16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1223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4" name="Oval 88">
            <a:extLst>
              <a:ext uri="{FF2B5EF4-FFF2-40B4-BE49-F238E27FC236}">
                <a16:creationId xmlns:a16="http://schemas.microsoft.com/office/drawing/2014/main" id="{858631D4-6043-4AC5-9ADB-8D2A9ED6E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4529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5" name="Oval 89">
            <a:extLst>
              <a:ext uri="{FF2B5EF4-FFF2-40B4-BE49-F238E27FC236}">
                <a16:creationId xmlns:a16="http://schemas.microsoft.com/office/drawing/2014/main" id="{A0B29CBA-28AE-48B6-87ED-73DDA15AA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4157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6" name="Oval 90">
            <a:extLst>
              <a:ext uri="{FF2B5EF4-FFF2-40B4-BE49-F238E27FC236}">
                <a16:creationId xmlns:a16="http://schemas.microsoft.com/office/drawing/2014/main" id="{0F07FC2D-3689-4E3F-9069-219A6003F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3376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7" name="Oval 91">
            <a:extLst>
              <a:ext uri="{FF2B5EF4-FFF2-40B4-BE49-F238E27FC236}">
                <a16:creationId xmlns:a16="http://schemas.microsoft.com/office/drawing/2014/main" id="{E7C5FE4C-9687-4D75-8D31-A3C9CB16D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300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8" name="Oval 92">
            <a:extLst>
              <a:ext uri="{FF2B5EF4-FFF2-40B4-BE49-F238E27FC236}">
                <a16:creationId xmlns:a16="http://schemas.microsoft.com/office/drawing/2014/main" id="{66969069-E571-4A22-B6F7-34C307CAD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3205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9" name="Oval 93">
            <a:extLst>
              <a:ext uri="{FF2B5EF4-FFF2-40B4-BE49-F238E27FC236}">
                <a16:creationId xmlns:a16="http://schemas.microsoft.com/office/drawing/2014/main" id="{F26FC8D2-C6A6-45C2-9BBA-9F600D365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35956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0" name="Oval 94">
            <a:extLst>
              <a:ext uri="{FF2B5EF4-FFF2-40B4-BE49-F238E27FC236}">
                <a16:creationId xmlns:a16="http://schemas.microsoft.com/office/drawing/2014/main" id="{DA52364A-AC2A-477A-A5F9-0BB6C33FA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1" name="Oval 95">
            <a:extLst>
              <a:ext uri="{FF2B5EF4-FFF2-40B4-BE49-F238E27FC236}">
                <a16:creationId xmlns:a16="http://schemas.microsoft.com/office/drawing/2014/main" id="{4FA2D7FE-5A0C-448F-82BD-A9D5354B7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576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2" name="Oval 96">
            <a:extLst>
              <a:ext uri="{FF2B5EF4-FFF2-40B4-BE49-F238E27FC236}">
                <a16:creationId xmlns:a16="http://schemas.microsoft.com/office/drawing/2014/main" id="{5769FA13-A005-4656-9C03-8D00D59BE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3109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3" name="Oval 97">
            <a:extLst>
              <a:ext uri="{FF2B5EF4-FFF2-40B4-BE49-F238E27FC236}">
                <a16:creationId xmlns:a16="http://schemas.microsoft.com/office/drawing/2014/main" id="{12517108-CD1C-4902-A369-6355D3D2A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2376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4" name="Oval 98">
            <a:extLst>
              <a:ext uri="{FF2B5EF4-FFF2-40B4-BE49-F238E27FC236}">
                <a16:creationId xmlns:a16="http://schemas.microsoft.com/office/drawing/2014/main" id="{150EF3A5-9023-4180-AAE6-712A28953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57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5" name="Oval 99">
            <a:extLst>
              <a:ext uri="{FF2B5EF4-FFF2-40B4-BE49-F238E27FC236}">
                <a16:creationId xmlns:a16="http://schemas.microsoft.com/office/drawing/2014/main" id="{B6CEBF8D-1E6E-4048-8ECF-287E9B24C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25" y="3890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6" name="Oval 100">
            <a:extLst>
              <a:ext uri="{FF2B5EF4-FFF2-40B4-BE49-F238E27FC236}">
                <a16:creationId xmlns:a16="http://schemas.microsoft.com/office/drawing/2014/main" id="{3E3E32A2-3912-40D5-8075-3434A4BA8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065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7" name="Oval 101">
            <a:extLst>
              <a:ext uri="{FF2B5EF4-FFF2-40B4-BE49-F238E27FC236}">
                <a16:creationId xmlns:a16="http://schemas.microsoft.com/office/drawing/2014/main" id="{22A8B7BD-D0B8-42F7-A281-487E85398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4125" y="36052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8" name="Oval 102">
            <a:extLst>
              <a:ext uri="{FF2B5EF4-FFF2-40B4-BE49-F238E27FC236}">
                <a16:creationId xmlns:a16="http://schemas.microsoft.com/office/drawing/2014/main" id="{AB7F3DA4-097E-419C-9BE9-6A370D7A4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871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9" name="Oval 103">
            <a:extLst>
              <a:ext uri="{FF2B5EF4-FFF2-40B4-BE49-F238E27FC236}">
                <a16:creationId xmlns:a16="http://schemas.microsoft.com/office/drawing/2014/main" id="{FADA584F-4D3B-43CE-B049-B4EE12228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033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0" name="Oval 104">
            <a:extLst>
              <a:ext uri="{FF2B5EF4-FFF2-40B4-BE49-F238E27FC236}">
                <a16:creationId xmlns:a16="http://schemas.microsoft.com/office/drawing/2014/main" id="{BBF58403-4648-40F9-9581-D06F4AE4C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3490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1" name="Oval 105">
            <a:extLst>
              <a:ext uri="{FF2B5EF4-FFF2-40B4-BE49-F238E27FC236}">
                <a16:creationId xmlns:a16="http://schemas.microsoft.com/office/drawing/2014/main" id="{8E3B90EA-5836-4519-9AE0-5BE5E3922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38433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2" name="Oval 106">
            <a:extLst>
              <a:ext uri="{FF2B5EF4-FFF2-40B4-BE49-F238E27FC236}">
                <a16:creationId xmlns:a16="http://schemas.microsoft.com/office/drawing/2014/main" id="{2DD10057-777F-4445-9E94-34EDCB8D4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3825" y="4014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3" name="Oval 107">
            <a:extLst>
              <a:ext uri="{FF2B5EF4-FFF2-40B4-BE49-F238E27FC236}">
                <a16:creationId xmlns:a16="http://schemas.microsoft.com/office/drawing/2014/main" id="{30DA5976-8B92-4914-9F95-0E9E6DF26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4" name="Oval 108">
            <a:extLst>
              <a:ext uri="{FF2B5EF4-FFF2-40B4-BE49-F238E27FC236}">
                <a16:creationId xmlns:a16="http://schemas.microsoft.com/office/drawing/2014/main" id="{1D3BF49C-9518-480D-9EA6-4FF7924EE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4710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5" name="Oval 109">
            <a:extLst>
              <a:ext uri="{FF2B5EF4-FFF2-40B4-BE49-F238E27FC236}">
                <a16:creationId xmlns:a16="http://schemas.microsoft.com/office/drawing/2014/main" id="{CA808070-74C3-4E19-A1C2-96D80BDC6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8434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6" name="Oval 110">
            <a:extLst>
              <a:ext uri="{FF2B5EF4-FFF2-40B4-BE49-F238E27FC236}">
                <a16:creationId xmlns:a16="http://schemas.microsoft.com/office/drawing/2014/main" id="{0E3DA19F-9084-4F2A-B34D-9F5C1B4EA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0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7" name="Oval 111">
            <a:extLst>
              <a:ext uri="{FF2B5EF4-FFF2-40B4-BE49-F238E27FC236}">
                <a16:creationId xmlns:a16="http://schemas.microsoft.com/office/drawing/2014/main" id="{E1117851-31CD-40C8-B241-0356F996E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4510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8" name="Oval 112">
            <a:extLst>
              <a:ext uri="{FF2B5EF4-FFF2-40B4-BE49-F238E27FC236}">
                <a16:creationId xmlns:a16="http://schemas.microsoft.com/office/drawing/2014/main" id="{98BFA4B5-1C82-4BEB-9757-0FDD87674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6175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9" name="Oval 113">
            <a:extLst>
              <a:ext uri="{FF2B5EF4-FFF2-40B4-BE49-F238E27FC236}">
                <a16:creationId xmlns:a16="http://schemas.microsoft.com/office/drawing/2014/main" id="{EDFAA7F4-71E2-43A3-907A-5BCB6A5BE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207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0" name="Oval 114">
            <a:extLst>
              <a:ext uri="{FF2B5EF4-FFF2-40B4-BE49-F238E27FC236}">
                <a16:creationId xmlns:a16="http://schemas.microsoft.com/office/drawing/2014/main" id="{C8DE2355-1391-49F5-8E8A-D7F778416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1" name="Oval 115">
            <a:extLst>
              <a:ext uri="{FF2B5EF4-FFF2-40B4-BE49-F238E27FC236}">
                <a16:creationId xmlns:a16="http://schemas.microsoft.com/office/drawing/2014/main" id="{B30AA268-8D2D-40D6-9760-4533FAAD5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1862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2" name="Oval 116">
            <a:extLst>
              <a:ext uri="{FF2B5EF4-FFF2-40B4-BE49-F238E27FC236}">
                <a16:creationId xmlns:a16="http://schemas.microsoft.com/office/drawing/2014/main" id="{2E261A76-E342-4DB6-91FF-FEA55003F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4252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3" name="Oval 117">
            <a:extLst>
              <a:ext uri="{FF2B5EF4-FFF2-40B4-BE49-F238E27FC236}">
                <a16:creationId xmlns:a16="http://schemas.microsoft.com/office/drawing/2014/main" id="{3FBAC499-33B7-4945-9E1B-D10042EE3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2500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4" name="Oval 118">
            <a:extLst>
              <a:ext uri="{FF2B5EF4-FFF2-40B4-BE49-F238E27FC236}">
                <a16:creationId xmlns:a16="http://schemas.microsoft.com/office/drawing/2014/main" id="{CFB1C0D6-AC24-4FCA-BF95-8D62E23BE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2995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5" name="Oval 119">
            <a:extLst>
              <a:ext uri="{FF2B5EF4-FFF2-40B4-BE49-F238E27FC236}">
                <a16:creationId xmlns:a16="http://schemas.microsoft.com/office/drawing/2014/main" id="{CD834D40-49D2-4A9B-BE47-096FE5773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1288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6" name="Oval 120">
            <a:extLst>
              <a:ext uri="{FF2B5EF4-FFF2-40B4-BE49-F238E27FC236}">
                <a16:creationId xmlns:a16="http://schemas.microsoft.com/office/drawing/2014/main" id="{6E88F479-CB87-4867-87C5-9E25443F8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1003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7" name="Oval 121">
            <a:extLst>
              <a:ext uri="{FF2B5EF4-FFF2-40B4-BE49-F238E27FC236}">
                <a16:creationId xmlns:a16="http://schemas.microsoft.com/office/drawing/2014/main" id="{B994A4E3-1109-42A5-A040-A150BCC2C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8" name="Oval 122">
            <a:extLst>
              <a:ext uri="{FF2B5EF4-FFF2-40B4-BE49-F238E27FC236}">
                <a16:creationId xmlns:a16="http://schemas.microsoft.com/office/drawing/2014/main" id="{F447D6A7-DBDD-49C6-A4F1-67C046B57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233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9" name="Oval 123">
            <a:extLst>
              <a:ext uri="{FF2B5EF4-FFF2-40B4-BE49-F238E27FC236}">
                <a16:creationId xmlns:a16="http://schemas.microsoft.com/office/drawing/2014/main" id="{88A3E75B-D34F-475D-BBA8-646EC502F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36909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0" name="Oval 124">
            <a:extLst>
              <a:ext uri="{FF2B5EF4-FFF2-40B4-BE49-F238E27FC236}">
                <a16:creationId xmlns:a16="http://schemas.microsoft.com/office/drawing/2014/main" id="{73A98512-BC61-4714-B34A-1095C2FCB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2450" y="3738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1" name="Oval 125">
            <a:extLst>
              <a:ext uri="{FF2B5EF4-FFF2-40B4-BE49-F238E27FC236}">
                <a16:creationId xmlns:a16="http://schemas.microsoft.com/office/drawing/2014/main" id="{159A37AF-9ADE-4448-8CD4-0E95316F7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48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2" name="Oval 126">
            <a:extLst>
              <a:ext uri="{FF2B5EF4-FFF2-40B4-BE49-F238E27FC236}">
                <a16:creationId xmlns:a16="http://schemas.microsoft.com/office/drawing/2014/main" id="{F2E08D71-38BC-4B2F-AFB2-93260E093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386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3" name="Oval 127">
            <a:extLst>
              <a:ext uri="{FF2B5EF4-FFF2-40B4-BE49-F238E27FC236}">
                <a16:creationId xmlns:a16="http://schemas.microsoft.com/office/drawing/2014/main" id="{21BF7C72-EE4B-4B2D-842B-0C90AF951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575" y="2976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4" name="Oval 128">
            <a:extLst>
              <a:ext uri="{FF2B5EF4-FFF2-40B4-BE49-F238E27FC236}">
                <a16:creationId xmlns:a16="http://schemas.microsoft.com/office/drawing/2014/main" id="{090F6E8F-478F-4DA5-9B10-74C4F8BDC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8550" y="4005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5" name="Oval 129">
            <a:extLst>
              <a:ext uri="{FF2B5EF4-FFF2-40B4-BE49-F238E27FC236}">
                <a16:creationId xmlns:a16="http://schemas.microsoft.com/office/drawing/2014/main" id="{8A684F27-EE30-4A10-9EDD-8FC203695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3875" y="32337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6" name="Oval 130">
            <a:extLst>
              <a:ext uri="{FF2B5EF4-FFF2-40B4-BE49-F238E27FC236}">
                <a16:creationId xmlns:a16="http://schemas.microsoft.com/office/drawing/2014/main" id="{E60A4BD8-BE69-46E8-9B74-13F776F5C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643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7" name="Oval 131">
            <a:extLst>
              <a:ext uri="{FF2B5EF4-FFF2-40B4-BE49-F238E27FC236}">
                <a16:creationId xmlns:a16="http://schemas.microsoft.com/office/drawing/2014/main" id="{A462B3D1-A016-4687-88FE-CE000B7D1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709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8" name="Oval 132">
            <a:extLst>
              <a:ext uri="{FF2B5EF4-FFF2-40B4-BE49-F238E27FC236}">
                <a16:creationId xmlns:a16="http://schemas.microsoft.com/office/drawing/2014/main" id="{EBFD7596-F100-4E38-A89F-74854190C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9" name="Oval 133">
            <a:extLst>
              <a:ext uri="{FF2B5EF4-FFF2-40B4-BE49-F238E27FC236}">
                <a16:creationId xmlns:a16="http://schemas.microsoft.com/office/drawing/2014/main" id="{432C0F05-DFC4-4BFD-908B-026991C5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0" name="Oval 134">
            <a:extLst>
              <a:ext uri="{FF2B5EF4-FFF2-40B4-BE49-F238E27FC236}">
                <a16:creationId xmlns:a16="http://schemas.microsoft.com/office/drawing/2014/main" id="{EAB4C3B9-BD51-445B-8544-CF1E10CFB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4900" y="2233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1" name="Oval 135">
            <a:extLst>
              <a:ext uri="{FF2B5EF4-FFF2-40B4-BE49-F238E27FC236}">
                <a16:creationId xmlns:a16="http://schemas.microsoft.com/office/drawing/2014/main" id="{73B58B1B-802A-4B8E-AA51-1AAC6DB89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4319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2" name="Oval 136">
            <a:extLst>
              <a:ext uri="{FF2B5EF4-FFF2-40B4-BE49-F238E27FC236}">
                <a16:creationId xmlns:a16="http://schemas.microsoft.com/office/drawing/2014/main" id="{6E085BD2-2185-4201-BAC3-EBE33E5A3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5450" y="3433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3" name="Oval 137">
            <a:extLst>
              <a:ext uri="{FF2B5EF4-FFF2-40B4-BE49-F238E27FC236}">
                <a16:creationId xmlns:a16="http://schemas.microsoft.com/office/drawing/2014/main" id="{514F30FD-51F1-4747-9E9D-7B15DA50B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690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4" name="Oval 138">
            <a:extLst>
              <a:ext uri="{FF2B5EF4-FFF2-40B4-BE49-F238E27FC236}">
                <a16:creationId xmlns:a16="http://schemas.microsoft.com/office/drawing/2014/main" id="{10438207-2C3A-4C8B-AD33-A1FB4FA91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4519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5" name="Oval 139">
            <a:extLst>
              <a:ext uri="{FF2B5EF4-FFF2-40B4-BE49-F238E27FC236}">
                <a16:creationId xmlns:a16="http://schemas.microsoft.com/office/drawing/2014/main" id="{E7EC5F97-F90B-482A-90FC-9780EE856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1500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6" name="Oval 140">
            <a:extLst>
              <a:ext uri="{FF2B5EF4-FFF2-40B4-BE49-F238E27FC236}">
                <a16:creationId xmlns:a16="http://schemas.microsoft.com/office/drawing/2014/main" id="{CFE7885B-EF6A-4772-A9A5-85C40AE85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3090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7" name="Oval 141">
            <a:extLst>
              <a:ext uri="{FF2B5EF4-FFF2-40B4-BE49-F238E27FC236}">
                <a16:creationId xmlns:a16="http://schemas.microsoft.com/office/drawing/2014/main" id="{2106DBD4-B47F-48F2-A36A-849F59A92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3814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8" name="Oval 142">
            <a:extLst>
              <a:ext uri="{FF2B5EF4-FFF2-40B4-BE49-F238E27FC236}">
                <a16:creationId xmlns:a16="http://schemas.microsoft.com/office/drawing/2014/main" id="{FF96B24A-9C05-43A6-A7D5-3E9A5F118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3383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9" name="Oval 143">
            <a:extLst>
              <a:ext uri="{FF2B5EF4-FFF2-40B4-BE49-F238E27FC236}">
                <a16:creationId xmlns:a16="http://schemas.microsoft.com/office/drawing/2014/main" id="{D0A95E50-35D5-4D98-8FF9-BC8A8DDB8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947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0" name="Oval 144">
            <a:extLst>
              <a:ext uri="{FF2B5EF4-FFF2-40B4-BE49-F238E27FC236}">
                <a16:creationId xmlns:a16="http://schemas.microsoft.com/office/drawing/2014/main" id="{BB878C7F-D2AD-49FD-B282-3E4924EE5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8975" y="3205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1" name="Oval 145">
            <a:extLst>
              <a:ext uri="{FF2B5EF4-FFF2-40B4-BE49-F238E27FC236}">
                <a16:creationId xmlns:a16="http://schemas.microsoft.com/office/drawing/2014/main" id="{286C99E3-E8B7-4FFC-9775-02BF84433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39385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2" name="Oval 146">
            <a:extLst>
              <a:ext uri="{FF2B5EF4-FFF2-40B4-BE49-F238E27FC236}">
                <a16:creationId xmlns:a16="http://schemas.microsoft.com/office/drawing/2014/main" id="{BD432C4B-4F7B-478E-B34A-66B0C8049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0025" y="4957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3" name="Oval 147">
            <a:extLst>
              <a:ext uri="{FF2B5EF4-FFF2-40B4-BE49-F238E27FC236}">
                <a16:creationId xmlns:a16="http://schemas.microsoft.com/office/drawing/2014/main" id="{179209BD-00A4-4754-8743-585711E9A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8275" y="4205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4" name="Oval 148">
            <a:extLst>
              <a:ext uri="{FF2B5EF4-FFF2-40B4-BE49-F238E27FC236}">
                <a16:creationId xmlns:a16="http://schemas.microsoft.com/office/drawing/2014/main" id="{479F1E27-0E07-4D03-9798-9FB2D18CF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910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5" name="Oval 149">
            <a:extLst>
              <a:ext uri="{FF2B5EF4-FFF2-40B4-BE49-F238E27FC236}">
                <a16:creationId xmlns:a16="http://schemas.microsoft.com/office/drawing/2014/main" id="{F1FF0915-FF55-4608-AD03-080A95B49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2881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6" name="Oval 150">
            <a:extLst>
              <a:ext uri="{FF2B5EF4-FFF2-40B4-BE49-F238E27FC236}">
                <a16:creationId xmlns:a16="http://schemas.microsoft.com/office/drawing/2014/main" id="{19E383A6-EC25-439A-A1E0-02A2B1E2C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2728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7" name="Oval 151">
            <a:extLst>
              <a:ext uri="{FF2B5EF4-FFF2-40B4-BE49-F238E27FC236}">
                <a16:creationId xmlns:a16="http://schemas.microsoft.com/office/drawing/2014/main" id="{6CC61BAA-96F9-403D-9D5D-3D93D848D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0433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8" name="Oval 152">
            <a:extLst>
              <a:ext uri="{FF2B5EF4-FFF2-40B4-BE49-F238E27FC236}">
                <a16:creationId xmlns:a16="http://schemas.microsoft.com/office/drawing/2014/main" id="{13FF218F-38A4-472C-8731-A41B4000D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5" y="2528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9" name="Oval 153">
            <a:extLst>
              <a:ext uri="{FF2B5EF4-FFF2-40B4-BE49-F238E27FC236}">
                <a16:creationId xmlns:a16="http://schemas.microsoft.com/office/drawing/2014/main" id="{52DB146E-F4CC-480F-A481-C9993D625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2681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0" name="Oval 154">
            <a:extLst>
              <a:ext uri="{FF2B5EF4-FFF2-40B4-BE49-F238E27FC236}">
                <a16:creationId xmlns:a16="http://schemas.microsoft.com/office/drawing/2014/main" id="{4D540E94-E4FC-41BC-B60B-3FF624361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1" name="Oval 155">
            <a:extLst>
              <a:ext uri="{FF2B5EF4-FFF2-40B4-BE49-F238E27FC236}">
                <a16:creationId xmlns:a16="http://schemas.microsoft.com/office/drawing/2014/main" id="{FA6D8807-0961-47E7-A6D3-A666A958B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195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2" name="Oval 156">
            <a:extLst>
              <a:ext uri="{FF2B5EF4-FFF2-40B4-BE49-F238E27FC236}">
                <a16:creationId xmlns:a16="http://schemas.microsoft.com/office/drawing/2014/main" id="{7ECDF5DC-CA19-4EF9-9ED7-F54DC5F73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24717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3" name="Oval 157">
            <a:extLst>
              <a:ext uri="{FF2B5EF4-FFF2-40B4-BE49-F238E27FC236}">
                <a16:creationId xmlns:a16="http://schemas.microsoft.com/office/drawing/2014/main" id="{CD7FC099-46C4-4E18-9C89-8ADF31A15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4" name="Oval 158">
            <a:extLst>
              <a:ext uri="{FF2B5EF4-FFF2-40B4-BE49-F238E27FC236}">
                <a16:creationId xmlns:a16="http://schemas.microsoft.com/office/drawing/2014/main" id="{BCF03288-F464-4D83-A707-E59D1EC3A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4252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5" name="Oval 159">
            <a:extLst>
              <a:ext uri="{FF2B5EF4-FFF2-40B4-BE49-F238E27FC236}">
                <a16:creationId xmlns:a16="http://schemas.microsoft.com/office/drawing/2014/main" id="{3D0D2564-A812-4C62-B91B-C0C25F11B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071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6" name="Oval 160">
            <a:extLst>
              <a:ext uri="{FF2B5EF4-FFF2-40B4-BE49-F238E27FC236}">
                <a16:creationId xmlns:a16="http://schemas.microsoft.com/office/drawing/2014/main" id="{AAD7A98D-F1E9-4F8A-9FB7-EA4EF4DB6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2814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7" name="Oval 161">
            <a:extLst>
              <a:ext uri="{FF2B5EF4-FFF2-40B4-BE49-F238E27FC236}">
                <a16:creationId xmlns:a16="http://schemas.microsoft.com/office/drawing/2014/main" id="{27F65D3D-520F-41C2-BE10-219AE696F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4672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8" name="Oval 162">
            <a:extLst>
              <a:ext uri="{FF2B5EF4-FFF2-40B4-BE49-F238E27FC236}">
                <a16:creationId xmlns:a16="http://schemas.microsoft.com/office/drawing/2014/main" id="{20CE36BF-FC05-4EE6-943A-14A6F65EC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15573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9" name="Oval 163">
            <a:extLst>
              <a:ext uri="{FF2B5EF4-FFF2-40B4-BE49-F238E27FC236}">
                <a16:creationId xmlns:a16="http://schemas.microsoft.com/office/drawing/2014/main" id="{8BA0F977-140C-4AE7-A2A8-759F46064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53197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0" name="Oval 164">
            <a:extLst>
              <a:ext uri="{FF2B5EF4-FFF2-40B4-BE49-F238E27FC236}">
                <a16:creationId xmlns:a16="http://schemas.microsoft.com/office/drawing/2014/main" id="{9BE395EF-4F3C-4752-9491-F87EDA448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4833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1" name="Oval 165">
            <a:extLst>
              <a:ext uri="{FF2B5EF4-FFF2-40B4-BE49-F238E27FC236}">
                <a16:creationId xmlns:a16="http://schemas.microsoft.com/office/drawing/2014/main" id="{91754E05-924F-4533-BE31-57C27B3DC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2" name="Oval 166">
            <a:extLst>
              <a:ext uri="{FF2B5EF4-FFF2-40B4-BE49-F238E27FC236}">
                <a16:creationId xmlns:a16="http://schemas.microsoft.com/office/drawing/2014/main" id="{2A9F51B7-6922-44C5-8FAD-C596E6922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005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3" name="Oval 167">
            <a:extLst>
              <a:ext uri="{FF2B5EF4-FFF2-40B4-BE49-F238E27FC236}">
                <a16:creationId xmlns:a16="http://schemas.microsoft.com/office/drawing/2014/main" id="{C104114E-EA63-4E63-9199-371362F6C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709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4" name="Oval 168">
            <a:extLst>
              <a:ext uri="{FF2B5EF4-FFF2-40B4-BE49-F238E27FC236}">
                <a16:creationId xmlns:a16="http://schemas.microsoft.com/office/drawing/2014/main" id="{D0E9CEAE-74CF-461E-ACA6-BA86AA636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75" y="3290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5" name="Oval 169">
            <a:extLst>
              <a:ext uri="{FF2B5EF4-FFF2-40B4-BE49-F238E27FC236}">
                <a16:creationId xmlns:a16="http://schemas.microsoft.com/office/drawing/2014/main" id="{F1B253D8-AE09-4959-B628-1AA275FBA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2624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6" name="Oval 170">
            <a:extLst>
              <a:ext uri="{FF2B5EF4-FFF2-40B4-BE49-F238E27FC236}">
                <a16:creationId xmlns:a16="http://schemas.microsoft.com/office/drawing/2014/main" id="{A4842712-73A3-451B-A37E-2947A257D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19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7" name="Oval 171">
            <a:extLst>
              <a:ext uri="{FF2B5EF4-FFF2-40B4-BE49-F238E27FC236}">
                <a16:creationId xmlns:a16="http://schemas.microsoft.com/office/drawing/2014/main" id="{D153374E-E3F1-43B5-8D17-4CDEFE2A7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433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8" name="Oval 172">
            <a:extLst>
              <a:ext uri="{FF2B5EF4-FFF2-40B4-BE49-F238E27FC236}">
                <a16:creationId xmlns:a16="http://schemas.microsoft.com/office/drawing/2014/main" id="{4A2A7722-13F1-431B-A7B7-177EA5C92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0" y="26527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9" name="Oval 173">
            <a:extLst>
              <a:ext uri="{FF2B5EF4-FFF2-40B4-BE49-F238E27FC236}">
                <a16:creationId xmlns:a16="http://schemas.microsoft.com/office/drawing/2014/main" id="{68428949-95AF-48F8-929B-51846419B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3348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0" name="Oval 174">
            <a:extLst>
              <a:ext uri="{FF2B5EF4-FFF2-40B4-BE49-F238E27FC236}">
                <a16:creationId xmlns:a16="http://schemas.microsoft.com/office/drawing/2014/main" id="{6835EBA4-7E9C-4F38-B720-0FA55EA5D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1" name="Oval 175">
            <a:extLst>
              <a:ext uri="{FF2B5EF4-FFF2-40B4-BE49-F238E27FC236}">
                <a16:creationId xmlns:a16="http://schemas.microsoft.com/office/drawing/2014/main" id="{0D3226EB-A892-4337-88FC-E5FF34EC9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3890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2" name="Oval 176">
            <a:extLst>
              <a:ext uri="{FF2B5EF4-FFF2-40B4-BE49-F238E27FC236}">
                <a16:creationId xmlns:a16="http://schemas.microsoft.com/office/drawing/2014/main" id="{B4B6365E-579B-432D-A010-D1359180F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4110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B5C90BF4-D1C4-40B8-A35A-DECFDF5AD54E}"/>
              </a:ext>
            </a:extLst>
          </p:cNvPr>
          <p:cNvSpPr txBox="1"/>
          <p:nvPr/>
        </p:nvSpPr>
        <p:spPr>
          <a:xfrm>
            <a:off x="1066800" y="304800"/>
            <a:ext cx="4926013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Which algorithms would work well on this dataset?</a:t>
            </a:r>
          </a:p>
        </p:txBody>
      </p:sp>
    </p:spTree>
    <p:extLst>
      <p:ext uri="{BB962C8B-B14F-4D97-AF65-F5344CB8AC3E}">
        <p14:creationId xmlns:p14="http://schemas.microsoft.com/office/powerpoint/2010/main" val="75979270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3" name="Rectangle 7">
            <a:extLst>
              <a:ext uri="{FF2B5EF4-FFF2-40B4-BE49-F238E27FC236}">
                <a16:creationId xmlns:a16="http://schemas.microsoft.com/office/drawing/2014/main" id="{75AD84FB-54BC-4B96-A2BC-6138C3C15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985838"/>
            <a:ext cx="5848350" cy="468630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5" name="Line 9">
            <a:extLst>
              <a:ext uri="{FF2B5EF4-FFF2-40B4-BE49-F238E27FC236}">
                <a16:creationId xmlns:a16="http://schemas.microsoft.com/office/drawing/2014/main" id="{8BE85D84-44E0-4423-B32E-91B7A65170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7" name="Line 11">
            <a:extLst>
              <a:ext uri="{FF2B5EF4-FFF2-40B4-BE49-F238E27FC236}">
                <a16:creationId xmlns:a16="http://schemas.microsoft.com/office/drawing/2014/main" id="{4D394BFA-0F47-40C8-B7D2-FF384E635A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8" name="Line 12">
            <a:extLst>
              <a:ext uri="{FF2B5EF4-FFF2-40B4-BE49-F238E27FC236}">
                <a16:creationId xmlns:a16="http://schemas.microsoft.com/office/drawing/2014/main" id="{45C56A2E-920B-4F64-BD0A-E529ACFBB2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9" name="Line 13">
            <a:extLst>
              <a:ext uri="{FF2B5EF4-FFF2-40B4-BE49-F238E27FC236}">
                <a16:creationId xmlns:a16="http://schemas.microsoft.com/office/drawing/2014/main" id="{55A41237-C365-4177-B9EE-6934AA1106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0" name="Line 14">
            <a:extLst>
              <a:ext uri="{FF2B5EF4-FFF2-40B4-BE49-F238E27FC236}">
                <a16:creationId xmlns:a16="http://schemas.microsoft.com/office/drawing/2014/main" id="{DE353E67-B75F-4624-96B8-398F27E08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2" name="Rectangle 16">
            <a:extLst>
              <a:ext uri="{FF2B5EF4-FFF2-40B4-BE49-F238E27FC236}">
                <a16:creationId xmlns:a16="http://schemas.microsoft.com/office/drawing/2014/main" id="{372B8ABC-9751-442D-BB61-F0C0CCA90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3" name="Line 17">
            <a:extLst>
              <a:ext uri="{FF2B5EF4-FFF2-40B4-BE49-F238E27FC236}">
                <a16:creationId xmlns:a16="http://schemas.microsoft.com/office/drawing/2014/main" id="{F3B32C14-E3DA-40A1-8318-EB0B956CA1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27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5" name="Rectangle 19">
            <a:extLst>
              <a:ext uri="{FF2B5EF4-FFF2-40B4-BE49-F238E27FC236}">
                <a16:creationId xmlns:a16="http://schemas.microsoft.com/office/drawing/2014/main" id="{B6B9A195-B59E-487D-B1D3-D75BBFFD6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6" name="Line 20">
            <a:extLst>
              <a:ext uri="{FF2B5EF4-FFF2-40B4-BE49-F238E27FC236}">
                <a16:creationId xmlns:a16="http://schemas.microsoft.com/office/drawing/2014/main" id="{3140CA1A-C61D-46D5-A27F-ABE8939313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242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8" name="Rectangle 22">
            <a:extLst>
              <a:ext uri="{FF2B5EF4-FFF2-40B4-BE49-F238E27FC236}">
                <a16:creationId xmlns:a16="http://schemas.microsoft.com/office/drawing/2014/main" id="{3E58329B-3D4C-48C3-A531-89184C428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9" name="Line 23">
            <a:extLst>
              <a:ext uri="{FF2B5EF4-FFF2-40B4-BE49-F238E27FC236}">
                <a16:creationId xmlns:a16="http://schemas.microsoft.com/office/drawing/2014/main" id="{0A4018C3-9A5D-4B5F-B96F-694414E047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053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1" name="Rectangle 25">
            <a:extLst>
              <a:ext uri="{FF2B5EF4-FFF2-40B4-BE49-F238E27FC236}">
                <a16:creationId xmlns:a16="http://schemas.microsoft.com/office/drawing/2014/main" id="{9FA9344D-0054-4752-953B-CE6DE7AF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2" name="Line 26">
            <a:extLst>
              <a:ext uri="{FF2B5EF4-FFF2-40B4-BE49-F238E27FC236}">
                <a16:creationId xmlns:a16="http://schemas.microsoft.com/office/drawing/2014/main" id="{0A1D4AE6-10E0-418A-AD86-FED8B0FEC8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7690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4" name="Rectangle 28">
            <a:extLst>
              <a:ext uri="{FF2B5EF4-FFF2-40B4-BE49-F238E27FC236}">
                <a16:creationId xmlns:a16="http://schemas.microsoft.com/office/drawing/2014/main" id="{68313FBD-9D14-468F-9B87-43E763B29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5" name="Line 29">
            <a:extLst>
              <a:ext uri="{FF2B5EF4-FFF2-40B4-BE49-F238E27FC236}">
                <a16:creationId xmlns:a16="http://schemas.microsoft.com/office/drawing/2014/main" id="{CCA1578C-B28C-4404-A5FC-3D8965D2BC0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84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7" name="Rectangle 31">
            <a:extLst>
              <a:ext uri="{FF2B5EF4-FFF2-40B4-BE49-F238E27FC236}">
                <a16:creationId xmlns:a16="http://schemas.microsoft.com/office/drawing/2014/main" id="{CE2439BD-B163-43D5-931D-BBC08DF84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8" name="Line 32">
            <a:extLst>
              <a:ext uri="{FF2B5EF4-FFF2-40B4-BE49-F238E27FC236}">
                <a16:creationId xmlns:a16="http://schemas.microsoft.com/office/drawing/2014/main" id="{99636A46-8F19-4818-BFC8-399FC85543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295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0" name="Rectangle 34">
            <a:extLst>
              <a:ext uri="{FF2B5EF4-FFF2-40B4-BE49-F238E27FC236}">
                <a16:creationId xmlns:a16="http://schemas.microsoft.com/office/drawing/2014/main" id="{E6851BFC-9000-4D3D-B150-52E26D5D3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0950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1" name="Line 35">
            <a:extLst>
              <a:ext uri="{FF2B5EF4-FFF2-40B4-BE49-F238E27FC236}">
                <a16:creationId xmlns:a16="http://schemas.microsoft.com/office/drawing/2014/main" id="{ABA24CFD-6E99-48D7-A049-7856F28973E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2" name="Line 36">
            <a:extLst>
              <a:ext uri="{FF2B5EF4-FFF2-40B4-BE49-F238E27FC236}">
                <a16:creationId xmlns:a16="http://schemas.microsoft.com/office/drawing/2014/main" id="{FB26A01B-B8D8-4B1F-BFA0-E5D0B60D10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62850" y="5672138"/>
            <a:ext cx="666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3" name="Rectangle 37">
            <a:extLst>
              <a:ext uri="{FF2B5EF4-FFF2-40B4-BE49-F238E27FC236}">
                <a16:creationId xmlns:a16="http://schemas.microsoft.com/office/drawing/2014/main" id="{E6031D45-7F9B-4965-92DF-AC89CE8CA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5595938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4" name="Line 38">
            <a:extLst>
              <a:ext uri="{FF2B5EF4-FFF2-40B4-BE49-F238E27FC236}">
                <a16:creationId xmlns:a16="http://schemas.microsoft.com/office/drawing/2014/main" id="{F8229F39-D8AA-4E9E-B0DF-C0EFC5CD3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1958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6" name="Rectangle 40">
            <a:extLst>
              <a:ext uri="{FF2B5EF4-FFF2-40B4-BE49-F238E27FC236}">
                <a16:creationId xmlns:a16="http://schemas.microsoft.com/office/drawing/2014/main" id="{91985EEA-A24E-4DED-9F70-D84A06190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511968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7" name="Line 41">
            <a:extLst>
              <a:ext uri="{FF2B5EF4-FFF2-40B4-BE49-F238E27FC236}">
                <a16:creationId xmlns:a16="http://schemas.microsoft.com/office/drawing/2014/main" id="{5CBABE6E-3E01-4601-A898-CE7B6112D19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7291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9" name="Rectangle 43">
            <a:extLst>
              <a:ext uri="{FF2B5EF4-FFF2-40B4-BE49-F238E27FC236}">
                <a16:creationId xmlns:a16="http://schemas.microsoft.com/office/drawing/2014/main" id="{16632B19-173C-4B75-9591-38910CA33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465296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0" name="Line 44">
            <a:extLst>
              <a:ext uri="{FF2B5EF4-FFF2-40B4-BE49-F238E27FC236}">
                <a16:creationId xmlns:a16="http://schemas.microsoft.com/office/drawing/2014/main" id="{4164CC05-27AA-464A-BB17-DC48E483036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2624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2" name="Rectangle 46">
            <a:extLst>
              <a:ext uri="{FF2B5EF4-FFF2-40B4-BE49-F238E27FC236}">
                <a16:creationId xmlns:a16="http://schemas.microsoft.com/office/drawing/2014/main" id="{219BED3C-EEF8-4425-AABE-1F1F4B1FE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18623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3" name="Line 47">
            <a:extLst>
              <a:ext uri="{FF2B5EF4-FFF2-40B4-BE49-F238E27FC236}">
                <a16:creationId xmlns:a16="http://schemas.microsoft.com/office/drawing/2014/main" id="{BCBDC7EF-34F6-4092-A3E8-F7D9CCE40A1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7957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5" name="Rectangle 49">
            <a:extLst>
              <a:ext uri="{FF2B5EF4-FFF2-40B4-BE49-F238E27FC236}">
                <a16:creationId xmlns:a16="http://schemas.microsoft.com/office/drawing/2014/main" id="{E29619DD-B167-4CE5-AB70-297A1CF5B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71951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6" name="Line 50">
            <a:extLst>
              <a:ext uri="{FF2B5EF4-FFF2-40B4-BE49-F238E27FC236}">
                <a16:creationId xmlns:a16="http://schemas.microsoft.com/office/drawing/2014/main" id="{E490A552-1C5C-40B2-AE85-5A68750EA5C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3289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8" name="Rectangle 52">
            <a:extLst>
              <a:ext uri="{FF2B5EF4-FFF2-40B4-BE49-F238E27FC236}">
                <a16:creationId xmlns:a16="http://schemas.microsoft.com/office/drawing/2014/main" id="{41B42101-3CFB-4582-A5F2-75A634485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252788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9" name="Line 53">
            <a:extLst>
              <a:ext uri="{FF2B5EF4-FFF2-40B4-BE49-F238E27FC236}">
                <a16:creationId xmlns:a16="http://schemas.microsoft.com/office/drawing/2014/main" id="{2A0028BE-2A43-40D6-97C4-01A1A65141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8527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1" name="Rectangle 55">
            <a:extLst>
              <a:ext uri="{FF2B5EF4-FFF2-40B4-BE49-F238E27FC236}">
                <a16:creationId xmlns:a16="http://schemas.microsoft.com/office/drawing/2014/main" id="{BA4EBF99-C4DE-4625-9B3E-F9B885529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27765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2" name="Line 56">
            <a:extLst>
              <a:ext uri="{FF2B5EF4-FFF2-40B4-BE49-F238E27FC236}">
                <a16:creationId xmlns:a16="http://schemas.microsoft.com/office/drawing/2014/main" id="{0A9C2BC1-D593-4686-A047-3243CEB4489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3860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4" name="Rectangle 58">
            <a:extLst>
              <a:ext uri="{FF2B5EF4-FFF2-40B4-BE49-F238E27FC236}">
                <a16:creationId xmlns:a16="http://schemas.microsoft.com/office/drawing/2014/main" id="{87E53009-FB1E-44F5-835D-4B1EF4171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3098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5" name="Line 59">
            <a:extLst>
              <a:ext uri="{FF2B5EF4-FFF2-40B4-BE49-F238E27FC236}">
                <a16:creationId xmlns:a16="http://schemas.microsoft.com/office/drawing/2014/main" id="{866858F3-DF55-4A0C-A6A2-60C5C98B584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9192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7" name="Rectangle 61">
            <a:extLst>
              <a:ext uri="{FF2B5EF4-FFF2-40B4-BE49-F238E27FC236}">
                <a16:creationId xmlns:a16="http://schemas.microsoft.com/office/drawing/2014/main" id="{DEF02A1B-FC61-45E6-92FA-90CDD1756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184308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8" name="Line 62">
            <a:extLst>
              <a:ext uri="{FF2B5EF4-FFF2-40B4-BE49-F238E27FC236}">
                <a16:creationId xmlns:a16="http://schemas.microsoft.com/office/drawing/2014/main" id="{79FF251E-A24D-487C-8181-DC33313E231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4525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0" name="Rectangle 64">
            <a:extLst>
              <a:ext uri="{FF2B5EF4-FFF2-40B4-BE49-F238E27FC236}">
                <a16:creationId xmlns:a16="http://schemas.microsoft.com/office/drawing/2014/main" id="{6F043A61-0FF5-4702-AFF5-54B74D420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137636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3" name="Rectangle 67">
            <a:extLst>
              <a:ext uri="{FF2B5EF4-FFF2-40B4-BE49-F238E27FC236}">
                <a16:creationId xmlns:a16="http://schemas.microsoft.com/office/drawing/2014/main" id="{80C2EE11-962F-4966-A179-CA1F59247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9096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5" name="Line 69">
            <a:extLst>
              <a:ext uri="{FF2B5EF4-FFF2-40B4-BE49-F238E27FC236}">
                <a16:creationId xmlns:a16="http://schemas.microsoft.com/office/drawing/2014/main" id="{74214FD0-92FF-4C82-AAC0-329644B86B2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7" name="Line 71">
            <a:extLst>
              <a:ext uri="{FF2B5EF4-FFF2-40B4-BE49-F238E27FC236}">
                <a16:creationId xmlns:a16="http://schemas.microsoft.com/office/drawing/2014/main" id="{C40B2531-B54B-4A83-8CF2-869A742583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8" name="Freeform 72">
            <a:extLst>
              <a:ext uri="{FF2B5EF4-FFF2-40B4-BE49-F238E27FC236}">
                <a16:creationId xmlns:a16="http://schemas.microsoft.com/office/drawing/2014/main" id="{88AA6A4C-53C5-478C-A7A4-C105DB94C591}"/>
              </a:ext>
            </a:extLst>
          </p:cNvPr>
          <p:cNvSpPr>
            <a:spLocks/>
          </p:cNvSpPr>
          <p:nvPr/>
        </p:nvSpPr>
        <p:spPr bwMode="auto">
          <a:xfrm>
            <a:off x="4781550" y="2205038"/>
            <a:ext cx="1085850" cy="1123950"/>
          </a:xfrm>
          <a:custGeom>
            <a:avLst/>
            <a:gdLst/>
            <a:ahLst/>
            <a:cxnLst>
              <a:cxn ang="0">
                <a:pos x="678" y="618"/>
              </a:cxn>
              <a:cxn ang="0">
                <a:pos x="672" y="558"/>
              </a:cxn>
              <a:cxn ang="0">
                <a:pos x="660" y="528"/>
              </a:cxn>
              <a:cxn ang="0">
                <a:pos x="654" y="498"/>
              </a:cxn>
              <a:cxn ang="0">
                <a:pos x="642" y="468"/>
              </a:cxn>
              <a:cxn ang="0">
                <a:pos x="636" y="444"/>
              </a:cxn>
              <a:cxn ang="0">
                <a:pos x="624" y="420"/>
              </a:cxn>
              <a:cxn ang="0">
                <a:pos x="618" y="402"/>
              </a:cxn>
              <a:cxn ang="0">
                <a:pos x="606" y="384"/>
              </a:cxn>
              <a:cxn ang="0">
                <a:pos x="594" y="366"/>
              </a:cxn>
              <a:cxn ang="0">
                <a:pos x="582" y="348"/>
              </a:cxn>
              <a:cxn ang="0">
                <a:pos x="576" y="330"/>
              </a:cxn>
              <a:cxn ang="0">
                <a:pos x="564" y="312"/>
              </a:cxn>
              <a:cxn ang="0">
                <a:pos x="546" y="294"/>
              </a:cxn>
              <a:cxn ang="0">
                <a:pos x="534" y="276"/>
              </a:cxn>
              <a:cxn ang="0">
                <a:pos x="522" y="258"/>
              </a:cxn>
              <a:cxn ang="0">
                <a:pos x="504" y="240"/>
              </a:cxn>
              <a:cxn ang="0">
                <a:pos x="486" y="222"/>
              </a:cxn>
              <a:cxn ang="0">
                <a:pos x="474" y="204"/>
              </a:cxn>
              <a:cxn ang="0">
                <a:pos x="456" y="192"/>
              </a:cxn>
              <a:cxn ang="0">
                <a:pos x="438" y="174"/>
              </a:cxn>
              <a:cxn ang="0">
                <a:pos x="420" y="156"/>
              </a:cxn>
              <a:cxn ang="0">
                <a:pos x="402" y="144"/>
              </a:cxn>
              <a:cxn ang="0">
                <a:pos x="384" y="132"/>
              </a:cxn>
              <a:cxn ang="0">
                <a:pos x="366" y="120"/>
              </a:cxn>
              <a:cxn ang="0">
                <a:pos x="348" y="108"/>
              </a:cxn>
              <a:cxn ang="0">
                <a:pos x="330" y="96"/>
              </a:cxn>
              <a:cxn ang="0">
                <a:pos x="312" y="84"/>
              </a:cxn>
              <a:cxn ang="0">
                <a:pos x="288" y="78"/>
              </a:cxn>
              <a:cxn ang="0">
                <a:pos x="270" y="66"/>
              </a:cxn>
              <a:cxn ang="0">
                <a:pos x="252" y="60"/>
              </a:cxn>
              <a:cxn ang="0">
                <a:pos x="228" y="48"/>
              </a:cxn>
              <a:cxn ang="0">
                <a:pos x="210" y="42"/>
              </a:cxn>
              <a:cxn ang="0">
                <a:pos x="186" y="36"/>
              </a:cxn>
              <a:cxn ang="0">
                <a:pos x="168" y="30"/>
              </a:cxn>
              <a:cxn ang="0">
                <a:pos x="144" y="24"/>
              </a:cxn>
              <a:cxn ang="0">
                <a:pos x="126" y="18"/>
              </a:cxn>
              <a:cxn ang="0">
                <a:pos x="102" y="12"/>
              </a:cxn>
              <a:cxn ang="0">
                <a:pos x="84" y="6"/>
              </a:cxn>
              <a:cxn ang="0">
                <a:pos x="60" y="6"/>
              </a:cxn>
              <a:cxn ang="0">
                <a:pos x="36" y="0"/>
              </a:cxn>
              <a:cxn ang="0">
                <a:pos x="18" y="0"/>
              </a:cxn>
            </a:cxnLst>
            <a:rect l="0" t="0" r="r" b="b"/>
            <a:pathLst>
              <a:path w="684" h="708">
                <a:moveTo>
                  <a:pt x="684" y="708"/>
                </a:moveTo>
                <a:lnTo>
                  <a:pt x="684" y="630"/>
                </a:lnTo>
                <a:lnTo>
                  <a:pt x="678" y="618"/>
                </a:lnTo>
                <a:lnTo>
                  <a:pt x="678" y="588"/>
                </a:lnTo>
                <a:lnTo>
                  <a:pt x="672" y="576"/>
                </a:lnTo>
                <a:lnTo>
                  <a:pt x="672" y="558"/>
                </a:lnTo>
                <a:lnTo>
                  <a:pt x="666" y="552"/>
                </a:lnTo>
                <a:lnTo>
                  <a:pt x="666" y="534"/>
                </a:lnTo>
                <a:lnTo>
                  <a:pt x="660" y="528"/>
                </a:lnTo>
                <a:lnTo>
                  <a:pt x="660" y="510"/>
                </a:lnTo>
                <a:lnTo>
                  <a:pt x="654" y="504"/>
                </a:lnTo>
                <a:lnTo>
                  <a:pt x="654" y="498"/>
                </a:lnTo>
                <a:lnTo>
                  <a:pt x="648" y="486"/>
                </a:lnTo>
                <a:lnTo>
                  <a:pt x="648" y="474"/>
                </a:lnTo>
                <a:lnTo>
                  <a:pt x="642" y="468"/>
                </a:lnTo>
                <a:lnTo>
                  <a:pt x="642" y="462"/>
                </a:lnTo>
                <a:lnTo>
                  <a:pt x="636" y="456"/>
                </a:lnTo>
                <a:lnTo>
                  <a:pt x="636" y="444"/>
                </a:lnTo>
                <a:lnTo>
                  <a:pt x="630" y="438"/>
                </a:lnTo>
                <a:lnTo>
                  <a:pt x="630" y="432"/>
                </a:lnTo>
                <a:lnTo>
                  <a:pt x="624" y="420"/>
                </a:lnTo>
                <a:lnTo>
                  <a:pt x="624" y="414"/>
                </a:lnTo>
                <a:lnTo>
                  <a:pt x="618" y="408"/>
                </a:lnTo>
                <a:lnTo>
                  <a:pt x="618" y="402"/>
                </a:lnTo>
                <a:lnTo>
                  <a:pt x="612" y="396"/>
                </a:lnTo>
                <a:lnTo>
                  <a:pt x="612" y="390"/>
                </a:lnTo>
                <a:lnTo>
                  <a:pt x="606" y="384"/>
                </a:lnTo>
                <a:lnTo>
                  <a:pt x="600" y="378"/>
                </a:lnTo>
                <a:lnTo>
                  <a:pt x="600" y="372"/>
                </a:lnTo>
                <a:lnTo>
                  <a:pt x="594" y="366"/>
                </a:lnTo>
                <a:lnTo>
                  <a:pt x="594" y="360"/>
                </a:lnTo>
                <a:lnTo>
                  <a:pt x="588" y="354"/>
                </a:lnTo>
                <a:lnTo>
                  <a:pt x="582" y="348"/>
                </a:lnTo>
                <a:lnTo>
                  <a:pt x="582" y="342"/>
                </a:lnTo>
                <a:lnTo>
                  <a:pt x="576" y="336"/>
                </a:lnTo>
                <a:lnTo>
                  <a:pt x="576" y="330"/>
                </a:lnTo>
                <a:lnTo>
                  <a:pt x="570" y="324"/>
                </a:lnTo>
                <a:lnTo>
                  <a:pt x="564" y="318"/>
                </a:lnTo>
                <a:lnTo>
                  <a:pt x="564" y="312"/>
                </a:lnTo>
                <a:lnTo>
                  <a:pt x="558" y="306"/>
                </a:lnTo>
                <a:lnTo>
                  <a:pt x="552" y="300"/>
                </a:lnTo>
                <a:lnTo>
                  <a:pt x="546" y="294"/>
                </a:lnTo>
                <a:lnTo>
                  <a:pt x="546" y="288"/>
                </a:lnTo>
                <a:lnTo>
                  <a:pt x="540" y="282"/>
                </a:lnTo>
                <a:lnTo>
                  <a:pt x="534" y="276"/>
                </a:lnTo>
                <a:lnTo>
                  <a:pt x="534" y="270"/>
                </a:lnTo>
                <a:lnTo>
                  <a:pt x="528" y="264"/>
                </a:lnTo>
                <a:lnTo>
                  <a:pt x="522" y="258"/>
                </a:lnTo>
                <a:lnTo>
                  <a:pt x="516" y="252"/>
                </a:lnTo>
                <a:lnTo>
                  <a:pt x="510" y="246"/>
                </a:lnTo>
                <a:lnTo>
                  <a:pt x="504" y="240"/>
                </a:lnTo>
                <a:lnTo>
                  <a:pt x="498" y="234"/>
                </a:lnTo>
                <a:lnTo>
                  <a:pt x="492" y="228"/>
                </a:lnTo>
                <a:lnTo>
                  <a:pt x="486" y="222"/>
                </a:lnTo>
                <a:lnTo>
                  <a:pt x="486" y="216"/>
                </a:lnTo>
                <a:lnTo>
                  <a:pt x="480" y="210"/>
                </a:lnTo>
                <a:lnTo>
                  <a:pt x="474" y="204"/>
                </a:lnTo>
                <a:lnTo>
                  <a:pt x="468" y="204"/>
                </a:lnTo>
                <a:lnTo>
                  <a:pt x="462" y="198"/>
                </a:lnTo>
                <a:lnTo>
                  <a:pt x="456" y="192"/>
                </a:lnTo>
                <a:lnTo>
                  <a:pt x="450" y="186"/>
                </a:lnTo>
                <a:lnTo>
                  <a:pt x="444" y="180"/>
                </a:lnTo>
                <a:lnTo>
                  <a:pt x="438" y="174"/>
                </a:lnTo>
                <a:lnTo>
                  <a:pt x="432" y="168"/>
                </a:lnTo>
                <a:lnTo>
                  <a:pt x="426" y="162"/>
                </a:lnTo>
                <a:lnTo>
                  <a:pt x="420" y="156"/>
                </a:lnTo>
                <a:lnTo>
                  <a:pt x="414" y="156"/>
                </a:lnTo>
                <a:lnTo>
                  <a:pt x="408" y="150"/>
                </a:lnTo>
                <a:lnTo>
                  <a:pt x="402" y="144"/>
                </a:lnTo>
                <a:lnTo>
                  <a:pt x="396" y="144"/>
                </a:lnTo>
                <a:lnTo>
                  <a:pt x="390" y="138"/>
                </a:lnTo>
                <a:lnTo>
                  <a:pt x="384" y="132"/>
                </a:lnTo>
                <a:lnTo>
                  <a:pt x="378" y="126"/>
                </a:lnTo>
                <a:lnTo>
                  <a:pt x="372" y="126"/>
                </a:lnTo>
                <a:lnTo>
                  <a:pt x="366" y="120"/>
                </a:lnTo>
                <a:lnTo>
                  <a:pt x="360" y="114"/>
                </a:lnTo>
                <a:lnTo>
                  <a:pt x="354" y="114"/>
                </a:lnTo>
                <a:lnTo>
                  <a:pt x="348" y="108"/>
                </a:lnTo>
                <a:lnTo>
                  <a:pt x="342" y="108"/>
                </a:lnTo>
                <a:lnTo>
                  <a:pt x="336" y="102"/>
                </a:lnTo>
                <a:lnTo>
                  <a:pt x="330" y="96"/>
                </a:lnTo>
                <a:lnTo>
                  <a:pt x="324" y="96"/>
                </a:lnTo>
                <a:lnTo>
                  <a:pt x="318" y="90"/>
                </a:lnTo>
                <a:lnTo>
                  <a:pt x="312" y="84"/>
                </a:lnTo>
                <a:lnTo>
                  <a:pt x="300" y="84"/>
                </a:lnTo>
                <a:lnTo>
                  <a:pt x="294" y="78"/>
                </a:lnTo>
                <a:lnTo>
                  <a:pt x="288" y="78"/>
                </a:lnTo>
                <a:lnTo>
                  <a:pt x="282" y="72"/>
                </a:lnTo>
                <a:lnTo>
                  <a:pt x="276" y="72"/>
                </a:lnTo>
                <a:lnTo>
                  <a:pt x="270" y="66"/>
                </a:lnTo>
                <a:lnTo>
                  <a:pt x="264" y="66"/>
                </a:lnTo>
                <a:lnTo>
                  <a:pt x="258" y="60"/>
                </a:lnTo>
                <a:lnTo>
                  <a:pt x="252" y="60"/>
                </a:lnTo>
                <a:lnTo>
                  <a:pt x="246" y="54"/>
                </a:lnTo>
                <a:lnTo>
                  <a:pt x="234" y="54"/>
                </a:lnTo>
                <a:lnTo>
                  <a:pt x="228" y="48"/>
                </a:lnTo>
                <a:lnTo>
                  <a:pt x="222" y="48"/>
                </a:lnTo>
                <a:lnTo>
                  <a:pt x="216" y="42"/>
                </a:lnTo>
                <a:lnTo>
                  <a:pt x="210" y="42"/>
                </a:lnTo>
                <a:lnTo>
                  <a:pt x="204" y="42"/>
                </a:lnTo>
                <a:lnTo>
                  <a:pt x="198" y="36"/>
                </a:lnTo>
                <a:lnTo>
                  <a:pt x="186" y="36"/>
                </a:lnTo>
                <a:lnTo>
                  <a:pt x="180" y="30"/>
                </a:lnTo>
                <a:lnTo>
                  <a:pt x="174" y="30"/>
                </a:lnTo>
                <a:lnTo>
                  <a:pt x="168" y="30"/>
                </a:lnTo>
                <a:lnTo>
                  <a:pt x="162" y="24"/>
                </a:lnTo>
                <a:lnTo>
                  <a:pt x="156" y="24"/>
                </a:lnTo>
                <a:lnTo>
                  <a:pt x="144" y="24"/>
                </a:lnTo>
                <a:lnTo>
                  <a:pt x="138" y="18"/>
                </a:lnTo>
                <a:lnTo>
                  <a:pt x="132" y="18"/>
                </a:lnTo>
                <a:lnTo>
                  <a:pt x="126" y="18"/>
                </a:lnTo>
                <a:lnTo>
                  <a:pt x="120" y="18"/>
                </a:lnTo>
                <a:lnTo>
                  <a:pt x="108" y="12"/>
                </a:lnTo>
                <a:lnTo>
                  <a:pt x="102" y="12"/>
                </a:lnTo>
                <a:lnTo>
                  <a:pt x="96" y="12"/>
                </a:lnTo>
                <a:lnTo>
                  <a:pt x="90" y="12"/>
                </a:lnTo>
                <a:lnTo>
                  <a:pt x="84" y="6"/>
                </a:lnTo>
                <a:lnTo>
                  <a:pt x="72" y="6"/>
                </a:lnTo>
                <a:lnTo>
                  <a:pt x="66" y="6"/>
                </a:lnTo>
                <a:lnTo>
                  <a:pt x="60" y="6"/>
                </a:lnTo>
                <a:lnTo>
                  <a:pt x="54" y="6"/>
                </a:lnTo>
                <a:lnTo>
                  <a:pt x="48" y="0"/>
                </a:lnTo>
                <a:lnTo>
                  <a:pt x="36" y="0"/>
                </a:lnTo>
                <a:lnTo>
                  <a:pt x="30" y="0"/>
                </a:lnTo>
                <a:lnTo>
                  <a:pt x="24" y="0"/>
                </a:lnTo>
                <a:lnTo>
                  <a:pt x="18" y="0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9" name="Freeform 73">
            <a:extLst>
              <a:ext uri="{FF2B5EF4-FFF2-40B4-BE49-F238E27FC236}">
                <a16:creationId xmlns:a16="http://schemas.microsoft.com/office/drawing/2014/main" id="{6C7822ED-5714-4A5E-87EE-D201C52D8D8C}"/>
              </a:ext>
            </a:extLst>
          </p:cNvPr>
          <p:cNvSpPr>
            <a:spLocks/>
          </p:cNvSpPr>
          <p:nvPr/>
        </p:nvSpPr>
        <p:spPr bwMode="auto">
          <a:xfrm>
            <a:off x="3600450" y="2195513"/>
            <a:ext cx="1181100" cy="742950"/>
          </a:xfrm>
          <a:custGeom>
            <a:avLst/>
            <a:gdLst/>
            <a:ahLst/>
            <a:cxnLst>
              <a:cxn ang="0">
                <a:pos x="732" y="6"/>
              </a:cxn>
              <a:cxn ang="0">
                <a:pos x="708" y="0"/>
              </a:cxn>
              <a:cxn ang="0">
                <a:pos x="684" y="0"/>
              </a:cxn>
              <a:cxn ang="0">
                <a:pos x="666" y="6"/>
              </a:cxn>
              <a:cxn ang="0">
                <a:pos x="642" y="6"/>
              </a:cxn>
              <a:cxn ang="0">
                <a:pos x="618" y="6"/>
              </a:cxn>
              <a:cxn ang="0">
                <a:pos x="600" y="6"/>
              </a:cxn>
              <a:cxn ang="0">
                <a:pos x="576" y="12"/>
              </a:cxn>
              <a:cxn ang="0">
                <a:pos x="552" y="18"/>
              </a:cxn>
              <a:cxn ang="0">
                <a:pos x="534" y="18"/>
              </a:cxn>
              <a:cxn ang="0">
                <a:pos x="510" y="24"/>
              </a:cxn>
              <a:cxn ang="0">
                <a:pos x="492" y="30"/>
              </a:cxn>
              <a:cxn ang="0">
                <a:pos x="468" y="36"/>
              </a:cxn>
              <a:cxn ang="0">
                <a:pos x="450" y="42"/>
              </a:cxn>
              <a:cxn ang="0">
                <a:pos x="426" y="48"/>
              </a:cxn>
              <a:cxn ang="0">
                <a:pos x="408" y="60"/>
              </a:cxn>
              <a:cxn ang="0">
                <a:pos x="384" y="66"/>
              </a:cxn>
              <a:cxn ang="0">
                <a:pos x="366" y="78"/>
              </a:cxn>
              <a:cxn ang="0">
                <a:pos x="348" y="84"/>
              </a:cxn>
              <a:cxn ang="0">
                <a:pos x="330" y="96"/>
              </a:cxn>
              <a:cxn ang="0">
                <a:pos x="306" y="108"/>
              </a:cxn>
              <a:cxn ang="0">
                <a:pos x="288" y="120"/>
              </a:cxn>
              <a:cxn ang="0">
                <a:pos x="270" y="132"/>
              </a:cxn>
              <a:cxn ang="0">
                <a:pos x="252" y="144"/>
              </a:cxn>
              <a:cxn ang="0">
                <a:pos x="234" y="156"/>
              </a:cxn>
              <a:cxn ang="0">
                <a:pos x="216" y="168"/>
              </a:cxn>
              <a:cxn ang="0">
                <a:pos x="204" y="180"/>
              </a:cxn>
              <a:cxn ang="0">
                <a:pos x="186" y="198"/>
              </a:cxn>
              <a:cxn ang="0">
                <a:pos x="168" y="210"/>
              </a:cxn>
              <a:cxn ang="0">
                <a:pos x="156" y="228"/>
              </a:cxn>
              <a:cxn ang="0">
                <a:pos x="138" y="246"/>
              </a:cxn>
              <a:cxn ang="0">
                <a:pos x="120" y="264"/>
              </a:cxn>
              <a:cxn ang="0">
                <a:pos x="108" y="282"/>
              </a:cxn>
              <a:cxn ang="0">
                <a:pos x="96" y="300"/>
              </a:cxn>
              <a:cxn ang="0">
                <a:pos x="84" y="318"/>
              </a:cxn>
              <a:cxn ang="0">
                <a:pos x="72" y="336"/>
              </a:cxn>
              <a:cxn ang="0">
                <a:pos x="60" y="354"/>
              </a:cxn>
              <a:cxn ang="0">
                <a:pos x="48" y="372"/>
              </a:cxn>
              <a:cxn ang="0">
                <a:pos x="36" y="390"/>
              </a:cxn>
              <a:cxn ang="0">
                <a:pos x="24" y="408"/>
              </a:cxn>
              <a:cxn ang="0">
                <a:pos x="18" y="426"/>
              </a:cxn>
              <a:cxn ang="0">
                <a:pos x="6" y="456"/>
              </a:cxn>
            </a:cxnLst>
            <a:rect l="0" t="0" r="r" b="b"/>
            <a:pathLst>
              <a:path w="744" h="468">
                <a:moveTo>
                  <a:pt x="744" y="6"/>
                </a:moveTo>
                <a:lnTo>
                  <a:pt x="738" y="6"/>
                </a:lnTo>
                <a:lnTo>
                  <a:pt x="732" y="6"/>
                </a:lnTo>
                <a:lnTo>
                  <a:pt x="726" y="6"/>
                </a:lnTo>
                <a:lnTo>
                  <a:pt x="714" y="0"/>
                </a:lnTo>
                <a:lnTo>
                  <a:pt x="708" y="0"/>
                </a:lnTo>
                <a:lnTo>
                  <a:pt x="702" y="0"/>
                </a:lnTo>
                <a:lnTo>
                  <a:pt x="696" y="0"/>
                </a:lnTo>
                <a:lnTo>
                  <a:pt x="684" y="0"/>
                </a:lnTo>
                <a:lnTo>
                  <a:pt x="678" y="0"/>
                </a:lnTo>
                <a:lnTo>
                  <a:pt x="672" y="0"/>
                </a:lnTo>
                <a:lnTo>
                  <a:pt x="666" y="6"/>
                </a:lnTo>
                <a:lnTo>
                  <a:pt x="654" y="6"/>
                </a:lnTo>
                <a:lnTo>
                  <a:pt x="648" y="6"/>
                </a:lnTo>
                <a:lnTo>
                  <a:pt x="642" y="6"/>
                </a:lnTo>
                <a:lnTo>
                  <a:pt x="636" y="6"/>
                </a:lnTo>
                <a:lnTo>
                  <a:pt x="630" y="6"/>
                </a:lnTo>
                <a:lnTo>
                  <a:pt x="618" y="6"/>
                </a:lnTo>
                <a:lnTo>
                  <a:pt x="612" y="6"/>
                </a:lnTo>
                <a:lnTo>
                  <a:pt x="606" y="6"/>
                </a:lnTo>
                <a:lnTo>
                  <a:pt x="600" y="6"/>
                </a:lnTo>
                <a:lnTo>
                  <a:pt x="588" y="12"/>
                </a:lnTo>
                <a:lnTo>
                  <a:pt x="582" y="12"/>
                </a:lnTo>
                <a:lnTo>
                  <a:pt x="576" y="12"/>
                </a:lnTo>
                <a:lnTo>
                  <a:pt x="570" y="12"/>
                </a:lnTo>
                <a:lnTo>
                  <a:pt x="564" y="12"/>
                </a:lnTo>
                <a:lnTo>
                  <a:pt x="552" y="18"/>
                </a:lnTo>
                <a:lnTo>
                  <a:pt x="546" y="18"/>
                </a:lnTo>
                <a:lnTo>
                  <a:pt x="540" y="18"/>
                </a:lnTo>
                <a:lnTo>
                  <a:pt x="534" y="18"/>
                </a:lnTo>
                <a:lnTo>
                  <a:pt x="528" y="24"/>
                </a:lnTo>
                <a:lnTo>
                  <a:pt x="516" y="24"/>
                </a:lnTo>
                <a:lnTo>
                  <a:pt x="510" y="24"/>
                </a:lnTo>
                <a:lnTo>
                  <a:pt x="504" y="24"/>
                </a:lnTo>
                <a:lnTo>
                  <a:pt x="498" y="30"/>
                </a:lnTo>
                <a:lnTo>
                  <a:pt x="492" y="30"/>
                </a:lnTo>
                <a:lnTo>
                  <a:pt x="480" y="30"/>
                </a:lnTo>
                <a:lnTo>
                  <a:pt x="474" y="36"/>
                </a:lnTo>
                <a:lnTo>
                  <a:pt x="468" y="36"/>
                </a:lnTo>
                <a:lnTo>
                  <a:pt x="462" y="36"/>
                </a:lnTo>
                <a:lnTo>
                  <a:pt x="456" y="42"/>
                </a:lnTo>
                <a:lnTo>
                  <a:pt x="450" y="42"/>
                </a:lnTo>
                <a:lnTo>
                  <a:pt x="438" y="48"/>
                </a:lnTo>
                <a:lnTo>
                  <a:pt x="432" y="48"/>
                </a:lnTo>
                <a:lnTo>
                  <a:pt x="426" y="48"/>
                </a:lnTo>
                <a:lnTo>
                  <a:pt x="420" y="54"/>
                </a:lnTo>
                <a:lnTo>
                  <a:pt x="414" y="54"/>
                </a:lnTo>
                <a:lnTo>
                  <a:pt x="408" y="60"/>
                </a:lnTo>
                <a:lnTo>
                  <a:pt x="402" y="60"/>
                </a:lnTo>
                <a:lnTo>
                  <a:pt x="396" y="66"/>
                </a:lnTo>
                <a:lnTo>
                  <a:pt x="384" y="66"/>
                </a:lnTo>
                <a:lnTo>
                  <a:pt x="378" y="72"/>
                </a:lnTo>
                <a:lnTo>
                  <a:pt x="372" y="72"/>
                </a:lnTo>
                <a:lnTo>
                  <a:pt x="366" y="78"/>
                </a:lnTo>
                <a:lnTo>
                  <a:pt x="360" y="78"/>
                </a:lnTo>
                <a:lnTo>
                  <a:pt x="354" y="84"/>
                </a:lnTo>
                <a:lnTo>
                  <a:pt x="348" y="84"/>
                </a:lnTo>
                <a:lnTo>
                  <a:pt x="342" y="90"/>
                </a:lnTo>
                <a:lnTo>
                  <a:pt x="336" y="90"/>
                </a:lnTo>
                <a:lnTo>
                  <a:pt x="330" y="96"/>
                </a:lnTo>
                <a:lnTo>
                  <a:pt x="324" y="102"/>
                </a:lnTo>
                <a:lnTo>
                  <a:pt x="312" y="102"/>
                </a:lnTo>
                <a:lnTo>
                  <a:pt x="306" y="108"/>
                </a:lnTo>
                <a:lnTo>
                  <a:pt x="300" y="108"/>
                </a:lnTo>
                <a:lnTo>
                  <a:pt x="294" y="114"/>
                </a:lnTo>
                <a:lnTo>
                  <a:pt x="288" y="120"/>
                </a:lnTo>
                <a:lnTo>
                  <a:pt x="282" y="120"/>
                </a:lnTo>
                <a:lnTo>
                  <a:pt x="276" y="126"/>
                </a:lnTo>
                <a:lnTo>
                  <a:pt x="270" y="132"/>
                </a:lnTo>
                <a:lnTo>
                  <a:pt x="264" y="132"/>
                </a:lnTo>
                <a:lnTo>
                  <a:pt x="258" y="138"/>
                </a:lnTo>
                <a:lnTo>
                  <a:pt x="252" y="144"/>
                </a:lnTo>
                <a:lnTo>
                  <a:pt x="246" y="144"/>
                </a:lnTo>
                <a:lnTo>
                  <a:pt x="240" y="150"/>
                </a:lnTo>
                <a:lnTo>
                  <a:pt x="234" y="156"/>
                </a:lnTo>
                <a:lnTo>
                  <a:pt x="228" y="162"/>
                </a:lnTo>
                <a:lnTo>
                  <a:pt x="222" y="162"/>
                </a:lnTo>
                <a:lnTo>
                  <a:pt x="216" y="168"/>
                </a:lnTo>
                <a:lnTo>
                  <a:pt x="216" y="174"/>
                </a:lnTo>
                <a:lnTo>
                  <a:pt x="210" y="180"/>
                </a:lnTo>
                <a:lnTo>
                  <a:pt x="204" y="180"/>
                </a:lnTo>
                <a:lnTo>
                  <a:pt x="198" y="186"/>
                </a:lnTo>
                <a:lnTo>
                  <a:pt x="192" y="192"/>
                </a:lnTo>
                <a:lnTo>
                  <a:pt x="186" y="198"/>
                </a:lnTo>
                <a:lnTo>
                  <a:pt x="180" y="204"/>
                </a:lnTo>
                <a:lnTo>
                  <a:pt x="174" y="204"/>
                </a:lnTo>
                <a:lnTo>
                  <a:pt x="168" y="210"/>
                </a:lnTo>
                <a:lnTo>
                  <a:pt x="162" y="216"/>
                </a:lnTo>
                <a:lnTo>
                  <a:pt x="162" y="222"/>
                </a:lnTo>
                <a:lnTo>
                  <a:pt x="156" y="228"/>
                </a:lnTo>
                <a:lnTo>
                  <a:pt x="150" y="234"/>
                </a:lnTo>
                <a:lnTo>
                  <a:pt x="144" y="240"/>
                </a:lnTo>
                <a:lnTo>
                  <a:pt x="138" y="246"/>
                </a:lnTo>
                <a:lnTo>
                  <a:pt x="132" y="252"/>
                </a:lnTo>
                <a:lnTo>
                  <a:pt x="126" y="258"/>
                </a:lnTo>
                <a:lnTo>
                  <a:pt x="120" y="264"/>
                </a:lnTo>
                <a:lnTo>
                  <a:pt x="114" y="270"/>
                </a:lnTo>
                <a:lnTo>
                  <a:pt x="114" y="276"/>
                </a:lnTo>
                <a:lnTo>
                  <a:pt x="108" y="282"/>
                </a:lnTo>
                <a:lnTo>
                  <a:pt x="102" y="288"/>
                </a:lnTo>
                <a:lnTo>
                  <a:pt x="96" y="294"/>
                </a:lnTo>
                <a:lnTo>
                  <a:pt x="96" y="300"/>
                </a:lnTo>
                <a:lnTo>
                  <a:pt x="90" y="306"/>
                </a:lnTo>
                <a:lnTo>
                  <a:pt x="84" y="312"/>
                </a:lnTo>
                <a:lnTo>
                  <a:pt x="84" y="318"/>
                </a:lnTo>
                <a:lnTo>
                  <a:pt x="78" y="324"/>
                </a:lnTo>
                <a:lnTo>
                  <a:pt x="72" y="330"/>
                </a:lnTo>
                <a:lnTo>
                  <a:pt x="72" y="336"/>
                </a:lnTo>
                <a:lnTo>
                  <a:pt x="66" y="342"/>
                </a:lnTo>
                <a:lnTo>
                  <a:pt x="60" y="348"/>
                </a:lnTo>
                <a:lnTo>
                  <a:pt x="60" y="354"/>
                </a:lnTo>
                <a:lnTo>
                  <a:pt x="54" y="360"/>
                </a:lnTo>
                <a:lnTo>
                  <a:pt x="48" y="366"/>
                </a:lnTo>
                <a:lnTo>
                  <a:pt x="48" y="372"/>
                </a:lnTo>
                <a:lnTo>
                  <a:pt x="42" y="378"/>
                </a:lnTo>
                <a:lnTo>
                  <a:pt x="42" y="384"/>
                </a:lnTo>
                <a:lnTo>
                  <a:pt x="36" y="390"/>
                </a:lnTo>
                <a:lnTo>
                  <a:pt x="36" y="396"/>
                </a:lnTo>
                <a:lnTo>
                  <a:pt x="30" y="402"/>
                </a:lnTo>
                <a:lnTo>
                  <a:pt x="24" y="408"/>
                </a:lnTo>
                <a:lnTo>
                  <a:pt x="24" y="414"/>
                </a:lnTo>
                <a:lnTo>
                  <a:pt x="18" y="420"/>
                </a:lnTo>
                <a:lnTo>
                  <a:pt x="18" y="426"/>
                </a:lnTo>
                <a:lnTo>
                  <a:pt x="12" y="432"/>
                </a:lnTo>
                <a:lnTo>
                  <a:pt x="12" y="450"/>
                </a:lnTo>
                <a:lnTo>
                  <a:pt x="6" y="456"/>
                </a:lnTo>
                <a:lnTo>
                  <a:pt x="6" y="462"/>
                </a:lnTo>
                <a:lnTo>
                  <a:pt x="0" y="468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0" name="Freeform 74">
            <a:extLst>
              <a:ext uri="{FF2B5EF4-FFF2-40B4-BE49-F238E27FC236}">
                <a16:creationId xmlns:a16="http://schemas.microsoft.com/office/drawing/2014/main" id="{0F28FDB2-9DA3-45C3-B684-D37EAD89CE56}"/>
              </a:ext>
            </a:extLst>
          </p:cNvPr>
          <p:cNvSpPr>
            <a:spLocks/>
          </p:cNvSpPr>
          <p:nvPr/>
        </p:nvSpPr>
        <p:spPr bwMode="auto">
          <a:xfrm>
            <a:off x="3533775" y="2938463"/>
            <a:ext cx="904875" cy="1485900"/>
          </a:xfrm>
          <a:custGeom>
            <a:avLst/>
            <a:gdLst/>
            <a:ahLst/>
            <a:cxnLst>
              <a:cxn ang="0">
                <a:pos x="36" y="12"/>
              </a:cxn>
              <a:cxn ang="0">
                <a:pos x="30" y="48"/>
              </a:cxn>
              <a:cxn ang="0">
                <a:pos x="18" y="72"/>
              </a:cxn>
              <a:cxn ang="0">
                <a:pos x="12" y="120"/>
              </a:cxn>
              <a:cxn ang="0">
                <a:pos x="0" y="162"/>
              </a:cxn>
              <a:cxn ang="0">
                <a:pos x="6" y="360"/>
              </a:cxn>
              <a:cxn ang="0">
                <a:pos x="18" y="396"/>
              </a:cxn>
              <a:cxn ang="0">
                <a:pos x="24" y="438"/>
              </a:cxn>
              <a:cxn ang="0">
                <a:pos x="36" y="462"/>
              </a:cxn>
              <a:cxn ang="0">
                <a:pos x="42" y="486"/>
              </a:cxn>
              <a:cxn ang="0">
                <a:pos x="54" y="510"/>
              </a:cxn>
              <a:cxn ang="0">
                <a:pos x="60" y="528"/>
              </a:cxn>
              <a:cxn ang="0">
                <a:pos x="72" y="552"/>
              </a:cxn>
              <a:cxn ang="0">
                <a:pos x="78" y="570"/>
              </a:cxn>
              <a:cxn ang="0">
                <a:pos x="90" y="588"/>
              </a:cxn>
              <a:cxn ang="0">
                <a:pos x="102" y="606"/>
              </a:cxn>
              <a:cxn ang="0">
                <a:pos x="114" y="624"/>
              </a:cxn>
              <a:cxn ang="0">
                <a:pos x="126" y="642"/>
              </a:cxn>
              <a:cxn ang="0">
                <a:pos x="138" y="660"/>
              </a:cxn>
              <a:cxn ang="0">
                <a:pos x="150" y="678"/>
              </a:cxn>
              <a:cxn ang="0">
                <a:pos x="168" y="696"/>
              </a:cxn>
              <a:cxn ang="0">
                <a:pos x="186" y="714"/>
              </a:cxn>
              <a:cxn ang="0">
                <a:pos x="198" y="732"/>
              </a:cxn>
              <a:cxn ang="0">
                <a:pos x="216" y="744"/>
              </a:cxn>
              <a:cxn ang="0">
                <a:pos x="240" y="768"/>
              </a:cxn>
              <a:cxn ang="0">
                <a:pos x="246" y="774"/>
              </a:cxn>
              <a:cxn ang="0">
                <a:pos x="264" y="786"/>
              </a:cxn>
              <a:cxn ang="0">
                <a:pos x="282" y="804"/>
              </a:cxn>
              <a:cxn ang="0">
                <a:pos x="300" y="816"/>
              </a:cxn>
              <a:cxn ang="0">
                <a:pos x="318" y="828"/>
              </a:cxn>
              <a:cxn ang="0">
                <a:pos x="336" y="840"/>
              </a:cxn>
              <a:cxn ang="0">
                <a:pos x="354" y="852"/>
              </a:cxn>
              <a:cxn ang="0">
                <a:pos x="372" y="858"/>
              </a:cxn>
              <a:cxn ang="0">
                <a:pos x="396" y="870"/>
              </a:cxn>
              <a:cxn ang="0">
                <a:pos x="414" y="882"/>
              </a:cxn>
              <a:cxn ang="0">
                <a:pos x="432" y="888"/>
              </a:cxn>
              <a:cxn ang="0">
                <a:pos x="456" y="900"/>
              </a:cxn>
              <a:cxn ang="0">
                <a:pos x="474" y="906"/>
              </a:cxn>
              <a:cxn ang="0">
                <a:pos x="492" y="912"/>
              </a:cxn>
              <a:cxn ang="0">
                <a:pos x="516" y="918"/>
              </a:cxn>
              <a:cxn ang="0">
                <a:pos x="534" y="924"/>
              </a:cxn>
              <a:cxn ang="0">
                <a:pos x="558" y="930"/>
              </a:cxn>
            </a:cxnLst>
            <a:rect l="0" t="0" r="r" b="b"/>
            <a:pathLst>
              <a:path w="570" h="936">
                <a:moveTo>
                  <a:pt x="42" y="0"/>
                </a:moveTo>
                <a:lnTo>
                  <a:pt x="42" y="6"/>
                </a:lnTo>
                <a:lnTo>
                  <a:pt x="36" y="12"/>
                </a:lnTo>
                <a:lnTo>
                  <a:pt x="36" y="24"/>
                </a:lnTo>
                <a:lnTo>
                  <a:pt x="30" y="30"/>
                </a:lnTo>
                <a:lnTo>
                  <a:pt x="30" y="48"/>
                </a:lnTo>
                <a:lnTo>
                  <a:pt x="24" y="54"/>
                </a:lnTo>
                <a:lnTo>
                  <a:pt x="24" y="66"/>
                </a:lnTo>
                <a:lnTo>
                  <a:pt x="18" y="72"/>
                </a:lnTo>
                <a:lnTo>
                  <a:pt x="18" y="90"/>
                </a:lnTo>
                <a:lnTo>
                  <a:pt x="12" y="96"/>
                </a:lnTo>
                <a:lnTo>
                  <a:pt x="12" y="120"/>
                </a:lnTo>
                <a:lnTo>
                  <a:pt x="6" y="132"/>
                </a:lnTo>
                <a:lnTo>
                  <a:pt x="6" y="156"/>
                </a:lnTo>
                <a:lnTo>
                  <a:pt x="0" y="162"/>
                </a:lnTo>
                <a:lnTo>
                  <a:pt x="0" y="318"/>
                </a:lnTo>
                <a:lnTo>
                  <a:pt x="6" y="324"/>
                </a:lnTo>
                <a:lnTo>
                  <a:pt x="6" y="360"/>
                </a:lnTo>
                <a:lnTo>
                  <a:pt x="12" y="366"/>
                </a:lnTo>
                <a:lnTo>
                  <a:pt x="12" y="390"/>
                </a:lnTo>
                <a:lnTo>
                  <a:pt x="18" y="396"/>
                </a:lnTo>
                <a:lnTo>
                  <a:pt x="18" y="420"/>
                </a:lnTo>
                <a:lnTo>
                  <a:pt x="24" y="426"/>
                </a:lnTo>
                <a:lnTo>
                  <a:pt x="24" y="438"/>
                </a:lnTo>
                <a:lnTo>
                  <a:pt x="30" y="444"/>
                </a:lnTo>
                <a:lnTo>
                  <a:pt x="30" y="456"/>
                </a:lnTo>
                <a:lnTo>
                  <a:pt x="36" y="462"/>
                </a:lnTo>
                <a:lnTo>
                  <a:pt x="36" y="474"/>
                </a:lnTo>
                <a:lnTo>
                  <a:pt x="42" y="480"/>
                </a:lnTo>
                <a:lnTo>
                  <a:pt x="42" y="486"/>
                </a:lnTo>
                <a:lnTo>
                  <a:pt x="48" y="492"/>
                </a:lnTo>
                <a:lnTo>
                  <a:pt x="48" y="504"/>
                </a:lnTo>
                <a:lnTo>
                  <a:pt x="54" y="510"/>
                </a:lnTo>
                <a:lnTo>
                  <a:pt x="54" y="516"/>
                </a:lnTo>
                <a:lnTo>
                  <a:pt x="60" y="522"/>
                </a:lnTo>
                <a:lnTo>
                  <a:pt x="60" y="528"/>
                </a:lnTo>
                <a:lnTo>
                  <a:pt x="66" y="540"/>
                </a:lnTo>
                <a:lnTo>
                  <a:pt x="66" y="546"/>
                </a:lnTo>
                <a:lnTo>
                  <a:pt x="72" y="552"/>
                </a:lnTo>
                <a:lnTo>
                  <a:pt x="72" y="558"/>
                </a:lnTo>
                <a:lnTo>
                  <a:pt x="78" y="564"/>
                </a:lnTo>
                <a:lnTo>
                  <a:pt x="78" y="570"/>
                </a:lnTo>
                <a:lnTo>
                  <a:pt x="84" y="576"/>
                </a:lnTo>
                <a:lnTo>
                  <a:pt x="90" y="582"/>
                </a:lnTo>
                <a:lnTo>
                  <a:pt x="90" y="588"/>
                </a:lnTo>
                <a:lnTo>
                  <a:pt x="96" y="594"/>
                </a:lnTo>
                <a:lnTo>
                  <a:pt x="96" y="600"/>
                </a:lnTo>
                <a:lnTo>
                  <a:pt x="102" y="606"/>
                </a:lnTo>
                <a:lnTo>
                  <a:pt x="108" y="612"/>
                </a:lnTo>
                <a:lnTo>
                  <a:pt x="108" y="618"/>
                </a:lnTo>
                <a:lnTo>
                  <a:pt x="114" y="624"/>
                </a:lnTo>
                <a:lnTo>
                  <a:pt x="120" y="630"/>
                </a:lnTo>
                <a:lnTo>
                  <a:pt x="120" y="636"/>
                </a:lnTo>
                <a:lnTo>
                  <a:pt x="126" y="642"/>
                </a:lnTo>
                <a:lnTo>
                  <a:pt x="132" y="648"/>
                </a:lnTo>
                <a:lnTo>
                  <a:pt x="132" y="654"/>
                </a:lnTo>
                <a:lnTo>
                  <a:pt x="138" y="660"/>
                </a:lnTo>
                <a:lnTo>
                  <a:pt x="144" y="666"/>
                </a:lnTo>
                <a:lnTo>
                  <a:pt x="150" y="672"/>
                </a:lnTo>
                <a:lnTo>
                  <a:pt x="150" y="678"/>
                </a:lnTo>
                <a:lnTo>
                  <a:pt x="156" y="684"/>
                </a:lnTo>
                <a:lnTo>
                  <a:pt x="162" y="690"/>
                </a:lnTo>
                <a:lnTo>
                  <a:pt x="168" y="696"/>
                </a:lnTo>
                <a:lnTo>
                  <a:pt x="174" y="702"/>
                </a:lnTo>
                <a:lnTo>
                  <a:pt x="180" y="708"/>
                </a:lnTo>
                <a:lnTo>
                  <a:pt x="186" y="714"/>
                </a:lnTo>
                <a:lnTo>
                  <a:pt x="192" y="720"/>
                </a:lnTo>
                <a:lnTo>
                  <a:pt x="198" y="726"/>
                </a:lnTo>
                <a:lnTo>
                  <a:pt x="198" y="732"/>
                </a:lnTo>
                <a:lnTo>
                  <a:pt x="204" y="738"/>
                </a:lnTo>
                <a:lnTo>
                  <a:pt x="210" y="738"/>
                </a:lnTo>
                <a:lnTo>
                  <a:pt x="216" y="744"/>
                </a:lnTo>
                <a:lnTo>
                  <a:pt x="222" y="750"/>
                </a:lnTo>
                <a:lnTo>
                  <a:pt x="228" y="756"/>
                </a:lnTo>
                <a:lnTo>
                  <a:pt x="240" y="768"/>
                </a:lnTo>
                <a:lnTo>
                  <a:pt x="234" y="768"/>
                </a:lnTo>
                <a:lnTo>
                  <a:pt x="240" y="768"/>
                </a:lnTo>
                <a:lnTo>
                  <a:pt x="246" y="774"/>
                </a:lnTo>
                <a:lnTo>
                  <a:pt x="252" y="780"/>
                </a:lnTo>
                <a:lnTo>
                  <a:pt x="258" y="786"/>
                </a:lnTo>
                <a:lnTo>
                  <a:pt x="264" y="786"/>
                </a:lnTo>
                <a:lnTo>
                  <a:pt x="270" y="792"/>
                </a:lnTo>
                <a:lnTo>
                  <a:pt x="276" y="798"/>
                </a:lnTo>
                <a:lnTo>
                  <a:pt x="282" y="804"/>
                </a:lnTo>
                <a:lnTo>
                  <a:pt x="288" y="804"/>
                </a:lnTo>
                <a:lnTo>
                  <a:pt x="294" y="810"/>
                </a:lnTo>
                <a:lnTo>
                  <a:pt x="300" y="816"/>
                </a:lnTo>
                <a:lnTo>
                  <a:pt x="306" y="816"/>
                </a:lnTo>
                <a:lnTo>
                  <a:pt x="312" y="822"/>
                </a:lnTo>
                <a:lnTo>
                  <a:pt x="318" y="828"/>
                </a:lnTo>
                <a:lnTo>
                  <a:pt x="324" y="828"/>
                </a:lnTo>
                <a:lnTo>
                  <a:pt x="330" y="834"/>
                </a:lnTo>
                <a:lnTo>
                  <a:pt x="336" y="840"/>
                </a:lnTo>
                <a:lnTo>
                  <a:pt x="342" y="840"/>
                </a:lnTo>
                <a:lnTo>
                  <a:pt x="348" y="846"/>
                </a:lnTo>
                <a:lnTo>
                  <a:pt x="354" y="852"/>
                </a:lnTo>
                <a:lnTo>
                  <a:pt x="360" y="852"/>
                </a:lnTo>
                <a:lnTo>
                  <a:pt x="366" y="858"/>
                </a:lnTo>
                <a:lnTo>
                  <a:pt x="372" y="858"/>
                </a:lnTo>
                <a:lnTo>
                  <a:pt x="378" y="864"/>
                </a:lnTo>
                <a:lnTo>
                  <a:pt x="384" y="870"/>
                </a:lnTo>
                <a:lnTo>
                  <a:pt x="396" y="870"/>
                </a:lnTo>
                <a:lnTo>
                  <a:pt x="402" y="876"/>
                </a:lnTo>
                <a:lnTo>
                  <a:pt x="408" y="876"/>
                </a:lnTo>
                <a:lnTo>
                  <a:pt x="414" y="882"/>
                </a:lnTo>
                <a:lnTo>
                  <a:pt x="420" y="882"/>
                </a:lnTo>
                <a:lnTo>
                  <a:pt x="426" y="888"/>
                </a:lnTo>
                <a:lnTo>
                  <a:pt x="432" y="888"/>
                </a:lnTo>
                <a:lnTo>
                  <a:pt x="438" y="894"/>
                </a:lnTo>
                <a:lnTo>
                  <a:pt x="444" y="894"/>
                </a:lnTo>
                <a:lnTo>
                  <a:pt x="456" y="900"/>
                </a:lnTo>
                <a:lnTo>
                  <a:pt x="462" y="900"/>
                </a:lnTo>
                <a:lnTo>
                  <a:pt x="468" y="900"/>
                </a:lnTo>
                <a:lnTo>
                  <a:pt x="474" y="906"/>
                </a:lnTo>
                <a:lnTo>
                  <a:pt x="480" y="906"/>
                </a:lnTo>
                <a:lnTo>
                  <a:pt x="486" y="912"/>
                </a:lnTo>
                <a:lnTo>
                  <a:pt x="492" y="912"/>
                </a:lnTo>
                <a:lnTo>
                  <a:pt x="504" y="912"/>
                </a:lnTo>
                <a:lnTo>
                  <a:pt x="510" y="918"/>
                </a:lnTo>
                <a:lnTo>
                  <a:pt x="516" y="918"/>
                </a:lnTo>
                <a:lnTo>
                  <a:pt x="522" y="924"/>
                </a:lnTo>
                <a:lnTo>
                  <a:pt x="528" y="924"/>
                </a:lnTo>
                <a:lnTo>
                  <a:pt x="534" y="924"/>
                </a:lnTo>
                <a:lnTo>
                  <a:pt x="546" y="930"/>
                </a:lnTo>
                <a:lnTo>
                  <a:pt x="552" y="930"/>
                </a:lnTo>
                <a:lnTo>
                  <a:pt x="558" y="930"/>
                </a:lnTo>
                <a:lnTo>
                  <a:pt x="564" y="930"/>
                </a:lnTo>
                <a:lnTo>
                  <a:pt x="570" y="936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1" name="Freeform 75">
            <a:extLst>
              <a:ext uri="{FF2B5EF4-FFF2-40B4-BE49-F238E27FC236}">
                <a16:creationId xmlns:a16="http://schemas.microsoft.com/office/drawing/2014/main" id="{06E984F7-CF50-4FAD-BF43-AB2EF6FDC537}"/>
              </a:ext>
            </a:extLst>
          </p:cNvPr>
          <p:cNvSpPr>
            <a:spLocks/>
          </p:cNvSpPr>
          <p:nvPr/>
        </p:nvSpPr>
        <p:spPr bwMode="auto">
          <a:xfrm>
            <a:off x="4438650" y="3871913"/>
            <a:ext cx="1276350" cy="581025"/>
          </a:xfrm>
          <a:custGeom>
            <a:avLst/>
            <a:gdLst/>
            <a:ahLst/>
            <a:cxnLst>
              <a:cxn ang="0">
                <a:pos x="18" y="348"/>
              </a:cxn>
              <a:cxn ang="0">
                <a:pos x="36" y="354"/>
              </a:cxn>
              <a:cxn ang="0">
                <a:pos x="60" y="354"/>
              </a:cxn>
              <a:cxn ang="0">
                <a:pos x="84" y="360"/>
              </a:cxn>
              <a:cxn ang="0">
                <a:pos x="102" y="360"/>
              </a:cxn>
              <a:cxn ang="0">
                <a:pos x="126" y="360"/>
              </a:cxn>
              <a:cxn ang="0">
                <a:pos x="150" y="366"/>
              </a:cxn>
              <a:cxn ang="0">
                <a:pos x="168" y="366"/>
              </a:cxn>
              <a:cxn ang="0">
                <a:pos x="192" y="360"/>
              </a:cxn>
              <a:cxn ang="0">
                <a:pos x="216" y="360"/>
              </a:cxn>
              <a:cxn ang="0">
                <a:pos x="234" y="360"/>
              </a:cxn>
              <a:cxn ang="0">
                <a:pos x="258" y="360"/>
              </a:cxn>
              <a:cxn ang="0">
                <a:pos x="282" y="354"/>
              </a:cxn>
              <a:cxn ang="0">
                <a:pos x="300" y="354"/>
              </a:cxn>
              <a:cxn ang="0">
                <a:pos x="324" y="348"/>
              </a:cxn>
              <a:cxn ang="0">
                <a:pos x="348" y="342"/>
              </a:cxn>
              <a:cxn ang="0">
                <a:pos x="366" y="336"/>
              </a:cxn>
              <a:cxn ang="0">
                <a:pos x="390" y="330"/>
              </a:cxn>
              <a:cxn ang="0">
                <a:pos x="408" y="324"/>
              </a:cxn>
              <a:cxn ang="0">
                <a:pos x="432" y="318"/>
              </a:cxn>
              <a:cxn ang="0">
                <a:pos x="450" y="306"/>
              </a:cxn>
              <a:cxn ang="0">
                <a:pos x="468" y="300"/>
              </a:cxn>
              <a:cxn ang="0">
                <a:pos x="492" y="288"/>
              </a:cxn>
              <a:cxn ang="0">
                <a:pos x="510" y="282"/>
              </a:cxn>
              <a:cxn ang="0">
                <a:pos x="528" y="270"/>
              </a:cxn>
              <a:cxn ang="0">
                <a:pos x="546" y="258"/>
              </a:cxn>
              <a:cxn ang="0">
                <a:pos x="570" y="246"/>
              </a:cxn>
              <a:cxn ang="0">
                <a:pos x="588" y="234"/>
              </a:cxn>
              <a:cxn ang="0">
                <a:pos x="606" y="222"/>
              </a:cxn>
              <a:cxn ang="0">
                <a:pos x="630" y="204"/>
              </a:cxn>
              <a:cxn ang="0">
                <a:pos x="636" y="198"/>
              </a:cxn>
              <a:cxn ang="0">
                <a:pos x="654" y="186"/>
              </a:cxn>
              <a:cxn ang="0">
                <a:pos x="672" y="168"/>
              </a:cxn>
              <a:cxn ang="0">
                <a:pos x="690" y="156"/>
              </a:cxn>
              <a:cxn ang="0">
                <a:pos x="702" y="138"/>
              </a:cxn>
              <a:cxn ang="0">
                <a:pos x="720" y="126"/>
              </a:cxn>
              <a:cxn ang="0">
                <a:pos x="732" y="108"/>
              </a:cxn>
              <a:cxn ang="0">
                <a:pos x="744" y="90"/>
              </a:cxn>
              <a:cxn ang="0">
                <a:pos x="756" y="72"/>
              </a:cxn>
              <a:cxn ang="0">
                <a:pos x="774" y="54"/>
              </a:cxn>
              <a:cxn ang="0">
                <a:pos x="786" y="36"/>
              </a:cxn>
              <a:cxn ang="0">
                <a:pos x="798" y="18"/>
              </a:cxn>
            </a:cxnLst>
            <a:rect l="0" t="0" r="r" b="b"/>
            <a:pathLst>
              <a:path w="804" h="366">
                <a:moveTo>
                  <a:pt x="0" y="348"/>
                </a:moveTo>
                <a:lnTo>
                  <a:pt x="12" y="348"/>
                </a:lnTo>
                <a:lnTo>
                  <a:pt x="18" y="348"/>
                </a:lnTo>
                <a:lnTo>
                  <a:pt x="24" y="348"/>
                </a:lnTo>
                <a:lnTo>
                  <a:pt x="30" y="354"/>
                </a:lnTo>
                <a:lnTo>
                  <a:pt x="36" y="354"/>
                </a:lnTo>
                <a:lnTo>
                  <a:pt x="48" y="354"/>
                </a:lnTo>
                <a:lnTo>
                  <a:pt x="54" y="354"/>
                </a:lnTo>
                <a:lnTo>
                  <a:pt x="60" y="354"/>
                </a:lnTo>
                <a:lnTo>
                  <a:pt x="66" y="360"/>
                </a:lnTo>
                <a:lnTo>
                  <a:pt x="78" y="360"/>
                </a:lnTo>
                <a:lnTo>
                  <a:pt x="84" y="360"/>
                </a:lnTo>
                <a:lnTo>
                  <a:pt x="90" y="360"/>
                </a:lnTo>
                <a:lnTo>
                  <a:pt x="96" y="360"/>
                </a:lnTo>
                <a:lnTo>
                  <a:pt x="102" y="360"/>
                </a:lnTo>
                <a:lnTo>
                  <a:pt x="114" y="360"/>
                </a:lnTo>
                <a:lnTo>
                  <a:pt x="120" y="360"/>
                </a:lnTo>
                <a:lnTo>
                  <a:pt x="126" y="360"/>
                </a:lnTo>
                <a:lnTo>
                  <a:pt x="132" y="360"/>
                </a:lnTo>
                <a:lnTo>
                  <a:pt x="144" y="366"/>
                </a:lnTo>
                <a:lnTo>
                  <a:pt x="150" y="366"/>
                </a:lnTo>
                <a:lnTo>
                  <a:pt x="156" y="366"/>
                </a:lnTo>
                <a:lnTo>
                  <a:pt x="162" y="366"/>
                </a:lnTo>
                <a:lnTo>
                  <a:pt x="168" y="366"/>
                </a:lnTo>
                <a:lnTo>
                  <a:pt x="180" y="366"/>
                </a:lnTo>
                <a:lnTo>
                  <a:pt x="186" y="366"/>
                </a:lnTo>
                <a:lnTo>
                  <a:pt x="192" y="360"/>
                </a:lnTo>
                <a:lnTo>
                  <a:pt x="198" y="360"/>
                </a:lnTo>
                <a:lnTo>
                  <a:pt x="210" y="360"/>
                </a:lnTo>
                <a:lnTo>
                  <a:pt x="216" y="360"/>
                </a:lnTo>
                <a:lnTo>
                  <a:pt x="222" y="360"/>
                </a:lnTo>
                <a:lnTo>
                  <a:pt x="228" y="360"/>
                </a:lnTo>
                <a:lnTo>
                  <a:pt x="234" y="360"/>
                </a:lnTo>
                <a:lnTo>
                  <a:pt x="246" y="360"/>
                </a:lnTo>
                <a:lnTo>
                  <a:pt x="252" y="360"/>
                </a:lnTo>
                <a:lnTo>
                  <a:pt x="258" y="360"/>
                </a:lnTo>
                <a:lnTo>
                  <a:pt x="264" y="354"/>
                </a:lnTo>
                <a:lnTo>
                  <a:pt x="276" y="354"/>
                </a:lnTo>
                <a:lnTo>
                  <a:pt x="282" y="354"/>
                </a:lnTo>
                <a:lnTo>
                  <a:pt x="288" y="354"/>
                </a:lnTo>
                <a:lnTo>
                  <a:pt x="294" y="354"/>
                </a:lnTo>
                <a:lnTo>
                  <a:pt x="300" y="354"/>
                </a:lnTo>
                <a:lnTo>
                  <a:pt x="312" y="348"/>
                </a:lnTo>
                <a:lnTo>
                  <a:pt x="318" y="348"/>
                </a:lnTo>
                <a:lnTo>
                  <a:pt x="324" y="348"/>
                </a:lnTo>
                <a:lnTo>
                  <a:pt x="330" y="348"/>
                </a:lnTo>
                <a:lnTo>
                  <a:pt x="336" y="342"/>
                </a:lnTo>
                <a:lnTo>
                  <a:pt x="348" y="342"/>
                </a:lnTo>
                <a:lnTo>
                  <a:pt x="354" y="342"/>
                </a:lnTo>
                <a:lnTo>
                  <a:pt x="360" y="336"/>
                </a:lnTo>
                <a:lnTo>
                  <a:pt x="366" y="336"/>
                </a:lnTo>
                <a:lnTo>
                  <a:pt x="372" y="336"/>
                </a:lnTo>
                <a:lnTo>
                  <a:pt x="384" y="330"/>
                </a:lnTo>
                <a:lnTo>
                  <a:pt x="390" y="330"/>
                </a:lnTo>
                <a:lnTo>
                  <a:pt x="396" y="330"/>
                </a:lnTo>
                <a:lnTo>
                  <a:pt x="402" y="324"/>
                </a:lnTo>
                <a:lnTo>
                  <a:pt x="408" y="324"/>
                </a:lnTo>
                <a:lnTo>
                  <a:pt x="414" y="324"/>
                </a:lnTo>
                <a:lnTo>
                  <a:pt x="420" y="318"/>
                </a:lnTo>
                <a:lnTo>
                  <a:pt x="432" y="318"/>
                </a:lnTo>
                <a:lnTo>
                  <a:pt x="438" y="312"/>
                </a:lnTo>
                <a:lnTo>
                  <a:pt x="444" y="312"/>
                </a:lnTo>
                <a:lnTo>
                  <a:pt x="450" y="306"/>
                </a:lnTo>
                <a:lnTo>
                  <a:pt x="456" y="306"/>
                </a:lnTo>
                <a:lnTo>
                  <a:pt x="462" y="300"/>
                </a:lnTo>
                <a:lnTo>
                  <a:pt x="468" y="300"/>
                </a:lnTo>
                <a:lnTo>
                  <a:pt x="480" y="294"/>
                </a:lnTo>
                <a:lnTo>
                  <a:pt x="486" y="294"/>
                </a:lnTo>
                <a:lnTo>
                  <a:pt x="492" y="288"/>
                </a:lnTo>
                <a:lnTo>
                  <a:pt x="498" y="288"/>
                </a:lnTo>
                <a:lnTo>
                  <a:pt x="504" y="282"/>
                </a:lnTo>
                <a:lnTo>
                  <a:pt x="510" y="282"/>
                </a:lnTo>
                <a:lnTo>
                  <a:pt x="516" y="276"/>
                </a:lnTo>
                <a:lnTo>
                  <a:pt x="522" y="276"/>
                </a:lnTo>
                <a:lnTo>
                  <a:pt x="528" y="270"/>
                </a:lnTo>
                <a:lnTo>
                  <a:pt x="534" y="270"/>
                </a:lnTo>
                <a:lnTo>
                  <a:pt x="540" y="264"/>
                </a:lnTo>
                <a:lnTo>
                  <a:pt x="546" y="258"/>
                </a:lnTo>
                <a:lnTo>
                  <a:pt x="552" y="258"/>
                </a:lnTo>
                <a:lnTo>
                  <a:pt x="564" y="252"/>
                </a:lnTo>
                <a:lnTo>
                  <a:pt x="570" y="246"/>
                </a:lnTo>
                <a:lnTo>
                  <a:pt x="576" y="246"/>
                </a:lnTo>
                <a:lnTo>
                  <a:pt x="582" y="240"/>
                </a:lnTo>
                <a:lnTo>
                  <a:pt x="588" y="234"/>
                </a:lnTo>
                <a:lnTo>
                  <a:pt x="594" y="234"/>
                </a:lnTo>
                <a:lnTo>
                  <a:pt x="600" y="228"/>
                </a:lnTo>
                <a:lnTo>
                  <a:pt x="606" y="222"/>
                </a:lnTo>
                <a:lnTo>
                  <a:pt x="612" y="222"/>
                </a:lnTo>
                <a:lnTo>
                  <a:pt x="618" y="216"/>
                </a:lnTo>
                <a:lnTo>
                  <a:pt x="630" y="204"/>
                </a:lnTo>
                <a:lnTo>
                  <a:pt x="624" y="204"/>
                </a:lnTo>
                <a:lnTo>
                  <a:pt x="630" y="204"/>
                </a:lnTo>
                <a:lnTo>
                  <a:pt x="636" y="198"/>
                </a:lnTo>
                <a:lnTo>
                  <a:pt x="642" y="192"/>
                </a:lnTo>
                <a:lnTo>
                  <a:pt x="648" y="186"/>
                </a:lnTo>
                <a:lnTo>
                  <a:pt x="654" y="186"/>
                </a:lnTo>
                <a:lnTo>
                  <a:pt x="660" y="180"/>
                </a:lnTo>
                <a:lnTo>
                  <a:pt x="666" y="174"/>
                </a:lnTo>
                <a:lnTo>
                  <a:pt x="672" y="168"/>
                </a:lnTo>
                <a:lnTo>
                  <a:pt x="678" y="162"/>
                </a:lnTo>
                <a:lnTo>
                  <a:pt x="684" y="162"/>
                </a:lnTo>
                <a:lnTo>
                  <a:pt x="690" y="156"/>
                </a:lnTo>
                <a:lnTo>
                  <a:pt x="690" y="150"/>
                </a:lnTo>
                <a:lnTo>
                  <a:pt x="696" y="144"/>
                </a:lnTo>
                <a:lnTo>
                  <a:pt x="702" y="138"/>
                </a:lnTo>
                <a:lnTo>
                  <a:pt x="708" y="132"/>
                </a:lnTo>
                <a:lnTo>
                  <a:pt x="714" y="132"/>
                </a:lnTo>
                <a:lnTo>
                  <a:pt x="720" y="126"/>
                </a:lnTo>
                <a:lnTo>
                  <a:pt x="720" y="120"/>
                </a:lnTo>
                <a:lnTo>
                  <a:pt x="726" y="114"/>
                </a:lnTo>
                <a:lnTo>
                  <a:pt x="732" y="108"/>
                </a:lnTo>
                <a:lnTo>
                  <a:pt x="738" y="102"/>
                </a:lnTo>
                <a:lnTo>
                  <a:pt x="744" y="96"/>
                </a:lnTo>
                <a:lnTo>
                  <a:pt x="744" y="90"/>
                </a:lnTo>
                <a:lnTo>
                  <a:pt x="750" y="84"/>
                </a:lnTo>
                <a:lnTo>
                  <a:pt x="756" y="78"/>
                </a:lnTo>
                <a:lnTo>
                  <a:pt x="756" y="72"/>
                </a:lnTo>
                <a:lnTo>
                  <a:pt x="762" y="66"/>
                </a:lnTo>
                <a:lnTo>
                  <a:pt x="768" y="60"/>
                </a:lnTo>
                <a:lnTo>
                  <a:pt x="774" y="54"/>
                </a:lnTo>
                <a:lnTo>
                  <a:pt x="780" y="48"/>
                </a:lnTo>
                <a:lnTo>
                  <a:pt x="786" y="42"/>
                </a:lnTo>
                <a:lnTo>
                  <a:pt x="786" y="36"/>
                </a:lnTo>
                <a:lnTo>
                  <a:pt x="792" y="30"/>
                </a:lnTo>
                <a:lnTo>
                  <a:pt x="798" y="24"/>
                </a:lnTo>
                <a:lnTo>
                  <a:pt x="798" y="18"/>
                </a:lnTo>
                <a:lnTo>
                  <a:pt x="804" y="6"/>
                </a:lnTo>
                <a:lnTo>
                  <a:pt x="804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2" name="Freeform 76">
            <a:extLst>
              <a:ext uri="{FF2B5EF4-FFF2-40B4-BE49-F238E27FC236}">
                <a16:creationId xmlns:a16="http://schemas.microsoft.com/office/drawing/2014/main" id="{5D12E6C2-76E8-4C34-BC67-2B88997B987F}"/>
              </a:ext>
            </a:extLst>
          </p:cNvPr>
          <p:cNvSpPr>
            <a:spLocks/>
          </p:cNvSpPr>
          <p:nvPr/>
        </p:nvSpPr>
        <p:spPr bwMode="auto">
          <a:xfrm>
            <a:off x="5715000" y="3328988"/>
            <a:ext cx="152400" cy="542925"/>
          </a:xfrm>
          <a:custGeom>
            <a:avLst/>
            <a:gdLst/>
            <a:ahLst/>
            <a:cxnLst>
              <a:cxn ang="0">
                <a:pos x="0" y="342"/>
              </a:cxn>
              <a:cxn ang="0">
                <a:pos x="6" y="336"/>
              </a:cxn>
              <a:cxn ang="0">
                <a:pos x="12" y="330"/>
              </a:cxn>
              <a:cxn ang="0">
                <a:pos x="12" y="324"/>
              </a:cxn>
              <a:cxn ang="0">
                <a:pos x="18" y="318"/>
              </a:cxn>
              <a:cxn ang="0">
                <a:pos x="18" y="312"/>
              </a:cxn>
              <a:cxn ang="0">
                <a:pos x="24" y="306"/>
              </a:cxn>
              <a:cxn ang="0">
                <a:pos x="24" y="300"/>
              </a:cxn>
              <a:cxn ang="0">
                <a:pos x="30" y="294"/>
              </a:cxn>
              <a:cxn ang="0">
                <a:pos x="30" y="288"/>
              </a:cxn>
              <a:cxn ang="0">
                <a:pos x="36" y="282"/>
              </a:cxn>
              <a:cxn ang="0">
                <a:pos x="36" y="276"/>
              </a:cxn>
              <a:cxn ang="0">
                <a:pos x="42" y="270"/>
              </a:cxn>
              <a:cxn ang="0">
                <a:pos x="42" y="264"/>
              </a:cxn>
              <a:cxn ang="0">
                <a:pos x="48" y="258"/>
              </a:cxn>
              <a:cxn ang="0">
                <a:pos x="48" y="246"/>
              </a:cxn>
              <a:cxn ang="0">
                <a:pos x="54" y="240"/>
              </a:cxn>
              <a:cxn ang="0">
                <a:pos x="54" y="234"/>
              </a:cxn>
              <a:cxn ang="0">
                <a:pos x="60" y="228"/>
              </a:cxn>
              <a:cxn ang="0">
                <a:pos x="60" y="216"/>
              </a:cxn>
              <a:cxn ang="0">
                <a:pos x="66" y="210"/>
              </a:cxn>
              <a:cxn ang="0">
                <a:pos x="66" y="192"/>
              </a:cxn>
              <a:cxn ang="0">
                <a:pos x="72" y="186"/>
              </a:cxn>
              <a:cxn ang="0">
                <a:pos x="72" y="174"/>
              </a:cxn>
              <a:cxn ang="0">
                <a:pos x="78" y="168"/>
              </a:cxn>
              <a:cxn ang="0">
                <a:pos x="78" y="156"/>
              </a:cxn>
              <a:cxn ang="0">
                <a:pos x="84" y="144"/>
              </a:cxn>
              <a:cxn ang="0">
                <a:pos x="84" y="120"/>
              </a:cxn>
              <a:cxn ang="0">
                <a:pos x="90" y="114"/>
              </a:cxn>
              <a:cxn ang="0">
                <a:pos x="90" y="84"/>
              </a:cxn>
              <a:cxn ang="0">
                <a:pos x="96" y="78"/>
              </a:cxn>
              <a:cxn ang="0">
                <a:pos x="96" y="0"/>
              </a:cxn>
            </a:cxnLst>
            <a:rect l="0" t="0" r="r" b="b"/>
            <a:pathLst>
              <a:path w="96" h="342">
                <a:moveTo>
                  <a:pt x="0" y="342"/>
                </a:moveTo>
                <a:lnTo>
                  <a:pt x="6" y="336"/>
                </a:lnTo>
                <a:lnTo>
                  <a:pt x="12" y="330"/>
                </a:lnTo>
                <a:lnTo>
                  <a:pt x="12" y="324"/>
                </a:lnTo>
                <a:lnTo>
                  <a:pt x="18" y="318"/>
                </a:lnTo>
                <a:lnTo>
                  <a:pt x="18" y="312"/>
                </a:lnTo>
                <a:lnTo>
                  <a:pt x="24" y="306"/>
                </a:lnTo>
                <a:lnTo>
                  <a:pt x="24" y="300"/>
                </a:lnTo>
                <a:lnTo>
                  <a:pt x="30" y="294"/>
                </a:lnTo>
                <a:lnTo>
                  <a:pt x="30" y="288"/>
                </a:lnTo>
                <a:lnTo>
                  <a:pt x="36" y="282"/>
                </a:lnTo>
                <a:lnTo>
                  <a:pt x="36" y="276"/>
                </a:lnTo>
                <a:lnTo>
                  <a:pt x="42" y="270"/>
                </a:lnTo>
                <a:lnTo>
                  <a:pt x="42" y="264"/>
                </a:lnTo>
                <a:lnTo>
                  <a:pt x="48" y="258"/>
                </a:lnTo>
                <a:lnTo>
                  <a:pt x="48" y="246"/>
                </a:lnTo>
                <a:lnTo>
                  <a:pt x="54" y="240"/>
                </a:lnTo>
                <a:lnTo>
                  <a:pt x="54" y="234"/>
                </a:lnTo>
                <a:lnTo>
                  <a:pt x="60" y="228"/>
                </a:lnTo>
                <a:lnTo>
                  <a:pt x="60" y="216"/>
                </a:lnTo>
                <a:lnTo>
                  <a:pt x="66" y="210"/>
                </a:lnTo>
                <a:lnTo>
                  <a:pt x="66" y="192"/>
                </a:lnTo>
                <a:lnTo>
                  <a:pt x="72" y="186"/>
                </a:lnTo>
                <a:lnTo>
                  <a:pt x="72" y="174"/>
                </a:lnTo>
                <a:lnTo>
                  <a:pt x="78" y="168"/>
                </a:lnTo>
                <a:lnTo>
                  <a:pt x="78" y="156"/>
                </a:lnTo>
                <a:lnTo>
                  <a:pt x="84" y="144"/>
                </a:lnTo>
                <a:lnTo>
                  <a:pt x="84" y="120"/>
                </a:lnTo>
                <a:lnTo>
                  <a:pt x="90" y="114"/>
                </a:lnTo>
                <a:lnTo>
                  <a:pt x="90" y="84"/>
                </a:lnTo>
                <a:lnTo>
                  <a:pt x="96" y="78"/>
                </a:lnTo>
                <a:lnTo>
                  <a:pt x="96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3" name="Oval 77">
            <a:extLst>
              <a:ext uri="{FF2B5EF4-FFF2-40B4-BE49-F238E27FC236}">
                <a16:creationId xmlns:a16="http://schemas.microsoft.com/office/drawing/2014/main" id="{B4458E75-765B-400B-8892-538A1E36C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2490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4" name="Oval 78">
            <a:extLst>
              <a:ext uri="{FF2B5EF4-FFF2-40B4-BE49-F238E27FC236}">
                <a16:creationId xmlns:a16="http://schemas.microsoft.com/office/drawing/2014/main" id="{DB790390-22B0-4D65-ADCC-C2B400A98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5" name="Oval 79">
            <a:extLst>
              <a:ext uri="{FF2B5EF4-FFF2-40B4-BE49-F238E27FC236}">
                <a16:creationId xmlns:a16="http://schemas.microsoft.com/office/drawing/2014/main" id="{35A3B82E-A8CD-4573-B113-B18E0B099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28051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6" name="Oval 80">
            <a:extLst>
              <a:ext uri="{FF2B5EF4-FFF2-40B4-BE49-F238E27FC236}">
                <a16:creationId xmlns:a16="http://schemas.microsoft.com/office/drawing/2014/main" id="{8C74286B-E79C-40E9-8548-29AD7D299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1643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7" name="Oval 81">
            <a:extLst>
              <a:ext uri="{FF2B5EF4-FFF2-40B4-BE49-F238E27FC236}">
                <a16:creationId xmlns:a16="http://schemas.microsoft.com/office/drawing/2014/main" id="{26A9AED7-8DAF-4857-B7EC-2ACAD1377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091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8" name="Oval 82">
            <a:extLst>
              <a:ext uri="{FF2B5EF4-FFF2-40B4-BE49-F238E27FC236}">
                <a16:creationId xmlns:a16="http://schemas.microsoft.com/office/drawing/2014/main" id="{7AF96D63-8CAA-4F96-AA70-7A89EE4D4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4310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9" name="Oval 83">
            <a:extLst>
              <a:ext uri="{FF2B5EF4-FFF2-40B4-BE49-F238E27FC236}">
                <a16:creationId xmlns:a16="http://schemas.microsoft.com/office/drawing/2014/main" id="{AA6DF449-E2B0-42E6-9D75-71A14944B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2185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0" name="Oval 84">
            <a:extLst>
              <a:ext uri="{FF2B5EF4-FFF2-40B4-BE49-F238E27FC236}">
                <a16:creationId xmlns:a16="http://schemas.microsoft.com/office/drawing/2014/main" id="{2D77758C-7B9D-4C3A-8FD6-265355A1B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576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1" name="Oval 85">
            <a:extLst>
              <a:ext uri="{FF2B5EF4-FFF2-40B4-BE49-F238E27FC236}">
                <a16:creationId xmlns:a16="http://schemas.microsoft.com/office/drawing/2014/main" id="{1DAF0F67-EDE2-40CF-87B8-EFE4153C5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338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2" name="Oval 86">
            <a:extLst>
              <a:ext uri="{FF2B5EF4-FFF2-40B4-BE49-F238E27FC236}">
                <a16:creationId xmlns:a16="http://schemas.microsoft.com/office/drawing/2014/main" id="{20B3AE6A-EDEA-4593-9E05-8970DAA96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3" name="Oval 87">
            <a:extLst>
              <a:ext uri="{FF2B5EF4-FFF2-40B4-BE49-F238E27FC236}">
                <a16:creationId xmlns:a16="http://schemas.microsoft.com/office/drawing/2014/main" id="{F9E89CB4-F4E0-4B71-B692-984B330A4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1223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4" name="Oval 88">
            <a:extLst>
              <a:ext uri="{FF2B5EF4-FFF2-40B4-BE49-F238E27FC236}">
                <a16:creationId xmlns:a16="http://schemas.microsoft.com/office/drawing/2014/main" id="{BC01E4CE-A7FA-4C06-8093-3E42CDDEE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4529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5" name="Oval 89">
            <a:extLst>
              <a:ext uri="{FF2B5EF4-FFF2-40B4-BE49-F238E27FC236}">
                <a16:creationId xmlns:a16="http://schemas.microsoft.com/office/drawing/2014/main" id="{DC200D56-1192-415E-832E-FA1A480B9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4157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6" name="Oval 90">
            <a:extLst>
              <a:ext uri="{FF2B5EF4-FFF2-40B4-BE49-F238E27FC236}">
                <a16:creationId xmlns:a16="http://schemas.microsoft.com/office/drawing/2014/main" id="{F88E41BD-1550-4722-A00F-548994D65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3376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7" name="Oval 91">
            <a:extLst>
              <a:ext uri="{FF2B5EF4-FFF2-40B4-BE49-F238E27FC236}">
                <a16:creationId xmlns:a16="http://schemas.microsoft.com/office/drawing/2014/main" id="{D7216551-617F-4F14-8AC9-474F7353D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300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8" name="Oval 92">
            <a:extLst>
              <a:ext uri="{FF2B5EF4-FFF2-40B4-BE49-F238E27FC236}">
                <a16:creationId xmlns:a16="http://schemas.microsoft.com/office/drawing/2014/main" id="{CF067A3C-AAF6-4961-A18A-B818C831F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3205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9" name="Oval 93">
            <a:extLst>
              <a:ext uri="{FF2B5EF4-FFF2-40B4-BE49-F238E27FC236}">
                <a16:creationId xmlns:a16="http://schemas.microsoft.com/office/drawing/2014/main" id="{0A1B602C-9870-4E7D-BD49-1E1EDED3E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35956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0" name="Oval 94">
            <a:extLst>
              <a:ext uri="{FF2B5EF4-FFF2-40B4-BE49-F238E27FC236}">
                <a16:creationId xmlns:a16="http://schemas.microsoft.com/office/drawing/2014/main" id="{9D3A9E97-9D5C-4E41-9731-3EE5E976D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1" name="Oval 95">
            <a:extLst>
              <a:ext uri="{FF2B5EF4-FFF2-40B4-BE49-F238E27FC236}">
                <a16:creationId xmlns:a16="http://schemas.microsoft.com/office/drawing/2014/main" id="{44D6076B-14DC-4BD8-A085-35A6B4634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576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2" name="Oval 96">
            <a:extLst>
              <a:ext uri="{FF2B5EF4-FFF2-40B4-BE49-F238E27FC236}">
                <a16:creationId xmlns:a16="http://schemas.microsoft.com/office/drawing/2014/main" id="{416613E8-8219-4312-8EF5-26BAC7AA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3109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3" name="Oval 97">
            <a:extLst>
              <a:ext uri="{FF2B5EF4-FFF2-40B4-BE49-F238E27FC236}">
                <a16:creationId xmlns:a16="http://schemas.microsoft.com/office/drawing/2014/main" id="{786F7649-3524-4712-A171-9EF1FD855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2376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4" name="Oval 98">
            <a:extLst>
              <a:ext uri="{FF2B5EF4-FFF2-40B4-BE49-F238E27FC236}">
                <a16:creationId xmlns:a16="http://schemas.microsoft.com/office/drawing/2014/main" id="{F0198F9A-F54F-4517-AD29-73C1A20C1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57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5" name="Oval 99">
            <a:extLst>
              <a:ext uri="{FF2B5EF4-FFF2-40B4-BE49-F238E27FC236}">
                <a16:creationId xmlns:a16="http://schemas.microsoft.com/office/drawing/2014/main" id="{A80172EE-08D4-4A15-B68D-B1CFBC7AB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25" y="3890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6" name="Oval 100">
            <a:extLst>
              <a:ext uri="{FF2B5EF4-FFF2-40B4-BE49-F238E27FC236}">
                <a16:creationId xmlns:a16="http://schemas.microsoft.com/office/drawing/2014/main" id="{6DA29026-3000-4FC9-A98F-3A2E8614D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065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7" name="Oval 101">
            <a:extLst>
              <a:ext uri="{FF2B5EF4-FFF2-40B4-BE49-F238E27FC236}">
                <a16:creationId xmlns:a16="http://schemas.microsoft.com/office/drawing/2014/main" id="{772863F3-5A57-41EF-B73E-5A464AF5D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4125" y="36052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8" name="Oval 102">
            <a:extLst>
              <a:ext uri="{FF2B5EF4-FFF2-40B4-BE49-F238E27FC236}">
                <a16:creationId xmlns:a16="http://schemas.microsoft.com/office/drawing/2014/main" id="{C6B7288B-4C7B-41DC-BA94-59A9E16F3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871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9" name="Oval 103">
            <a:extLst>
              <a:ext uri="{FF2B5EF4-FFF2-40B4-BE49-F238E27FC236}">
                <a16:creationId xmlns:a16="http://schemas.microsoft.com/office/drawing/2014/main" id="{03A5F083-0406-4DC0-9FB6-D45871BAA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033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0" name="Oval 104">
            <a:extLst>
              <a:ext uri="{FF2B5EF4-FFF2-40B4-BE49-F238E27FC236}">
                <a16:creationId xmlns:a16="http://schemas.microsoft.com/office/drawing/2014/main" id="{37370182-68FF-442B-879F-C49B38F0A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3490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1" name="Oval 105">
            <a:extLst>
              <a:ext uri="{FF2B5EF4-FFF2-40B4-BE49-F238E27FC236}">
                <a16:creationId xmlns:a16="http://schemas.microsoft.com/office/drawing/2014/main" id="{0CFEA857-411D-477E-B7E2-B133FC4E6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38433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2" name="Oval 106">
            <a:extLst>
              <a:ext uri="{FF2B5EF4-FFF2-40B4-BE49-F238E27FC236}">
                <a16:creationId xmlns:a16="http://schemas.microsoft.com/office/drawing/2014/main" id="{CFF7DC5D-8A33-4526-B24E-AF9EB61CD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3825" y="4014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3" name="Oval 107">
            <a:extLst>
              <a:ext uri="{FF2B5EF4-FFF2-40B4-BE49-F238E27FC236}">
                <a16:creationId xmlns:a16="http://schemas.microsoft.com/office/drawing/2014/main" id="{F0F9ED11-1032-4368-B2E9-059BA33F8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4" name="Oval 108">
            <a:extLst>
              <a:ext uri="{FF2B5EF4-FFF2-40B4-BE49-F238E27FC236}">
                <a16:creationId xmlns:a16="http://schemas.microsoft.com/office/drawing/2014/main" id="{ADA02DF9-4E25-4A57-A78D-133826112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4710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5" name="Oval 109">
            <a:extLst>
              <a:ext uri="{FF2B5EF4-FFF2-40B4-BE49-F238E27FC236}">
                <a16:creationId xmlns:a16="http://schemas.microsoft.com/office/drawing/2014/main" id="{346C7ED8-6923-480C-816D-93972EC25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8434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6" name="Oval 110">
            <a:extLst>
              <a:ext uri="{FF2B5EF4-FFF2-40B4-BE49-F238E27FC236}">
                <a16:creationId xmlns:a16="http://schemas.microsoft.com/office/drawing/2014/main" id="{1BFB79B4-5830-4039-8779-5B4DC4D47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0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7" name="Oval 111">
            <a:extLst>
              <a:ext uri="{FF2B5EF4-FFF2-40B4-BE49-F238E27FC236}">
                <a16:creationId xmlns:a16="http://schemas.microsoft.com/office/drawing/2014/main" id="{44C0728C-A034-475C-9BF9-79B61AF4E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4510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8" name="Oval 112">
            <a:extLst>
              <a:ext uri="{FF2B5EF4-FFF2-40B4-BE49-F238E27FC236}">
                <a16:creationId xmlns:a16="http://schemas.microsoft.com/office/drawing/2014/main" id="{70264281-1DCF-4840-8EEA-EAE8E9359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6175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9" name="Oval 113">
            <a:extLst>
              <a:ext uri="{FF2B5EF4-FFF2-40B4-BE49-F238E27FC236}">
                <a16:creationId xmlns:a16="http://schemas.microsoft.com/office/drawing/2014/main" id="{25CE06AD-10A4-4BC7-B7F0-C50ED26FB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207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0" name="Oval 114">
            <a:extLst>
              <a:ext uri="{FF2B5EF4-FFF2-40B4-BE49-F238E27FC236}">
                <a16:creationId xmlns:a16="http://schemas.microsoft.com/office/drawing/2014/main" id="{F1BA2F07-3514-4B41-B68D-AF04D7069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1" name="Oval 115">
            <a:extLst>
              <a:ext uri="{FF2B5EF4-FFF2-40B4-BE49-F238E27FC236}">
                <a16:creationId xmlns:a16="http://schemas.microsoft.com/office/drawing/2014/main" id="{7E5C9833-DE9A-4A2E-9BD3-A6C1119CB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1862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2" name="Oval 116">
            <a:extLst>
              <a:ext uri="{FF2B5EF4-FFF2-40B4-BE49-F238E27FC236}">
                <a16:creationId xmlns:a16="http://schemas.microsoft.com/office/drawing/2014/main" id="{FDDE34C7-7054-41CE-8457-757987113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4252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3" name="Oval 117">
            <a:extLst>
              <a:ext uri="{FF2B5EF4-FFF2-40B4-BE49-F238E27FC236}">
                <a16:creationId xmlns:a16="http://schemas.microsoft.com/office/drawing/2014/main" id="{8FFA86FB-4D96-4205-B682-5B74B12AA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2500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4" name="Oval 118">
            <a:extLst>
              <a:ext uri="{FF2B5EF4-FFF2-40B4-BE49-F238E27FC236}">
                <a16:creationId xmlns:a16="http://schemas.microsoft.com/office/drawing/2014/main" id="{1A843F4C-B3A7-42A0-80A6-922BE0AE2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2995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5" name="Oval 119">
            <a:extLst>
              <a:ext uri="{FF2B5EF4-FFF2-40B4-BE49-F238E27FC236}">
                <a16:creationId xmlns:a16="http://schemas.microsoft.com/office/drawing/2014/main" id="{8F41090F-70EF-4C34-8086-4069287B7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1288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6" name="Oval 120">
            <a:extLst>
              <a:ext uri="{FF2B5EF4-FFF2-40B4-BE49-F238E27FC236}">
                <a16:creationId xmlns:a16="http://schemas.microsoft.com/office/drawing/2014/main" id="{7C9DB3B9-9D05-4C2D-92EE-23D1B96A9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1003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7" name="Oval 121">
            <a:extLst>
              <a:ext uri="{FF2B5EF4-FFF2-40B4-BE49-F238E27FC236}">
                <a16:creationId xmlns:a16="http://schemas.microsoft.com/office/drawing/2014/main" id="{D2CD273F-0BC5-49F8-BFDE-A7D42B553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8" name="Oval 122">
            <a:extLst>
              <a:ext uri="{FF2B5EF4-FFF2-40B4-BE49-F238E27FC236}">
                <a16:creationId xmlns:a16="http://schemas.microsoft.com/office/drawing/2014/main" id="{ADC0BA1F-04D7-4078-BE70-0875CF0CA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233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9" name="Oval 123">
            <a:extLst>
              <a:ext uri="{FF2B5EF4-FFF2-40B4-BE49-F238E27FC236}">
                <a16:creationId xmlns:a16="http://schemas.microsoft.com/office/drawing/2014/main" id="{A1A25580-E478-430D-94DB-EB9D288F4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36909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0" name="Oval 124">
            <a:extLst>
              <a:ext uri="{FF2B5EF4-FFF2-40B4-BE49-F238E27FC236}">
                <a16:creationId xmlns:a16="http://schemas.microsoft.com/office/drawing/2014/main" id="{EB236612-4874-4175-B79B-3618FE924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2450" y="3738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1" name="Oval 125">
            <a:extLst>
              <a:ext uri="{FF2B5EF4-FFF2-40B4-BE49-F238E27FC236}">
                <a16:creationId xmlns:a16="http://schemas.microsoft.com/office/drawing/2014/main" id="{161C7A67-B0F0-42CE-985C-D1E459746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48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2" name="Oval 126">
            <a:extLst>
              <a:ext uri="{FF2B5EF4-FFF2-40B4-BE49-F238E27FC236}">
                <a16:creationId xmlns:a16="http://schemas.microsoft.com/office/drawing/2014/main" id="{9AE9A20D-1AD1-428A-BE03-31C75A00A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386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3" name="Oval 127">
            <a:extLst>
              <a:ext uri="{FF2B5EF4-FFF2-40B4-BE49-F238E27FC236}">
                <a16:creationId xmlns:a16="http://schemas.microsoft.com/office/drawing/2014/main" id="{39F31DD8-186D-47CC-B342-488E70034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575" y="2976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4" name="Oval 128">
            <a:extLst>
              <a:ext uri="{FF2B5EF4-FFF2-40B4-BE49-F238E27FC236}">
                <a16:creationId xmlns:a16="http://schemas.microsoft.com/office/drawing/2014/main" id="{573CCE66-7B22-4495-93AB-BBB5474CC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8550" y="4005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5" name="Oval 129">
            <a:extLst>
              <a:ext uri="{FF2B5EF4-FFF2-40B4-BE49-F238E27FC236}">
                <a16:creationId xmlns:a16="http://schemas.microsoft.com/office/drawing/2014/main" id="{9587B7E1-D4F6-4BD5-9BC8-CA460DBC0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3875" y="32337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6" name="Oval 130">
            <a:extLst>
              <a:ext uri="{FF2B5EF4-FFF2-40B4-BE49-F238E27FC236}">
                <a16:creationId xmlns:a16="http://schemas.microsoft.com/office/drawing/2014/main" id="{FE3A1589-8FC4-4C35-8F61-DC2535522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643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7" name="Oval 131">
            <a:extLst>
              <a:ext uri="{FF2B5EF4-FFF2-40B4-BE49-F238E27FC236}">
                <a16:creationId xmlns:a16="http://schemas.microsoft.com/office/drawing/2014/main" id="{07E4B2BC-7DEC-440B-AF16-0F9773891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709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8" name="Oval 132">
            <a:extLst>
              <a:ext uri="{FF2B5EF4-FFF2-40B4-BE49-F238E27FC236}">
                <a16:creationId xmlns:a16="http://schemas.microsoft.com/office/drawing/2014/main" id="{E4A68E10-C580-4959-B3BC-F95D6885E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9" name="Oval 133">
            <a:extLst>
              <a:ext uri="{FF2B5EF4-FFF2-40B4-BE49-F238E27FC236}">
                <a16:creationId xmlns:a16="http://schemas.microsoft.com/office/drawing/2014/main" id="{1BFFD201-714A-4BC7-B1F2-868BA8F06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0" name="Oval 134">
            <a:extLst>
              <a:ext uri="{FF2B5EF4-FFF2-40B4-BE49-F238E27FC236}">
                <a16:creationId xmlns:a16="http://schemas.microsoft.com/office/drawing/2014/main" id="{010EB73C-C985-4D43-BE55-589539EB0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4900" y="2233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1" name="Oval 135">
            <a:extLst>
              <a:ext uri="{FF2B5EF4-FFF2-40B4-BE49-F238E27FC236}">
                <a16:creationId xmlns:a16="http://schemas.microsoft.com/office/drawing/2014/main" id="{65342810-6A24-40E0-A60C-56D5C609D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4319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2" name="Oval 136">
            <a:extLst>
              <a:ext uri="{FF2B5EF4-FFF2-40B4-BE49-F238E27FC236}">
                <a16:creationId xmlns:a16="http://schemas.microsoft.com/office/drawing/2014/main" id="{1C78E5A7-8E22-4586-9886-352AC9201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5450" y="3433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3" name="Oval 137">
            <a:extLst>
              <a:ext uri="{FF2B5EF4-FFF2-40B4-BE49-F238E27FC236}">
                <a16:creationId xmlns:a16="http://schemas.microsoft.com/office/drawing/2014/main" id="{8715911A-4C6A-4B9D-92CF-E3C0F2574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690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4" name="Oval 138">
            <a:extLst>
              <a:ext uri="{FF2B5EF4-FFF2-40B4-BE49-F238E27FC236}">
                <a16:creationId xmlns:a16="http://schemas.microsoft.com/office/drawing/2014/main" id="{EBCDCC41-D265-4C3F-81DE-833DC9632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4519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5" name="Oval 139">
            <a:extLst>
              <a:ext uri="{FF2B5EF4-FFF2-40B4-BE49-F238E27FC236}">
                <a16:creationId xmlns:a16="http://schemas.microsoft.com/office/drawing/2014/main" id="{E6C1618C-651A-4FCF-898B-8A3D80AD1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1500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6" name="Oval 140">
            <a:extLst>
              <a:ext uri="{FF2B5EF4-FFF2-40B4-BE49-F238E27FC236}">
                <a16:creationId xmlns:a16="http://schemas.microsoft.com/office/drawing/2014/main" id="{59DC8973-6494-4E20-8EAD-0C52D8AF0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3090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7" name="Oval 141">
            <a:extLst>
              <a:ext uri="{FF2B5EF4-FFF2-40B4-BE49-F238E27FC236}">
                <a16:creationId xmlns:a16="http://schemas.microsoft.com/office/drawing/2014/main" id="{5CB81681-93C4-48A2-9450-05DF341F3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3814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8" name="Oval 142">
            <a:extLst>
              <a:ext uri="{FF2B5EF4-FFF2-40B4-BE49-F238E27FC236}">
                <a16:creationId xmlns:a16="http://schemas.microsoft.com/office/drawing/2014/main" id="{8C873139-56FD-4A3A-8D0F-9E65818F3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3383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9" name="Oval 143">
            <a:extLst>
              <a:ext uri="{FF2B5EF4-FFF2-40B4-BE49-F238E27FC236}">
                <a16:creationId xmlns:a16="http://schemas.microsoft.com/office/drawing/2014/main" id="{993B73FE-58AD-4473-BDEF-9BD37A64D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947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0" name="Oval 144">
            <a:extLst>
              <a:ext uri="{FF2B5EF4-FFF2-40B4-BE49-F238E27FC236}">
                <a16:creationId xmlns:a16="http://schemas.microsoft.com/office/drawing/2014/main" id="{6126CF79-58DC-44E8-9953-CE6F5A9A6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8975" y="3205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1" name="Oval 145">
            <a:extLst>
              <a:ext uri="{FF2B5EF4-FFF2-40B4-BE49-F238E27FC236}">
                <a16:creationId xmlns:a16="http://schemas.microsoft.com/office/drawing/2014/main" id="{7EE82F40-A75C-471F-AA92-E7DABB917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39385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2" name="Oval 146">
            <a:extLst>
              <a:ext uri="{FF2B5EF4-FFF2-40B4-BE49-F238E27FC236}">
                <a16:creationId xmlns:a16="http://schemas.microsoft.com/office/drawing/2014/main" id="{9B9E447F-027D-46F9-8E48-29E2C23F2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0025" y="4957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3" name="Oval 147">
            <a:extLst>
              <a:ext uri="{FF2B5EF4-FFF2-40B4-BE49-F238E27FC236}">
                <a16:creationId xmlns:a16="http://schemas.microsoft.com/office/drawing/2014/main" id="{FA8449BA-5C17-4ED1-8DB5-7D59F247F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8275" y="4205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4" name="Oval 148">
            <a:extLst>
              <a:ext uri="{FF2B5EF4-FFF2-40B4-BE49-F238E27FC236}">
                <a16:creationId xmlns:a16="http://schemas.microsoft.com/office/drawing/2014/main" id="{E8FE33C5-C94A-4803-A935-AB908C371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910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5" name="Oval 149">
            <a:extLst>
              <a:ext uri="{FF2B5EF4-FFF2-40B4-BE49-F238E27FC236}">
                <a16:creationId xmlns:a16="http://schemas.microsoft.com/office/drawing/2014/main" id="{CA2C4F10-1F1C-47B4-B535-211C4F9D2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2881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6" name="Oval 150">
            <a:extLst>
              <a:ext uri="{FF2B5EF4-FFF2-40B4-BE49-F238E27FC236}">
                <a16:creationId xmlns:a16="http://schemas.microsoft.com/office/drawing/2014/main" id="{3558A35A-CB9C-43EB-80CE-DA5DAA303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2728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7" name="Oval 151">
            <a:extLst>
              <a:ext uri="{FF2B5EF4-FFF2-40B4-BE49-F238E27FC236}">
                <a16:creationId xmlns:a16="http://schemas.microsoft.com/office/drawing/2014/main" id="{AE742C6F-3C39-4358-8DAA-301E1A048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0433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8" name="Oval 152">
            <a:extLst>
              <a:ext uri="{FF2B5EF4-FFF2-40B4-BE49-F238E27FC236}">
                <a16:creationId xmlns:a16="http://schemas.microsoft.com/office/drawing/2014/main" id="{CD28A865-48AD-45A0-9004-097BC30F6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5" y="2528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9" name="Oval 153">
            <a:extLst>
              <a:ext uri="{FF2B5EF4-FFF2-40B4-BE49-F238E27FC236}">
                <a16:creationId xmlns:a16="http://schemas.microsoft.com/office/drawing/2014/main" id="{4B599EBD-1610-40CC-B760-36504B31A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2681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0" name="Oval 154">
            <a:extLst>
              <a:ext uri="{FF2B5EF4-FFF2-40B4-BE49-F238E27FC236}">
                <a16:creationId xmlns:a16="http://schemas.microsoft.com/office/drawing/2014/main" id="{492DEA6E-34A5-46F0-9337-6D5FEA616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1" name="Oval 155">
            <a:extLst>
              <a:ext uri="{FF2B5EF4-FFF2-40B4-BE49-F238E27FC236}">
                <a16:creationId xmlns:a16="http://schemas.microsoft.com/office/drawing/2014/main" id="{20BD3911-1642-472E-86D8-DC605686A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195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2" name="Oval 156">
            <a:extLst>
              <a:ext uri="{FF2B5EF4-FFF2-40B4-BE49-F238E27FC236}">
                <a16:creationId xmlns:a16="http://schemas.microsoft.com/office/drawing/2014/main" id="{D7EB7A5A-9490-4AB5-9EB4-2DF49327B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24717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3" name="Oval 157">
            <a:extLst>
              <a:ext uri="{FF2B5EF4-FFF2-40B4-BE49-F238E27FC236}">
                <a16:creationId xmlns:a16="http://schemas.microsoft.com/office/drawing/2014/main" id="{877F344C-89EE-4814-9C36-52AF0A939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4" name="Oval 158">
            <a:extLst>
              <a:ext uri="{FF2B5EF4-FFF2-40B4-BE49-F238E27FC236}">
                <a16:creationId xmlns:a16="http://schemas.microsoft.com/office/drawing/2014/main" id="{7253E619-29B6-4F61-9824-E8AD6DAC8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4252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5" name="Oval 159">
            <a:extLst>
              <a:ext uri="{FF2B5EF4-FFF2-40B4-BE49-F238E27FC236}">
                <a16:creationId xmlns:a16="http://schemas.microsoft.com/office/drawing/2014/main" id="{1ED1F7CE-0268-4206-8666-5D91C0C1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071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6" name="Oval 160">
            <a:extLst>
              <a:ext uri="{FF2B5EF4-FFF2-40B4-BE49-F238E27FC236}">
                <a16:creationId xmlns:a16="http://schemas.microsoft.com/office/drawing/2014/main" id="{2C351B0C-0704-4779-8B01-51C7ED62A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2814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7" name="Oval 161">
            <a:extLst>
              <a:ext uri="{FF2B5EF4-FFF2-40B4-BE49-F238E27FC236}">
                <a16:creationId xmlns:a16="http://schemas.microsoft.com/office/drawing/2014/main" id="{26453936-23E4-487F-BDCE-0F7967A8F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4672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8" name="Oval 162">
            <a:extLst>
              <a:ext uri="{FF2B5EF4-FFF2-40B4-BE49-F238E27FC236}">
                <a16:creationId xmlns:a16="http://schemas.microsoft.com/office/drawing/2014/main" id="{C2C2540D-EC45-467F-8A56-16A0D7229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15573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9" name="Oval 163">
            <a:extLst>
              <a:ext uri="{FF2B5EF4-FFF2-40B4-BE49-F238E27FC236}">
                <a16:creationId xmlns:a16="http://schemas.microsoft.com/office/drawing/2014/main" id="{CB416206-B2BA-40A3-9069-C62B5FB31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53197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0" name="Oval 164">
            <a:extLst>
              <a:ext uri="{FF2B5EF4-FFF2-40B4-BE49-F238E27FC236}">
                <a16:creationId xmlns:a16="http://schemas.microsoft.com/office/drawing/2014/main" id="{7DD6F4E9-560A-4377-9A94-6AE06BCFB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4833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1" name="Oval 165">
            <a:extLst>
              <a:ext uri="{FF2B5EF4-FFF2-40B4-BE49-F238E27FC236}">
                <a16:creationId xmlns:a16="http://schemas.microsoft.com/office/drawing/2014/main" id="{BDC26F12-79F1-49D7-A5D6-057696BFB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2" name="Oval 166">
            <a:extLst>
              <a:ext uri="{FF2B5EF4-FFF2-40B4-BE49-F238E27FC236}">
                <a16:creationId xmlns:a16="http://schemas.microsoft.com/office/drawing/2014/main" id="{43C1A392-3932-482F-B137-CDFEB7F05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005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3" name="Oval 167">
            <a:extLst>
              <a:ext uri="{FF2B5EF4-FFF2-40B4-BE49-F238E27FC236}">
                <a16:creationId xmlns:a16="http://schemas.microsoft.com/office/drawing/2014/main" id="{E9A00E54-BF05-4ADC-9258-8164B9A6C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709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4" name="Oval 168">
            <a:extLst>
              <a:ext uri="{FF2B5EF4-FFF2-40B4-BE49-F238E27FC236}">
                <a16:creationId xmlns:a16="http://schemas.microsoft.com/office/drawing/2014/main" id="{55C8988D-5338-48CD-A994-42A6D1FBC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75" y="3290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5" name="Oval 169">
            <a:extLst>
              <a:ext uri="{FF2B5EF4-FFF2-40B4-BE49-F238E27FC236}">
                <a16:creationId xmlns:a16="http://schemas.microsoft.com/office/drawing/2014/main" id="{FA7E132F-51FA-441A-8EBD-2AEC641CD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2624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6" name="Oval 170">
            <a:extLst>
              <a:ext uri="{FF2B5EF4-FFF2-40B4-BE49-F238E27FC236}">
                <a16:creationId xmlns:a16="http://schemas.microsoft.com/office/drawing/2014/main" id="{189C9E2F-E7F0-4829-B3E6-3DA695D85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19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7" name="Oval 171">
            <a:extLst>
              <a:ext uri="{FF2B5EF4-FFF2-40B4-BE49-F238E27FC236}">
                <a16:creationId xmlns:a16="http://schemas.microsoft.com/office/drawing/2014/main" id="{52FF78B2-B040-4C5A-834F-B18AB007E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433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8" name="Oval 172">
            <a:extLst>
              <a:ext uri="{FF2B5EF4-FFF2-40B4-BE49-F238E27FC236}">
                <a16:creationId xmlns:a16="http://schemas.microsoft.com/office/drawing/2014/main" id="{FBF77BD9-744C-4A00-A364-82B2DABE7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0" y="26527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9" name="Oval 173">
            <a:extLst>
              <a:ext uri="{FF2B5EF4-FFF2-40B4-BE49-F238E27FC236}">
                <a16:creationId xmlns:a16="http://schemas.microsoft.com/office/drawing/2014/main" id="{1C5F3503-F783-4A1E-9D0D-015878614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3348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0" name="Oval 174">
            <a:extLst>
              <a:ext uri="{FF2B5EF4-FFF2-40B4-BE49-F238E27FC236}">
                <a16:creationId xmlns:a16="http://schemas.microsoft.com/office/drawing/2014/main" id="{37264599-9118-42C7-B5C3-586E5FABD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1" name="Oval 175">
            <a:extLst>
              <a:ext uri="{FF2B5EF4-FFF2-40B4-BE49-F238E27FC236}">
                <a16:creationId xmlns:a16="http://schemas.microsoft.com/office/drawing/2014/main" id="{5A05092E-70F3-4EEC-B76F-BFCBF6207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3890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2" name="Oval 176">
            <a:extLst>
              <a:ext uri="{FF2B5EF4-FFF2-40B4-BE49-F238E27FC236}">
                <a16:creationId xmlns:a16="http://schemas.microsoft.com/office/drawing/2014/main" id="{9BC26622-8061-4380-B3E8-A3235BAD7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4110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B2C950FA-3B8D-4FCB-8977-4B10457447C3}"/>
              </a:ext>
            </a:extLst>
          </p:cNvPr>
          <p:cNvCxnSpPr/>
          <p:nvPr/>
        </p:nvCxnSpPr>
        <p:spPr>
          <a:xfrm>
            <a:off x="5105400" y="1066800"/>
            <a:ext cx="914400" cy="4191000"/>
          </a:xfrm>
          <a:prstGeom prst="line">
            <a:avLst/>
          </a:prstGeom>
          <a:ln w="38100">
            <a:solidFill>
              <a:srgbClr val="FF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938951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3" name="Rectangle 7">
            <a:extLst>
              <a:ext uri="{FF2B5EF4-FFF2-40B4-BE49-F238E27FC236}">
                <a16:creationId xmlns:a16="http://schemas.microsoft.com/office/drawing/2014/main" id="{67C131E2-4442-47E9-908F-BFC0FDAE6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985838"/>
            <a:ext cx="5848350" cy="468630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5" name="Line 9">
            <a:extLst>
              <a:ext uri="{FF2B5EF4-FFF2-40B4-BE49-F238E27FC236}">
                <a16:creationId xmlns:a16="http://schemas.microsoft.com/office/drawing/2014/main" id="{03AE0A17-07A3-4707-80A9-83B84140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7" name="Line 11">
            <a:extLst>
              <a:ext uri="{FF2B5EF4-FFF2-40B4-BE49-F238E27FC236}">
                <a16:creationId xmlns:a16="http://schemas.microsoft.com/office/drawing/2014/main" id="{CE6583A9-C826-4A19-A92B-445F4AF920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8" name="Line 12">
            <a:extLst>
              <a:ext uri="{FF2B5EF4-FFF2-40B4-BE49-F238E27FC236}">
                <a16:creationId xmlns:a16="http://schemas.microsoft.com/office/drawing/2014/main" id="{13142A89-8186-4378-9C80-9901FADF30E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9" name="Line 13">
            <a:extLst>
              <a:ext uri="{FF2B5EF4-FFF2-40B4-BE49-F238E27FC236}">
                <a16:creationId xmlns:a16="http://schemas.microsoft.com/office/drawing/2014/main" id="{27BF03B6-5BEB-4301-948A-C6651AA8F4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0" name="Line 14">
            <a:extLst>
              <a:ext uri="{FF2B5EF4-FFF2-40B4-BE49-F238E27FC236}">
                <a16:creationId xmlns:a16="http://schemas.microsoft.com/office/drawing/2014/main" id="{58FC695D-EFC8-4547-8F2F-A877709BD5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2" name="Rectangle 16">
            <a:extLst>
              <a:ext uri="{FF2B5EF4-FFF2-40B4-BE49-F238E27FC236}">
                <a16:creationId xmlns:a16="http://schemas.microsoft.com/office/drawing/2014/main" id="{6F7321A4-90BD-47D9-990F-1017E31B8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3" name="Line 17">
            <a:extLst>
              <a:ext uri="{FF2B5EF4-FFF2-40B4-BE49-F238E27FC236}">
                <a16:creationId xmlns:a16="http://schemas.microsoft.com/office/drawing/2014/main" id="{C17BDF5A-D30A-4CB3-B7B1-58B91B66A3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27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5" name="Rectangle 19">
            <a:extLst>
              <a:ext uri="{FF2B5EF4-FFF2-40B4-BE49-F238E27FC236}">
                <a16:creationId xmlns:a16="http://schemas.microsoft.com/office/drawing/2014/main" id="{1B965FEE-0665-4ECD-8840-F05523968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6" name="Line 20">
            <a:extLst>
              <a:ext uri="{FF2B5EF4-FFF2-40B4-BE49-F238E27FC236}">
                <a16:creationId xmlns:a16="http://schemas.microsoft.com/office/drawing/2014/main" id="{E5E910F7-3FF1-44D8-942F-02D77B8082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242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8" name="Rectangle 22">
            <a:extLst>
              <a:ext uri="{FF2B5EF4-FFF2-40B4-BE49-F238E27FC236}">
                <a16:creationId xmlns:a16="http://schemas.microsoft.com/office/drawing/2014/main" id="{9B8226ED-1276-4B0C-9C84-3B375F76D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9" name="Line 23">
            <a:extLst>
              <a:ext uri="{FF2B5EF4-FFF2-40B4-BE49-F238E27FC236}">
                <a16:creationId xmlns:a16="http://schemas.microsoft.com/office/drawing/2014/main" id="{5868C690-4BBE-4E1F-AB5E-E29C77565D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053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1" name="Rectangle 25">
            <a:extLst>
              <a:ext uri="{FF2B5EF4-FFF2-40B4-BE49-F238E27FC236}">
                <a16:creationId xmlns:a16="http://schemas.microsoft.com/office/drawing/2014/main" id="{09F0B358-4ED1-4EFF-A12D-19AB21D09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2" name="Line 26">
            <a:extLst>
              <a:ext uri="{FF2B5EF4-FFF2-40B4-BE49-F238E27FC236}">
                <a16:creationId xmlns:a16="http://schemas.microsoft.com/office/drawing/2014/main" id="{B5CEEB82-15B0-4B2A-8642-6E880034E0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7690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4" name="Rectangle 28">
            <a:extLst>
              <a:ext uri="{FF2B5EF4-FFF2-40B4-BE49-F238E27FC236}">
                <a16:creationId xmlns:a16="http://schemas.microsoft.com/office/drawing/2014/main" id="{ECE30E12-D8E7-44C4-A532-690FC9ADD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5" name="Line 29">
            <a:extLst>
              <a:ext uri="{FF2B5EF4-FFF2-40B4-BE49-F238E27FC236}">
                <a16:creationId xmlns:a16="http://schemas.microsoft.com/office/drawing/2014/main" id="{BCE0C211-59D6-401B-A37A-4A1DDFE475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84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7" name="Rectangle 31">
            <a:extLst>
              <a:ext uri="{FF2B5EF4-FFF2-40B4-BE49-F238E27FC236}">
                <a16:creationId xmlns:a16="http://schemas.microsoft.com/office/drawing/2014/main" id="{4447BBAE-5AE7-4DDC-A75A-1C1A34D65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8" name="Line 32">
            <a:extLst>
              <a:ext uri="{FF2B5EF4-FFF2-40B4-BE49-F238E27FC236}">
                <a16:creationId xmlns:a16="http://schemas.microsoft.com/office/drawing/2014/main" id="{58C69346-133C-4BF5-BEEA-6F77C540DD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295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0" name="Rectangle 34">
            <a:extLst>
              <a:ext uri="{FF2B5EF4-FFF2-40B4-BE49-F238E27FC236}">
                <a16:creationId xmlns:a16="http://schemas.microsoft.com/office/drawing/2014/main" id="{12AED762-F56E-45C0-BCF9-EB174192F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0950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1" name="Line 35">
            <a:extLst>
              <a:ext uri="{FF2B5EF4-FFF2-40B4-BE49-F238E27FC236}">
                <a16:creationId xmlns:a16="http://schemas.microsoft.com/office/drawing/2014/main" id="{C7CB6B0F-6FD4-4CE5-8116-166F9293F62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2" name="Line 36">
            <a:extLst>
              <a:ext uri="{FF2B5EF4-FFF2-40B4-BE49-F238E27FC236}">
                <a16:creationId xmlns:a16="http://schemas.microsoft.com/office/drawing/2014/main" id="{CB8F5CC9-5D54-4EAB-A96E-2B30D8E5AF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62850" y="5672138"/>
            <a:ext cx="666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3" name="Rectangle 37">
            <a:extLst>
              <a:ext uri="{FF2B5EF4-FFF2-40B4-BE49-F238E27FC236}">
                <a16:creationId xmlns:a16="http://schemas.microsoft.com/office/drawing/2014/main" id="{0871071B-9137-4808-A16A-FAA2E2A1F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5595938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4" name="Line 38">
            <a:extLst>
              <a:ext uri="{FF2B5EF4-FFF2-40B4-BE49-F238E27FC236}">
                <a16:creationId xmlns:a16="http://schemas.microsoft.com/office/drawing/2014/main" id="{BC9B179A-2C85-411F-984D-D98ECD0E7F4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1958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6" name="Rectangle 40">
            <a:extLst>
              <a:ext uri="{FF2B5EF4-FFF2-40B4-BE49-F238E27FC236}">
                <a16:creationId xmlns:a16="http://schemas.microsoft.com/office/drawing/2014/main" id="{E64AC2C1-F0A5-47C3-8858-488A1E540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511968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7" name="Line 41">
            <a:extLst>
              <a:ext uri="{FF2B5EF4-FFF2-40B4-BE49-F238E27FC236}">
                <a16:creationId xmlns:a16="http://schemas.microsoft.com/office/drawing/2014/main" id="{5517C718-A446-4C0D-85C7-299F66F2E89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7291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9" name="Rectangle 43">
            <a:extLst>
              <a:ext uri="{FF2B5EF4-FFF2-40B4-BE49-F238E27FC236}">
                <a16:creationId xmlns:a16="http://schemas.microsoft.com/office/drawing/2014/main" id="{718B6FE6-8CE3-4519-868F-2E489203E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465296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0" name="Line 44">
            <a:extLst>
              <a:ext uri="{FF2B5EF4-FFF2-40B4-BE49-F238E27FC236}">
                <a16:creationId xmlns:a16="http://schemas.microsoft.com/office/drawing/2014/main" id="{DDA38B6E-6F15-48BB-84FA-B1B997873CB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2624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2" name="Rectangle 46">
            <a:extLst>
              <a:ext uri="{FF2B5EF4-FFF2-40B4-BE49-F238E27FC236}">
                <a16:creationId xmlns:a16="http://schemas.microsoft.com/office/drawing/2014/main" id="{2C0B0479-3589-4D28-B4A6-BC80D1F9E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18623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3" name="Line 47">
            <a:extLst>
              <a:ext uri="{FF2B5EF4-FFF2-40B4-BE49-F238E27FC236}">
                <a16:creationId xmlns:a16="http://schemas.microsoft.com/office/drawing/2014/main" id="{BCF10FF5-B5B8-45EA-8F25-E643D33C0B8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7957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5" name="Rectangle 49">
            <a:extLst>
              <a:ext uri="{FF2B5EF4-FFF2-40B4-BE49-F238E27FC236}">
                <a16:creationId xmlns:a16="http://schemas.microsoft.com/office/drawing/2014/main" id="{E3075A17-7980-4FE2-84AD-7A30A77A9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71951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6" name="Line 50">
            <a:extLst>
              <a:ext uri="{FF2B5EF4-FFF2-40B4-BE49-F238E27FC236}">
                <a16:creationId xmlns:a16="http://schemas.microsoft.com/office/drawing/2014/main" id="{50D2413A-7972-4AC9-A5DB-CA714BFEAE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3289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8" name="Rectangle 52">
            <a:extLst>
              <a:ext uri="{FF2B5EF4-FFF2-40B4-BE49-F238E27FC236}">
                <a16:creationId xmlns:a16="http://schemas.microsoft.com/office/drawing/2014/main" id="{FF3BFC84-5F8A-49EE-844D-B89C49776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252788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9" name="Line 53">
            <a:extLst>
              <a:ext uri="{FF2B5EF4-FFF2-40B4-BE49-F238E27FC236}">
                <a16:creationId xmlns:a16="http://schemas.microsoft.com/office/drawing/2014/main" id="{0D2DC54B-FBEB-4026-BE84-3DC137D09C8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8527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1" name="Rectangle 55">
            <a:extLst>
              <a:ext uri="{FF2B5EF4-FFF2-40B4-BE49-F238E27FC236}">
                <a16:creationId xmlns:a16="http://schemas.microsoft.com/office/drawing/2014/main" id="{3F40E12B-5B13-4FB1-8186-78BD9A9DC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27765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2" name="Line 56">
            <a:extLst>
              <a:ext uri="{FF2B5EF4-FFF2-40B4-BE49-F238E27FC236}">
                <a16:creationId xmlns:a16="http://schemas.microsoft.com/office/drawing/2014/main" id="{831053FE-CA00-4C15-A4BF-FA4977EEBE3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3860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4" name="Rectangle 58">
            <a:extLst>
              <a:ext uri="{FF2B5EF4-FFF2-40B4-BE49-F238E27FC236}">
                <a16:creationId xmlns:a16="http://schemas.microsoft.com/office/drawing/2014/main" id="{9F0B3603-3946-4FBF-9249-9FDCE3490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3098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5" name="Line 59">
            <a:extLst>
              <a:ext uri="{FF2B5EF4-FFF2-40B4-BE49-F238E27FC236}">
                <a16:creationId xmlns:a16="http://schemas.microsoft.com/office/drawing/2014/main" id="{90A029FC-DCF3-455E-87C0-2C7A4323E5E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9192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7" name="Rectangle 61">
            <a:extLst>
              <a:ext uri="{FF2B5EF4-FFF2-40B4-BE49-F238E27FC236}">
                <a16:creationId xmlns:a16="http://schemas.microsoft.com/office/drawing/2014/main" id="{5B5D3F79-E247-48E7-9AB0-AFE1F6058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184308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8" name="Line 62">
            <a:extLst>
              <a:ext uri="{FF2B5EF4-FFF2-40B4-BE49-F238E27FC236}">
                <a16:creationId xmlns:a16="http://schemas.microsoft.com/office/drawing/2014/main" id="{CCE21C47-4CE4-435D-B5B8-8419D8000B7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4525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0" name="Rectangle 64">
            <a:extLst>
              <a:ext uri="{FF2B5EF4-FFF2-40B4-BE49-F238E27FC236}">
                <a16:creationId xmlns:a16="http://schemas.microsoft.com/office/drawing/2014/main" id="{0C879E46-C3B0-4F05-836D-9D529B746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137636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3" name="Rectangle 67">
            <a:extLst>
              <a:ext uri="{FF2B5EF4-FFF2-40B4-BE49-F238E27FC236}">
                <a16:creationId xmlns:a16="http://schemas.microsoft.com/office/drawing/2014/main" id="{3884EFA0-AB85-42E0-8BF8-F65AB40FB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9096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5" name="Line 69">
            <a:extLst>
              <a:ext uri="{FF2B5EF4-FFF2-40B4-BE49-F238E27FC236}">
                <a16:creationId xmlns:a16="http://schemas.microsoft.com/office/drawing/2014/main" id="{16578946-F733-4AD6-8876-F2F854002EF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7" name="Line 71">
            <a:extLst>
              <a:ext uri="{FF2B5EF4-FFF2-40B4-BE49-F238E27FC236}">
                <a16:creationId xmlns:a16="http://schemas.microsoft.com/office/drawing/2014/main" id="{646F83F5-C8DC-4DBD-9BBA-4835F97C87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8" name="Freeform 72">
            <a:extLst>
              <a:ext uri="{FF2B5EF4-FFF2-40B4-BE49-F238E27FC236}">
                <a16:creationId xmlns:a16="http://schemas.microsoft.com/office/drawing/2014/main" id="{44CA5ACE-DF66-4F26-A137-E4099259ACCC}"/>
              </a:ext>
            </a:extLst>
          </p:cNvPr>
          <p:cNvSpPr>
            <a:spLocks/>
          </p:cNvSpPr>
          <p:nvPr/>
        </p:nvSpPr>
        <p:spPr bwMode="auto">
          <a:xfrm>
            <a:off x="4781550" y="2205038"/>
            <a:ext cx="1085850" cy="1123950"/>
          </a:xfrm>
          <a:custGeom>
            <a:avLst/>
            <a:gdLst/>
            <a:ahLst/>
            <a:cxnLst>
              <a:cxn ang="0">
                <a:pos x="678" y="618"/>
              </a:cxn>
              <a:cxn ang="0">
                <a:pos x="672" y="558"/>
              </a:cxn>
              <a:cxn ang="0">
                <a:pos x="660" y="528"/>
              </a:cxn>
              <a:cxn ang="0">
                <a:pos x="654" y="498"/>
              </a:cxn>
              <a:cxn ang="0">
                <a:pos x="642" y="468"/>
              </a:cxn>
              <a:cxn ang="0">
                <a:pos x="636" y="444"/>
              </a:cxn>
              <a:cxn ang="0">
                <a:pos x="624" y="420"/>
              </a:cxn>
              <a:cxn ang="0">
                <a:pos x="618" y="402"/>
              </a:cxn>
              <a:cxn ang="0">
                <a:pos x="606" y="384"/>
              </a:cxn>
              <a:cxn ang="0">
                <a:pos x="594" y="366"/>
              </a:cxn>
              <a:cxn ang="0">
                <a:pos x="582" y="348"/>
              </a:cxn>
              <a:cxn ang="0">
                <a:pos x="576" y="330"/>
              </a:cxn>
              <a:cxn ang="0">
                <a:pos x="564" y="312"/>
              </a:cxn>
              <a:cxn ang="0">
                <a:pos x="546" y="294"/>
              </a:cxn>
              <a:cxn ang="0">
                <a:pos x="534" y="276"/>
              </a:cxn>
              <a:cxn ang="0">
                <a:pos x="522" y="258"/>
              </a:cxn>
              <a:cxn ang="0">
                <a:pos x="504" y="240"/>
              </a:cxn>
              <a:cxn ang="0">
                <a:pos x="486" y="222"/>
              </a:cxn>
              <a:cxn ang="0">
                <a:pos x="474" y="204"/>
              </a:cxn>
              <a:cxn ang="0">
                <a:pos x="456" y="192"/>
              </a:cxn>
              <a:cxn ang="0">
                <a:pos x="438" y="174"/>
              </a:cxn>
              <a:cxn ang="0">
                <a:pos x="420" y="156"/>
              </a:cxn>
              <a:cxn ang="0">
                <a:pos x="402" y="144"/>
              </a:cxn>
              <a:cxn ang="0">
                <a:pos x="384" y="132"/>
              </a:cxn>
              <a:cxn ang="0">
                <a:pos x="366" y="120"/>
              </a:cxn>
              <a:cxn ang="0">
                <a:pos x="348" y="108"/>
              </a:cxn>
              <a:cxn ang="0">
                <a:pos x="330" y="96"/>
              </a:cxn>
              <a:cxn ang="0">
                <a:pos x="312" y="84"/>
              </a:cxn>
              <a:cxn ang="0">
                <a:pos x="288" y="78"/>
              </a:cxn>
              <a:cxn ang="0">
                <a:pos x="270" y="66"/>
              </a:cxn>
              <a:cxn ang="0">
                <a:pos x="252" y="60"/>
              </a:cxn>
              <a:cxn ang="0">
                <a:pos x="228" y="48"/>
              </a:cxn>
              <a:cxn ang="0">
                <a:pos x="210" y="42"/>
              </a:cxn>
              <a:cxn ang="0">
                <a:pos x="186" y="36"/>
              </a:cxn>
              <a:cxn ang="0">
                <a:pos x="168" y="30"/>
              </a:cxn>
              <a:cxn ang="0">
                <a:pos x="144" y="24"/>
              </a:cxn>
              <a:cxn ang="0">
                <a:pos x="126" y="18"/>
              </a:cxn>
              <a:cxn ang="0">
                <a:pos x="102" y="12"/>
              </a:cxn>
              <a:cxn ang="0">
                <a:pos x="84" y="6"/>
              </a:cxn>
              <a:cxn ang="0">
                <a:pos x="60" y="6"/>
              </a:cxn>
              <a:cxn ang="0">
                <a:pos x="36" y="0"/>
              </a:cxn>
              <a:cxn ang="0">
                <a:pos x="18" y="0"/>
              </a:cxn>
            </a:cxnLst>
            <a:rect l="0" t="0" r="r" b="b"/>
            <a:pathLst>
              <a:path w="684" h="708">
                <a:moveTo>
                  <a:pt x="684" y="708"/>
                </a:moveTo>
                <a:lnTo>
                  <a:pt x="684" y="630"/>
                </a:lnTo>
                <a:lnTo>
                  <a:pt x="678" y="618"/>
                </a:lnTo>
                <a:lnTo>
                  <a:pt x="678" y="588"/>
                </a:lnTo>
                <a:lnTo>
                  <a:pt x="672" y="576"/>
                </a:lnTo>
                <a:lnTo>
                  <a:pt x="672" y="558"/>
                </a:lnTo>
                <a:lnTo>
                  <a:pt x="666" y="552"/>
                </a:lnTo>
                <a:lnTo>
                  <a:pt x="666" y="534"/>
                </a:lnTo>
                <a:lnTo>
                  <a:pt x="660" y="528"/>
                </a:lnTo>
                <a:lnTo>
                  <a:pt x="660" y="510"/>
                </a:lnTo>
                <a:lnTo>
                  <a:pt x="654" y="504"/>
                </a:lnTo>
                <a:lnTo>
                  <a:pt x="654" y="498"/>
                </a:lnTo>
                <a:lnTo>
                  <a:pt x="648" y="486"/>
                </a:lnTo>
                <a:lnTo>
                  <a:pt x="648" y="474"/>
                </a:lnTo>
                <a:lnTo>
                  <a:pt x="642" y="468"/>
                </a:lnTo>
                <a:lnTo>
                  <a:pt x="642" y="462"/>
                </a:lnTo>
                <a:lnTo>
                  <a:pt x="636" y="456"/>
                </a:lnTo>
                <a:lnTo>
                  <a:pt x="636" y="444"/>
                </a:lnTo>
                <a:lnTo>
                  <a:pt x="630" y="438"/>
                </a:lnTo>
                <a:lnTo>
                  <a:pt x="630" y="432"/>
                </a:lnTo>
                <a:lnTo>
                  <a:pt x="624" y="420"/>
                </a:lnTo>
                <a:lnTo>
                  <a:pt x="624" y="414"/>
                </a:lnTo>
                <a:lnTo>
                  <a:pt x="618" y="408"/>
                </a:lnTo>
                <a:lnTo>
                  <a:pt x="618" y="402"/>
                </a:lnTo>
                <a:lnTo>
                  <a:pt x="612" y="396"/>
                </a:lnTo>
                <a:lnTo>
                  <a:pt x="612" y="390"/>
                </a:lnTo>
                <a:lnTo>
                  <a:pt x="606" y="384"/>
                </a:lnTo>
                <a:lnTo>
                  <a:pt x="600" y="378"/>
                </a:lnTo>
                <a:lnTo>
                  <a:pt x="600" y="372"/>
                </a:lnTo>
                <a:lnTo>
                  <a:pt x="594" y="366"/>
                </a:lnTo>
                <a:lnTo>
                  <a:pt x="594" y="360"/>
                </a:lnTo>
                <a:lnTo>
                  <a:pt x="588" y="354"/>
                </a:lnTo>
                <a:lnTo>
                  <a:pt x="582" y="348"/>
                </a:lnTo>
                <a:lnTo>
                  <a:pt x="582" y="342"/>
                </a:lnTo>
                <a:lnTo>
                  <a:pt x="576" y="336"/>
                </a:lnTo>
                <a:lnTo>
                  <a:pt x="576" y="330"/>
                </a:lnTo>
                <a:lnTo>
                  <a:pt x="570" y="324"/>
                </a:lnTo>
                <a:lnTo>
                  <a:pt x="564" y="318"/>
                </a:lnTo>
                <a:lnTo>
                  <a:pt x="564" y="312"/>
                </a:lnTo>
                <a:lnTo>
                  <a:pt x="558" y="306"/>
                </a:lnTo>
                <a:lnTo>
                  <a:pt x="552" y="300"/>
                </a:lnTo>
                <a:lnTo>
                  <a:pt x="546" y="294"/>
                </a:lnTo>
                <a:lnTo>
                  <a:pt x="546" y="288"/>
                </a:lnTo>
                <a:lnTo>
                  <a:pt x="540" y="282"/>
                </a:lnTo>
                <a:lnTo>
                  <a:pt x="534" y="276"/>
                </a:lnTo>
                <a:lnTo>
                  <a:pt x="534" y="270"/>
                </a:lnTo>
                <a:lnTo>
                  <a:pt x="528" y="264"/>
                </a:lnTo>
                <a:lnTo>
                  <a:pt x="522" y="258"/>
                </a:lnTo>
                <a:lnTo>
                  <a:pt x="516" y="252"/>
                </a:lnTo>
                <a:lnTo>
                  <a:pt x="510" y="246"/>
                </a:lnTo>
                <a:lnTo>
                  <a:pt x="504" y="240"/>
                </a:lnTo>
                <a:lnTo>
                  <a:pt x="498" y="234"/>
                </a:lnTo>
                <a:lnTo>
                  <a:pt x="492" y="228"/>
                </a:lnTo>
                <a:lnTo>
                  <a:pt x="486" y="222"/>
                </a:lnTo>
                <a:lnTo>
                  <a:pt x="486" y="216"/>
                </a:lnTo>
                <a:lnTo>
                  <a:pt x="480" y="210"/>
                </a:lnTo>
                <a:lnTo>
                  <a:pt x="474" y="204"/>
                </a:lnTo>
                <a:lnTo>
                  <a:pt x="468" y="204"/>
                </a:lnTo>
                <a:lnTo>
                  <a:pt x="462" y="198"/>
                </a:lnTo>
                <a:lnTo>
                  <a:pt x="456" y="192"/>
                </a:lnTo>
                <a:lnTo>
                  <a:pt x="450" y="186"/>
                </a:lnTo>
                <a:lnTo>
                  <a:pt x="444" y="180"/>
                </a:lnTo>
                <a:lnTo>
                  <a:pt x="438" y="174"/>
                </a:lnTo>
                <a:lnTo>
                  <a:pt x="432" y="168"/>
                </a:lnTo>
                <a:lnTo>
                  <a:pt x="426" y="162"/>
                </a:lnTo>
                <a:lnTo>
                  <a:pt x="420" y="156"/>
                </a:lnTo>
                <a:lnTo>
                  <a:pt x="414" y="156"/>
                </a:lnTo>
                <a:lnTo>
                  <a:pt x="408" y="150"/>
                </a:lnTo>
                <a:lnTo>
                  <a:pt x="402" y="144"/>
                </a:lnTo>
                <a:lnTo>
                  <a:pt x="396" y="144"/>
                </a:lnTo>
                <a:lnTo>
                  <a:pt x="390" y="138"/>
                </a:lnTo>
                <a:lnTo>
                  <a:pt x="384" y="132"/>
                </a:lnTo>
                <a:lnTo>
                  <a:pt x="378" y="126"/>
                </a:lnTo>
                <a:lnTo>
                  <a:pt x="372" y="126"/>
                </a:lnTo>
                <a:lnTo>
                  <a:pt x="366" y="120"/>
                </a:lnTo>
                <a:lnTo>
                  <a:pt x="360" y="114"/>
                </a:lnTo>
                <a:lnTo>
                  <a:pt x="354" y="114"/>
                </a:lnTo>
                <a:lnTo>
                  <a:pt x="348" y="108"/>
                </a:lnTo>
                <a:lnTo>
                  <a:pt x="342" y="108"/>
                </a:lnTo>
                <a:lnTo>
                  <a:pt x="336" y="102"/>
                </a:lnTo>
                <a:lnTo>
                  <a:pt x="330" y="96"/>
                </a:lnTo>
                <a:lnTo>
                  <a:pt x="324" y="96"/>
                </a:lnTo>
                <a:lnTo>
                  <a:pt x="318" y="90"/>
                </a:lnTo>
                <a:lnTo>
                  <a:pt x="312" y="84"/>
                </a:lnTo>
                <a:lnTo>
                  <a:pt x="300" y="84"/>
                </a:lnTo>
                <a:lnTo>
                  <a:pt x="294" y="78"/>
                </a:lnTo>
                <a:lnTo>
                  <a:pt x="288" y="78"/>
                </a:lnTo>
                <a:lnTo>
                  <a:pt x="282" y="72"/>
                </a:lnTo>
                <a:lnTo>
                  <a:pt x="276" y="72"/>
                </a:lnTo>
                <a:lnTo>
                  <a:pt x="270" y="66"/>
                </a:lnTo>
                <a:lnTo>
                  <a:pt x="264" y="66"/>
                </a:lnTo>
                <a:lnTo>
                  <a:pt x="258" y="60"/>
                </a:lnTo>
                <a:lnTo>
                  <a:pt x="252" y="60"/>
                </a:lnTo>
                <a:lnTo>
                  <a:pt x="246" y="54"/>
                </a:lnTo>
                <a:lnTo>
                  <a:pt x="234" y="54"/>
                </a:lnTo>
                <a:lnTo>
                  <a:pt x="228" y="48"/>
                </a:lnTo>
                <a:lnTo>
                  <a:pt x="222" y="48"/>
                </a:lnTo>
                <a:lnTo>
                  <a:pt x="216" y="42"/>
                </a:lnTo>
                <a:lnTo>
                  <a:pt x="210" y="42"/>
                </a:lnTo>
                <a:lnTo>
                  <a:pt x="204" y="42"/>
                </a:lnTo>
                <a:lnTo>
                  <a:pt x="198" y="36"/>
                </a:lnTo>
                <a:lnTo>
                  <a:pt x="186" y="36"/>
                </a:lnTo>
                <a:lnTo>
                  <a:pt x="180" y="30"/>
                </a:lnTo>
                <a:lnTo>
                  <a:pt x="174" y="30"/>
                </a:lnTo>
                <a:lnTo>
                  <a:pt x="168" y="30"/>
                </a:lnTo>
                <a:lnTo>
                  <a:pt x="162" y="24"/>
                </a:lnTo>
                <a:lnTo>
                  <a:pt x="156" y="24"/>
                </a:lnTo>
                <a:lnTo>
                  <a:pt x="144" y="24"/>
                </a:lnTo>
                <a:lnTo>
                  <a:pt x="138" y="18"/>
                </a:lnTo>
                <a:lnTo>
                  <a:pt x="132" y="18"/>
                </a:lnTo>
                <a:lnTo>
                  <a:pt x="126" y="18"/>
                </a:lnTo>
                <a:lnTo>
                  <a:pt x="120" y="18"/>
                </a:lnTo>
                <a:lnTo>
                  <a:pt x="108" y="12"/>
                </a:lnTo>
                <a:lnTo>
                  <a:pt x="102" y="12"/>
                </a:lnTo>
                <a:lnTo>
                  <a:pt x="96" y="12"/>
                </a:lnTo>
                <a:lnTo>
                  <a:pt x="90" y="12"/>
                </a:lnTo>
                <a:lnTo>
                  <a:pt x="84" y="6"/>
                </a:lnTo>
                <a:lnTo>
                  <a:pt x="72" y="6"/>
                </a:lnTo>
                <a:lnTo>
                  <a:pt x="66" y="6"/>
                </a:lnTo>
                <a:lnTo>
                  <a:pt x="60" y="6"/>
                </a:lnTo>
                <a:lnTo>
                  <a:pt x="54" y="6"/>
                </a:lnTo>
                <a:lnTo>
                  <a:pt x="48" y="0"/>
                </a:lnTo>
                <a:lnTo>
                  <a:pt x="36" y="0"/>
                </a:lnTo>
                <a:lnTo>
                  <a:pt x="30" y="0"/>
                </a:lnTo>
                <a:lnTo>
                  <a:pt x="24" y="0"/>
                </a:lnTo>
                <a:lnTo>
                  <a:pt x="18" y="0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9" name="Freeform 73">
            <a:extLst>
              <a:ext uri="{FF2B5EF4-FFF2-40B4-BE49-F238E27FC236}">
                <a16:creationId xmlns:a16="http://schemas.microsoft.com/office/drawing/2014/main" id="{1571DD1F-EF72-487D-AA2C-2BF6FC266E73}"/>
              </a:ext>
            </a:extLst>
          </p:cNvPr>
          <p:cNvSpPr>
            <a:spLocks/>
          </p:cNvSpPr>
          <p:nvPr/>
        </p:nvSpPr>
        <p:spPr bwMode="auto">
          <a:xfrm>
            <a:off x="3600450" y="2195513"/>
            <a:ext cx="1181100" cy="742950"/>
          </a:xfrm>
          <a:custGeom>
            <a:avLst/>
            <a:gdLst/>
            <a:ahLst/>
            <a:cxnLst>
              <a:cxn ang="0">
                <a:pos x="732" y="6"/>
              </a:cxn>
              <a:cxn ang="0">
                <a:pos x="708" y="0"/>
              </a:cxn>
              <a:cxn ang="0">
                <a:pos x="684" y="0"/>
              </a:cxn>
              <a:cxn ang="0">
                <a:pos x="666" y="6"/>
              </a:cxn>
              <a:cxn ang="0">
                <a:pos x="642" y="6"/>
              </a:cxn>
              <a:cxn ang="0">
                <a:pos x="618" y="6"/>
              </a:cxn>
              <a:cxn ang="0">
                <a:pos x="600" y="6"/>
              </a:cxn>
              <a:cxn ang="0">
                <a:pos x="576" y="12"/>
              </a:cxn>
              <a:cxn ang="0">
                <a:pos x="552" y="18"/>
              </a:cxn>
              <a:cxn ang="0">
                <a:pos x="534" y="18"/>
              </a:cxn>
              <a:cxn ang="0">
                <a:pos x="510" y="24"/>
              </a:cxn>
              <a:cxn ang="0">
                <a:pos x="492" y="30"/>
              </a:cxn>
              <a:cxn ang="0">
                <a:pos x="468" y="36"/>
              </a:cxn>
              <a:cxn ang="0">
                <a:pos x="450" y="42"/>
              </a:cxn>
              <a:cxn ang="0">
                <a:pos x="426" y="48"/>
              </a:cxn>
              <a:cxn ang="0">
                <a:pos x="408" y="60"/>
              </a:cxn>
              <a:cxn ang="0">
                <a:pos x="384" y="66"/>
              </a:cxn>
              <a:cxn ang="0">
                <a:pos x="366" y="78"/>
              </a:cxn>
              <a:cxn ang="0">
                <a:pos x="348" y="84"/>
              </a:cxn>
              <a:cxn ang="0">
                <a:pos x="330" y="96"/>
              </a:cxn>
              <a:cxn ang="0">
                <a:pos x="306" y="108"/>
              </a:cxn>
              <a:cxn ang="0">
                <a:pos x="288" y="120"/>
              </a:cxn>
              <a:cxn ang="0">
                <a:pos x="270" y="132"/>
              </a:cxn>
              <a:cxn ang="0">
                <a:pos x="252" y="144"/>
              </a:cxn>
              <a:cxn ang="0">
                <a:pos x="234" y="156"/>
              </a:cxn>
              <a:cxn ang="0">
                <a:pos x="216" y="168"/>
              </a:cxn>
              <a:cxn ang="0">
                <a:pos x="204" y="180"/>
              </a:cxn>
              <a:cxn ang="0">
                <a:pos x="186" y="198"/>
              </a:cxn>
              <a:cxn ang="0">
                <a:pos x="168" y="210"/>
              </a:cxn>
              <a:cxn ang="0">
                <a:pos x="156" y="228"/>
              </a:cxn>
              <a:cxn ang="0">
                <a:pos x="138" y="246"/>
              </a:cxn>
              <a:cxn ang="0">
                <a:pos x="120" y="264"/>
              </a:cxn>
              <a:cxn ang="0">
                <a:pos x="108" y="282"/>
              </a:cxn>
              <a:cxn ang="0">
                <a:pos x="96" y="300"/>
              </a:cxn>
              <a:cxn ang="0">
                <a:pos x="84" y="318"/>
              </a:cxn>
              <a:cxn ang="0">
                <a:pos x="72" y="336"/>
              </a:cxn>
              <a:cxn ang="0">
                <a:pos x="60" y="354"/>
              </a:cxn>
              <a:cxn ang="0">
                <a:pos x="48" y="372"/>
              </a:cxn>
              <a:cxn ang="0">
                <a:pos x="36" y="390"/>
              </a:cxn>
              <a:cxn ang="0">
                <a:pos x="24" y="408"/>
              </a:cxn>
              <a:cxn ang="0">
                <a:pos x="18" y="426"/>
              </a:cxn>
              <a:cxn ang="0">
                <a:pos x="6" y="456"/>
              </a:cxn>
            </a:cxnLst>
            <a:rect l="0" t="0" r="r" b="b"/>
            <a:pathLst>
              <a:path w="744" h="468">
                <a:moveTo>
                  <a:pt x="744" y="6"/>
                </a:moveTo>
                <a:lnTo>
                  <a:pt x="738" y="6"/>
                </a:lnTo>
                <a:lnTo>
                  <a:pt x="732" y="6"/>
                </a:lnTo>
                <a:lnTo>
                  <a:pt x="726" y="6"/>
                </a:lnTo>
                <a:lnTo>
                  <a:pt x="714" y="0"/>
                </a:lnTo>
                <a:lnTo>
                  <a:pt x="708" y="0"/>
                </a:lnTo>
                <a:lnTo>
                  <a:pt x="702" y="0"/>
                </a:lnTo>
                <a:lnTo>
                  <a:pt x="696" y="0"/>
                </a:lnTo>
                <a:lnTo>
                  <a:pt x="684" y="0"/>
                </a:lnTo>
                <a:lnTo>
                  <a:pt x="678" y="0"/>
                </a:lnTo>
                <a:lnTo>
                  <a:pt x="672" y="0"/>
                </a:lnTo>
                <a:lnTo>
                  <a:pt x="666" y="6"/>
                </a:lnTo>
                <a:lnTo>
                  <a:pt x="654" y="6"/>
                </a:lnTo>
                <a:lnTo>
                  <a:pt x="648" y="6"/>
                </a:lnTo>
                <a:lnTo>
                  <a:pt x="642" y="6"/>
                </a:lnTo>
                <a:lnTo>
                  <a:pt x="636" y="6"/>
                </a:lnTo>
                <a:lnTo>
                  <a:pt x="630" y="6"/>
                </a:lnTo>
                <a:lnTo>
                  <a:pt x="618" y="6"/>
                </a:lnTo>
                <a:lnTo>
                  <a:pt x="612" y="6"/>
                </a:lnTo>
                <a:lnTo>
                  <a:pt x="606" y="6"/>
                </a:lnTo>
                <a:lnTo>
                  <a:pt x="600" y="6"/>
                </a:lnTo>
                <a:lnTo>
                  <a:pt x="588" y="12"/>
                </a:lnTo>
                <a:lnTo>
                  <a:pt x="582" y="12"/>
                </a:lnTo>
                <a:lnTo>
                  <a:pt x="576" y="12"/>
                </a:lnTo>
                <a:lnTo>
                  <a:pt x="570" y="12"/>
                </a:lnTo>
                <a:lnTo>
                  <a:pt x="564" y="12"/>
                </a:lnTo>
                <a:lnTo>
                  <a:pt x="552" y="18"/>
                </a:lnTo>
                <a:lnTo>
                  <a:pt x="546" y="18"/>
                </a:lnTo>
                <a:lnTo>
                  <a:pt x="540" y="18"/>
                </a:lnTo>
                <a:lnTo>
                  <a:pt x="534" y="18"/>
                </a:lnTo>
                <a:lnTo>
                  <a:pt x="528" y="24"/>
                </a:lnTo>
                <a:lnTo>
                  <a:pt x="516" y="24"/>
                </a:lnTo>
                <a:lnTo>
                  <a:pt x="510" y="24"/>
                </a:lnTo>
                <a:lnTo>
                  <a:pt x="504" y="24"/>
                </a:lnTo>
                <a:lnTo>
                  <a:pt x="498" y="30"/>
                </a:lnTo>
                <a:lnTo>
                  <a:pt x="492" y="30"/>
                </a:lnTo>
                <a:lnTo>
                  <a:pt x="480" y="30"/>
                </a:lnTo>
                <a:lnTo>
                  <a:pt x="474" y="36"/>
                </a:lnTo>
                <a:lnTo>
                  <a:pt x="468" y="36"/>
                </a:lnTo>
                <a:lnTo>
                  <a:pt x="462" y="36"/>
                </a:lnTo>
                <a:lnTo>
                  <a:pt x="456" y="42"/>
                </a:lnTo>
                <a:lnTo>
                  <a:pt x="450" y="42"/>
                </a:lnTo>
                <a:lnTo>
                  <a:pt x="438" y="48"/>
                </a:lnTo>
                <a:lnTo>
                  <a:pt x="432" y="48"/>
                </a:lnTo>
                <a:lnTo>
                  <a:pt x="426" y="48"/>
                </a:lnTo>
                <a:lnTo>
                  <a:pt x="420" y="54"/>
                </a:lnTo>
                <a:lnTo>
                  <a:pt x="414" y="54"/>
                </a:lnTo>
                <a:lnTo>
                  <a:pt x="408" y="60"/>
                </a:lnTo>
                <a:lnTo>
                  <a:pt x="402" y="60"/>
                </a:lnTo>
                <a:lnTo>
                  <a:pt x="396" y="66"/>
                </a:lnTo>
                <a:lnTo>
                  <a:pt x="384" y="66"/>
                </a:lnTo>
                <a:lnTo>
                  <a:pt x="378" y="72"/>
                </a:lnTo>
                <a:lnTo>
                  <a:pt x="372" y="72"/>
                </a:lnTo>
                <a:lnTo>
                  <a:pt x="366" y="78"/>
                </a:lnTo>
                <a:lnTo>
                  <a:pt x="360" y="78"/>
                </a:lnTo>
                <a:lnTo>
                  <a:pt x="354" y="84"/>
                </a:lnTo>
                <a:lnTo>
                  <a:pt x="348" y="84"/>
                </a:lnTo>
                <a:lnTo>
                  <a:pt x="342" y="90"/>
                </a:lnTo>
                <a:lnTo>
                  <a:pt x="336" y="90"/>
                </a:lnTo>
                <a:lnTo>
                  <a:pt x="330" y="96"/>
                </a:lnTo>
                <a:lnTo>
                  <a:pt x="324" y="102"/>
                </a:lnTo>
                <a:lnTo>
                  <a:pt x="312" y="102"/>
                </a:lnTo>
                <a:lnTo>
                  <a:pt x="306" y="108"/>
                </a:lnTo>
                <a:lnTo>
                  <a:pt x="300" y="108"/>
                </a:lnTo>
                <a:lnTo>
                  <a:pt x="294" y="114"/>
                </a:lnTo>
                <a:lnTo>
                  <a:pt x="288" y="120"/>
                </a:lnTo>
                <a:lnTo>
                  <a:pt x="282" y="120"/>
                </a:lnTo>
                <a:lnTo>
                  <a:pt x="276" y="126"/>
                </a:lnTo>
                <a:lnTo>
                  <a:pt x="270" y="132"/>
                </a:lnTo>
                <a:lnTo>
                  <a:pt x="264" y="132"/>
                </a:lnTo>
                <a:lnTo>
                  <a:pt x="258" y="138"/>
                </a:lnTo>
                <a:lnTo>
                  <a:pt x="252" y="144"/>
                </a:lnTo>
                <a:lnTo>
                  <a:pt x="246" y="144"/>
                </a:lnTo>
                <a:lnTo>
                  <a:pt x="240" y="150"/>
                </a:lnTo>
                <a:lnTo>
                  <a:pt x="234" y="156"/>
                </a:lnTo>
                <a:lnTo>
                  <a:pt x="228" y="162"/>
                </a:lnTo>
                <a:lnTo>
                  <a:pt x="222" y="162"/>
                </a:lnTo>
                <a:lnTo>
                  <a:pt x="216" y="168"/>
                </a:lnTo>
                <a:lnTo>
                  <a:pt x="216" y="174"/>
                </a:lnTo>
                <a:lnTo>
                  <a:pt x="210" y="180"/>
                </a:lnTo>
                <a:lnTo>
                  <a:pt x="204" y="180"/>
                </a:lnTo>
                <a:lnTo>
                  <a:pt x="198" y="186"/>
                </a:lnTo>
                <a:lnTo>
                  <a:pt x="192" y="192"/>
                </a:lnTo>
                <a:lnTo>
                  <a:pt x="186" y="198"/>
                </a:lnTo>
                <a:lnTo>
                  <a:pt x="180" y="204"/>
                </a:lnTo>
                <a:lnTo>
                  <a:pt x="174" y="204"/>
                </a:lnTo>
                <a:lnTo>
                  <a:pt x="168" y="210"/>
                </a:lnTo>
                <a:lnTo>
                  <a:pt x="162" y="216"/>
                </a:lnTo>
                <a:lnTo>
                  <a:pt x="162" y="222"/>
                </a:lnTo>
                <a:lnTo>
                  <a:pt x="156" y="228"/>
                </a:lnTo>
                <a:lnTo>
                  <a:pt x="150" y="234"/>
                </a:lnTo>
                <a:lnTo>
                  <a:pt x="144" y="240"/>
                </a:lnTo>
                <a:lnTo>
                  <a:pt x="138" y="246"/>
                </a:lnTo>
                <a:lnTo>
                  <a:pt x="132" y="252"/>
                </a:lnTo>
                <a:lnTo>
                  <a:pt x="126" y="258"/>
                </a:lnTo>
                <a:lnTo>
                  <a:pt x="120" y="264"/>
                </a:lnTo>
                <a:lnTo>
                  <a:pt x="114" y="270"/>
                </a:lnTo>
                <a:lnTo>
                  <a:pt x="114" y="276"/>
                </a:lnTo>
                <a:lnTo>
                  <a:pt x="108" y="282"/>
                </a:lnTo>
                <a:lnTo>
                  <a:pt x="102" y="288"/>
                </a:lnTo>
                <a:lnTo>
                  <a:pt x="96" y="294"/>
                </a:lnTo>
                <a:lnTo>
                  <a:pt x="96" y="300"/>
                </a:lnTo>
                <a:lnTo>
                  <a:pt x="90" y="306"/>
                </a:lnTo>
                <a:lnTo>
                  <a:pt x="84" y="312"/>
                </a:lnTo>
                <a:lnTo>
                  <a:pt x="84" y="318"/>
                </a:lnTo>
                <a:lnTo>
                  <a:pt x="78" y="324"/>
                </a:lnTo>
                <a:lnTo>
                  <a:pt x="72" y="330"/>
                </a:lnTo>
                <a:lnTo>
                  <a:pt x="72" y="336"/>
                </a:lnTo>
                <a:lnTo>
                  <a:pt x="66" y="342"/>
                </a:lnTo>
                <a:lnTo>
                  <a:pt x="60" y="348"/>
                </a:lnTo>
                <a:lnTo>
                  <a:pt x="60" y="354"/>
                </a:lnTo>
                <a:lnTo>
                  <a:pt x="54" y="360"/>
                </a:lnTo>
                <a:lnTo>
                  <a:pt x="48" y="366"/>
                </a:lnTo>
                <a:lnTo>
                  <a:pt x="48" y="372"/>
                </a:lnTo>
                <a:lnTo>
                  <a:pt x="42" y="378"/>
                </a:lnTo>
                <a:lnTo>
                  <a:pt x="42" y="384"/>
                </a:lnTo>
                <a:lnTo>
                  <a:pt x="36" y="390"/>
                </a:lnTo>
                <a:lnTo>
                  <a:pt x="36" y="396"/>
                </a:lnTo>
                <a:lnTo>
                  <a:pt x="30" y="402"/>
                </a:lnTo>
                <a:lnTo>
                  <a:pt x="24" y="408"/>
                </a:lnTo>
                <a:lnTo>
                  <a:pt x="24" y="414"/>
                </a:lnTo>
                <a:lnTo>
                  <a:pt x="18" y="420"/>
                </a:lnTo>
                <a:lnTo>
                  <a:pt x="18" y="426"/>
                </a:lnTo>
                <a:lnTo>
                  <a:pt x="12" y="432"/>
                </a:lnTo>
                <a:lnTo>
                  <a:pt x="12" y="450"/>
                </a:lnTo>
                <a:lnTo>
                  <a:pt x="6" y="456"/>
                </a:lnTo>
                <a:lnTo>
                  <a:pt x="6" y="462"/>
                </a:lnTo>
                <a:lnTo>
                  <a:pt x="0" y="468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0" name="Freeform 74">
            <a:extLst>
              <a:ext uri="{FF2B5EF4-FFF2-40B4-BE49-F238E27FC236}">
                <a16:creationId xmlns:a16="http://schemas.microsoft.com/office/drawing/2014/main" id="{AEE4B2B7-89B3-496C-962A-B3F40DC99838}"/>
              </a:ext>
            </a:extLst>
          </p:cNvPr>
          <p:cNvSpPr>
            <a:spLocks/>
          </p:cNvSpPr>
          <p:nvPr/>
        </p:nvSpPr>
        <p:spPr bwMode="auto">
          <a:xfrm>
            <a:off x="3533775" y="2938463"/>
            <a:ext cx="904875" cy="1485900"/>
          </a:xfrm>
          <a:custGeom>
            <a:avLst/>
            <a:gdLst/>
            <a:ahLst/>
            <a:cxnLst>
              <a:cxn ang="0">
                <a:pos x="36" y="12"/>
              </a:cxn>
              <a:cxn ang="0">
                <a:pos x="30" y="48"/>
              </a:cxn>
              <a:cxn ang="0">
                <a:pos x="18" y="72"/>
              </a:cxn>
              <a:cxn ang="0">
                <a:pos x="12" y="120"/>
              </a:cxn>
              <a:cxn ang="0">
                <a:pos x="0" y="162"/>
              </a:cxn>
              <a:cxn ang="0">
                <a:pos x="6" y="360"/>
              </a:cxn>
              <a:cxn ang="0">
                <a:pos x="18" y="396"/>
              </a:cxn>
              <a:cxn ang="0">
                <a:pos x="24" y="438"/>
              </a:cxn>
              <a:cxn ang="0">
                <a:pos x="36" y="462"/>
              </a:cxn>
              <a:cxn ang="0">
                <a:pos x="42" y="486"/>
              </a:cxn>
              <a:cxn ang="0">
                <a:pos x="54" y="510"/>
              </a:cxn>
              <a:cxn ang="0">
                <a:pos x="60" y="528"/>
              </a:cxn>
              <a:cxn ang="0">
                <a:pos x="72" y="552"/>
              </a:cxn>
              <a:cxn ang="0">
                <a:pos x="78" y="570"/>
              </a:cxn>
              <a:cxn ang="0">
                <a:pos x="90" y="588"/>
              </a:cxn>
              <a:cxn ang="0">
                <a:pos x="102" y="606"/>
              </a:cxn>
              <a:cxn ang="0">
                <a:pos x="114" y="624"/>
              </a:cxn>
              <a:cxn ang="0">
                <a:pos x="126" y="642"/>
              </a:cxn>
              <a:cxn ang="0">
                <a:pos x="138" y="660"/>
              </a:cxn>
              <a:cxn ang="0">
                <a:pos x="150" y="678"/>
              </a:cxn>
              <a:cxn ang="0">
                <a:pos x="168" y="696"/>
              </a:cxn>
              <a:cxn ang="0">
                <a:pos x="186" y="714"/>
              </a:cxn>
              <a:cxn ang="0">
                <a:pos x="198" y="732"/>
              </a:cxn>
              <a:cxn ang="0">
                <a:pos x="216" y="744"/>
              </a:cxn>
              <a:cxn ang="0">
                <a:pos x="240" y="768"/>
              </a:cxn>
              <a:cxn ang="0">
                <a:pos x="246" y="774"/>
              </a:cxn>
              <a:cxn ang="0">
                <a:pos x="264" y="786"/>
              </a:cxn>
              <a:cxn ang="0">
                <a:pos x="282" y="804"/>
              </a:cxn>
              <a:cxn ang="0">
                <a:pos x="300" y="816"/>
              </a:cxn>
              <a:cxn ang="0">
                <a:pos x="318" y="828"/>
              </a:cxn>
              <a:cxn ang="0">
                <a:pos x="336" y="840"/>
              </a:cxn>
              <a:cxn ang="0">
                <a:pos x="354" y="852"/>
              </a:cxn>
              <a:cxn ang="0">
                <a:pos x="372" y="858"/>
              </a:cxn>
              <a:cxn ang="0">
                <a:pos x="396" y="870"/>
              </a:cxn>
              <a:cxn ang="0">
                <a:pos x="414" y="882"/>
              </a:cxn>
              <a:cxn ang="0">
                <a:pos x="432" y="888"/>
              </a:cxn>
              <a:cxn ang="0">
                <a:pos x="456" y="900"/>
              </a:cxn>
              <a:cxn ang="0">
                <a:pos x="474" y="906"/>
              </a:cxn>
              <a:cxn ang="0">
                <a:pos x="492" y="912"/>
              </a:cxn>
              <a:cxn ang="0">
                <a:pos x="516" y="918"/>
              </a:cxn>
              <a:cxn ang="0">
                <a:pos x="534" y="924"/>
              </a:cxn>
              <a:cxn ang="0">
                <a:pos x="558" y="930"/>
              </a:cxn>
            </a:cxnLst>
            <a:rect l="0" t="0" r="r" b="b"/>
            <a:pathLst>
              <a:path w="570" h="936">
                <a:moveTo>
                  <a:pt x="42" y="0"/>
                </a:moveTo>
                <a:lnTo>
                  <a:pt x="42" y="6"/>
                </a:lnTo>
                <a:lnTo>
                  <a:pt x="36" y="12"/>
                </a:lnTo>
                <a:lnTo>
                  <a:pt x="36" y="24"/>
                </a:lnTo>
                <a:lnTo>
                  <a:pt x="30" y="30"/>
                </a:lnTo>
                <a:lnTo>
                  <a:pt x="30" y="48"/>
                </a:lnTo>
                <a:lnTo>
                  <a:pt x="24" y="54"/>
                </a:lnTo>
                <a:lnTo>
                  <a:pt x="24" y="66"/>
                </a:lnTo>
                <a:lnTo>
                  <a:pt x="18" y="72"/>
                </a:lnTo>
                <a:lnTo>
                  <a:pt x="18" y="90"/>
                </a:lnTo>
                <a:lnTo>
                  <a:pt x="12" y="96"/>
                </a:lnTo>
                <a:lnTo>
                  <a:pt x="12" y="120"/>
                </a:lnTo>
                <a:lnTo>
                  <a:pt x="6" y="132"/>
                </a:lnTo>
                <a:lnTo>
                  <a:pt x="6" y="156"/>
                </a:lnTo>
                <a:lnTo>
                  <a:pt x="0" y="162"/>
                </a:lnTo>
                <a:lnTo>
                  <a:pt x="0" y="318"/>
                </a:lnTo>
                <a:lnTo>
                  <a:pt x="6" y="324"/>
                </a:lnTo>
                <a:lnTo>
                  <a:pt x="6" y="360"/>
                </a:lnTo>
                <a:lnTo>
                  <a:pt x="12" y="366"/>
                </a:lnTo>
                <a:lnTo>
                  <a:pt x="12" y="390"/>
                </a:lnTo>
                <a:lnTo>
                  <a:pt x="18" y="396"/>
                </a:lnTo>
                <a:lnTo>
                  <a:pt x="18" y="420"/>
                </a:lnTo>
                <a:lnTo>
                  <a:pt x="24" y="426"/>
                </a:lnTo>
                <a:lnTo>
                  <a:pt x="24" y="438"/>
                </a:lnTo>
                <a:lnTo>
                  <a:pt x="30" y="444"/>
                </a:lnTo>
                <a:lnTo>
                  <a:pt x="30" y="456"/>
                </a:lnTo>
                <a:lnTo>
                  <a:pt x="36" y="462"/>
                </a:lnTo>
                <a:lnTo>
                  <a:pt x="36" y="474"/>
                </a:lnTo>
                <a:lnTo>
                  <a:pt x="42" y="480"/>
                </a:lnTo>
                <a:lnTo>
                  <a:pt x="42" y="486"/>
                </a:lnTo>
                <a:lnTo>
                  <a:pt x="48" y="492"/>
                </a:lnTo>
                <a:lnTo>
                  <a:pt x="48" y="504"/>
                </a:lnTo>
                <a:lnTo>
                  <a:pt x="54" y="510"/>
                </a:lnTo>
                <a:lnTo>
                  <a:pt x="54" y="516"/>
                </a:lnTo>
                <a:lnTo>
                  <a:pt x="60" y="522"/>
                </a:lnTo>
                <a:lnTo>
                  <a:pt x="60" y="528"/>
                </a:lnTo>
                <a:lnTo>
                  <a:pt x="66" y="540"/>
                </a:lnTo>
                <a:lnTo>
                  <a:pt x="66" y="546"/>
                </a:lnTo>
                <a:lnTo>
                  <a:pt x="72" y="552"/>
                </a:lnTo>
                <a:lnTo>
                  <a:pt x="72" y="558"/>
                </a:lnTo>
                <a:lnTo>
                  <a:pt x="78" y="564"/>
                </a:lnTo>
                <a:lnTo>
                  <a:pt x="78" y="570"/>
                </a:lnTo>
                <a:lnTo>
                  <a:pt x="84" y="576"/>
                </a:lnTo>
                <a:lnTo>
                  <a:pt x="90" y="582"/>
                </a:lnTo>
                <a:lnTo>
                  <a:pt x="90" y="588"/>
                </a:lnTo>
                <a:lnTo>
                  <a:pt x="96" y="594"/>
                </a:lnTo>
                <a:lnTo>
                  <a:pt x="96" y="600"/>
                </a:lnTo>
                <a:lnTo>
                  <a:pt x="102" y="606"/>
                </a:lnTo>
                <a:lnTo>
                  <a:pt x="108" y="612"/>
                </a:lnTo>
                <a:lnTo>
                  <a:pt x="108" y="618"/>
                </a:lnTo>
                <a:lnTo>
                  <a:pt x="114" y="624"/>
                </a:lnTo>
                <a:lnTo>
                  <a:pt x="120" y="630"/>
                </a:lnTo>
                <a:lnTo>
                  <a:pt x="120" y="636"/>
                </a:lnTo>
                <a:lnTo>
                  <a:pt x="126" y="642"/>
                </a:lnTo>
                <a:lnTo>
                  <a:pt x="132" y="648"/>
                </a:lnTo>
                <a:lnTo>
                  <a:pt x="132" y="654"/>
                </a:lnTo>
                <a:lnTo>
                  <a:pt x="138" y="660"/>
                </a:lnTo>
                <a:lnTo>
                  <a:pt x="144" y="666"/>
                </a:lnTo>
                <a:lnTo>
                  <a:pt x="150" y="672"/>
                </a:lnTo>
                <a:lnTo>
                  <a:pt x="150" y="678"/>
                </a:lnTo>
                <a:lnTo>
                  <a:pt x="156" y="684"/>
                </a:lnTo>
                <a:lnTo>
                  <a:pt x="162" y="690"/>
                </a:lnTo>
                <a:lnTo>
                  <a:pt x="168" y="696"/>
                </a:lnTo>
                <a:lnTo>
                  <a:pt x="174" y="702"/>
                </a:lnTo>
                <a:lnTo>
                  <a:pt x="180" y="708"/>
                </a:lnTo>
                <a:lnTo>
                  <a:pt x="186" y="714"/>
                </a:lnTo>
                <a:lnTo>
                  <a:pt x="192" y="720"/>
                </a:lnTo>
                <a:lnTo>
                  <a:pt x="198" y="726"/>
                </a:lnTo>
                <a:lnTo>
                  <a:pt x="198" y="732"/>
                </a:lnTo>
                <a:lnTo>
                  <a:pt x="204" y="738"/>
                </a:lnTo>
                <a:lnTo>
                  <a:pt x="210" y="738"/>
                </a:lnTo>
                <a:lnTo>
                  <a:pt x="216" y="744"/>
                </a:lnTo>
                <a:lnTo>
                  <a:pt x="222" y="750"/>
                </a:lnTo>
                <a:lnTo>
                  <a:pt x="228" y="756"/>
                </a:lnTo>
                <a:lnTo>
                  <a:pt x="240" y="768"/>
                </a:lnTo>
                <a:lnTo>
                  <a:pt x="234" y="768"/>
                </a:lnTo>
                <a:lnTo>
                  <a:pt x="240" y="768"/>
                </a:lnTo>
                <a:lnTo>
                  <a:pt x="246" y="774"/>
                </a:lnTo>
                <a:lnTo>
                  <a:pt x="252" y="780"/>
                </a:lnTo>
                <a:lnTo>
                  <a:pt x="258" y="786"/>
                </a:lnTo>
                <a:lnTo>
                  <a:pt x="264" y="786"/>
                </a:lnTo>
                <a:lnTo>
                  <a:pt x="270" y="792"/>
                </a:lnTo>
                <a:lnTo>
                  <a:pt x="276" y="798"/>
                </a:lnTo>
                <a:lnTo>
                  <a:pt x="282" y="804"/>
                </a:lnTo>
                <a:lnTo>
                  <a:pt x="288" y="804"/>
                </a:lnTo>
                <a:lnTo>
                  <a:pt x="294" y="810"/>
                </a:lnTo>
                <a:lnTo>
                  <a:pt x="300" y="816"/>
                </a:lnTo>
                <a:lnTo>
                  <a:pt x="306" y="816"/>
                </a:lnTo>
                <a:lnTo>
                  <a:pt x="312" y="822"/>
                </a:lnTo>
                <a:lnTo>
                  <a:pt x="318" y="828"/>
                </a:lnTo>
                <a:lnTo>
                  <a:pt x="324" y="828"/>
                </a:lnTo>
                <a:lnTo>
                  <a:pt x="330" y="834"/>
                </a:lnTo>
                <a:lnTo>
                  <a:pt x="336" y="840"/>
                </a:lnTo>
                <a:lnTo>
                  <a:pt x="342" y="840"/>
                </a:lnTo>
                <a:lnTo>
                  <a:pt x="348" y="846"/>
                </a:lnTo>
                <a:lnTo>
                  <a:pt x="354" y="852"/>
                </a:lnTo>
                <a:lnTo>
                  <a:pt x="360" y="852"/>
                </a:lnTo>
                <a:lnTo>
                  <a:pt x="366" y="858"/>
                </a:lnTo>
                <a:lnTo>
                  <a:pt x="372" y="858"/>
                </a:lnTo>
                <a:lnTo>
                  <a:pt x="378" y="864"/>
                </a:lnTo>
                <a:lnTo>
                  <a:pt x="384" y="870"/>
                </a:lnTo>
                <a:lnTo>
                  <a:pt x="396" y="870"/>
                </a:lnTo>
                <a:lnTo>
                  <a:pt x="402" y="876"/>
                </a:lnTo>
                <a:lnTo>
                  <a:pt x="408" y="876"/>
                </a:lnTo>
                <a:lnTo>
                  <a:pt x="414" y="882"/>
                </a:lnTo>
                <a:lnTo>
                  <a:pt x="420" y="882"/>
                </a:lnTo>
                <a:lnTo>
                  <a:pt x="426" y="888"/>
                </a:lnTo>
                <a:lnTo>
                  <a:pt x="432" y="888"/>
                </a:lnTo>
                <a:lnTo>
                  <a:pt x="438" y="894"/>
                </a:lnTo>
                <a:lnTo>
                  <a:pt x="444" y="894"/>
                </a:lnTo>
                <a:lnTo>
                  <a:pt x="456" y="900"/>
                </a:lnTo>
                <a:lnTo>
                  <a:pt x="462" y="900"/>
                </a:lnTo>
                <a:lnTo>
                  <a:pt x="468" y="900"/>
                </a:lnTo>
                <a:lnTo>
                  <a:pt x="474" y="906"/>
                </a:lnTo>
                <a:lnTo>
                  <a:pt x="480" y="906"/>
                </a:lnTo>
                <a:lnTo>
                  <a:pt x="486" y="912"/>
                </a:lnTo>
                <a:lnTo>
                  <a:pt x="492" y="912"/>
                </a:lnTo>
                <a:lnTo>
                  <a:pt x="504" y="912"/>
                </a:lnTo>
                <a:lnTo>
                  <a:pt x="510" y="918"/>
                </a:lnTo>
                <a:lnTo>
                  <a:pt x="516" y="918"/>
                </a:lnTo>
                <a:lnTo>
                  <a:pt x="522" y="924"/>
                </a:lnTo>
                <a:lnTo>
                  <a:pt x="528" y="924"/>
                </a:lnTo>
                <a:lnTo>
                  <a:pt x="534" y="924"/>
                </a:lnTo>
                <a:lnTo>
                  <a:pt x="546" y="930"/>
                </a:lnTo>
                <a:lnTo>
                  <a:pt x="552" y="930"/>
                </a:lnTo>
                <a:lnTo>
                  <a:pt x="558" y="930"/>
                </a:lnTo>
                <a:lnTo>
                  <a:pt x="564" y="930"/>
                </a:lnTo>
                <a:lnTo>
                  <a:pt x="570" y="936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1" name="Freeform 75">
            <a:extLst>
              <a:ext uri="{FF2B5EF4-FFF2-40B4-BE49-F238E27FC236}">
                <a16:creationId xmlns:a16="http://schemas.microsoft.com/office/drawing/2014/main" id="{1F6655D1-A5D1-447E-A7C3-F29BBAE542C5}"/>
              </a:ext>
            </a:extLst>
          </p:cNvPr>
          <p:cNvSpPr>
            <a:spLocks/>
          </p:cNvSpPr>
          <p:nvPr/>
        </p:nvSpPr>
        <p:spPr bwMode="auto">
          <a:xfrm>
            <a:off x="4438650" y="3871913"/>
            <a:ext cx="1276350" cy="581025"/>
          </a:xfrm>
          <a:custGeom>
            <a:avLst/>
            <a:gdLst/>
            <a:ahLst/>
            <a:cxnLst>
              <a:cxn ang="0">
                <a:pos x="18" y="348"/>
              </a:cxn>
              <a:cxn ang="0">
                <a:pos x="36" y="354"/>
              </a:cxn>
              <a:cxn ang="0">
                <a:pos x="60" y="354"/>
              </a:cxn>
              <a:cxn ang="0">
                <a:pos x="84" y="360"/>
              </a:cxn>
              <a:cxn ang="0">
                <a:pos x="102" y="360"/>
              </a:cxn>
              <a:cxn ang="0">
                <a:pos x="126" y="360"/>
              </a:cxn>
              <a:cxn ang="0">
                <a:pos x="150" y="366"/>
              </a:cxn>
              <a:cxn ang="0">
                <a:pos x="168" y="366"/>
              </a:cxn>
              <a:cxn ang="0">
                <a:pos x="192" y="360"/>
              </a:cxn>
              <a:cxn ang="0">
                <a:pos x="216" y="360"/>
              </a:cxn>
              <a:cxn ang="0">
                <a:pos x="234" y="360"/>
              </a:cxn>
              <a:cxn ang="0">
                <a:pos x="258" y="360"/>
              </a:cxn>
              <a:cxn ang="0">
                <a:pos x="282" y="354"/>
              </a:cxn>
              <a:cxn ang="0">
                <a:pos x="300" y="354"/>
              </a:cxn>
              <a:cxn ang="0">
                <a:pos x="324" y="348"/>
              </a:cxn>
              <a:cxn ang="0">
                <a:pos x="348" y="342"/>
              </a:cxn>
              <a:cxn ang="0">
                <a:pos x="366" y="336"/>
              </a:cxn>
              <a:cxn ang="0">
                <a:pos x="390" y="330"/>
              </a:cxn>
              <a:cxn ang="0">
                <a:pos x="408" y="324"/>
              </a:cxn>
              <a:cxn ang="0">
                <a:pos x="432" y="318"/>
              </a:cxn>
              <a:cxn ang="0">
                <a:pos x="450" y="306"/>
              </a:cxn>
              <a:cxn ang="0">
                <a:pos x="468" y="300"/>
              </a:cxn>
              <a:cxn ang="0">
                <a:pos x="492" y="288"/>
              </a:cxn>
              <a:cxn ang="0">
                <a:pos x="510" y="282"/>
              </a:cxn>
              <a:cxn ang="0">
                <a:pos x="528" y="270"/>
              </a:cxn>
              <a:cxn ang="0">
                <a:pos x="546" y="258"/>
              </a:cxn>
              <a:cxn ang="0">
                <a:pos x="570" y="246"/>
              </a:cxn>
              <a:cxn ang="0">
                <a:pos x="588" y="234"/>
              </a:cxn>
              <a:cxn ang="0">
                <a:pos x="606" y="222"/>
              </a:cxn>
              <a:cxn ang="0">
                <a:pos x="630" y="204"/>
              </a:cxn>
              <a:cxn ang="0">
                <a:pos x="636" y="198"/>
              </a:cxn>
              <a:cxn ang="0">
                <a:pos x="654" y="186"/>
              </a:cxn>
              <a:cxn ang="0">
                <a:pos x="672" y="168"/>
              </a:cxn>
              <a:cxn ang="0">
                <a:pos x="690" y="156"/>
              </a:cxn>
              <a:cxn ang="0">
                <a:pos x="702" y="138"/>
              </a:cxn>
              <a:cxn ang="0">
                <a:pos x="720" y="126"/>
              </a:cxn>
              <a:cxn ang="0">
                <a:pos x="732" y="108"/>
              </a:cxn>
              <a:cxn ang="0">
                <a:pos x="744" y="90"/>
              </a:cxn>
              <a:cxn ang="0">
                <a:pos x="756" y="72"/>
              </a:cxn>
              <a:cxn ang="0">
                <a:pos x="774" y="54"/>
              </a:cxn>
              <a:cxn ang="0">
                <a:pos x="786" y="36"/>
              </a:cxn>
              <a:cxn ang="0">
                <a:pos x="798" y="18"/>
              </a:cxn>
            </a:cxnLst>
            <a:rect l="0" t="0" r="r" b="b"/>
            <a:pathLst>
              <a:path w="804" h="366">
                <a:moveTo>
                  <a:pt x="0" y="348"/>
                </a:moveTo>
                <a:lnTo>
                  <a:pt x="12" y="348"/>
                </a:lnTo>
                <a:lnTo>
                  <a:pt x="18" y="348"/>
                </a:lnTo>
                <a:lnTo>
                  <a:pt x="24" y="348"/>
                </a:lnTo>
                <a:lnTo>
                  <a:pt x="30" y="354"/>
                </a:lnTo>
                <a:lnTo>
                  <a:pt x="36" y="354"/>
                </a:lnTo>
                <a:lnTo>
                  <a:pt x="48" y="354"/>
                </a:lnTo>
                <a:lnTo>
                  <a:pt x="54" y="354"/>
                </a:lnTo>
                <a:lnTo>
                  <a:pt x="60" y="354"/>
                </a:lnTo>
                <a:lnTo>
                  <a:pt x="66" y="360"/>
                </a:lnTo>
                <a:lnTo>
                  <a:pt x="78" y="360"/>
                </a:lnTo>
                <a:lnTo>
                  <a:pt x="84" y="360"/>
                </a:lnTo>
                <a:lnTo>
                  <a:pt x="90" y="360"/>
                </a:lnTo>
                <a:lnTo>
                  <a:pt x="96" y="360"/>
                </a:lnTo>
                <a:lnTo>
                  <a:pt x="102" y="360"/>
                </a:lnTo>
                <a:lnTo>
                  <a:pt x="114" y="360"/>
                </a:lnTo>
                <a:lnTo>
                  <a:pt x="120" y="360"/>
                </a:lnTo>
                <a:lnTo>
                  <a:pt x="126" y="360"/>
                </a:lnTo>
                <a:lnTo>
                  <a:pt x="132" y="360"/>
                </a:lnTo>
                <a:lnTo>
                  <a:pt x="144" y="366"/>
                </a:lnTo>
                <a:lnTo>
                  <a:pt x="150" y="366"/>
                </a:lnTo>
                <a:lnTo>
                  <a:pt x="156" y="366"/>
                </a:lnTo>
                <a:lnTo>
                  <a:pt x="162" y="366"/>
                </a:lnTo>
                <a:lnTo>
                  <a:pt x="168" y="366"/>
                </a:lnTo>
                <a:lnTo>
                  <a:pt x="180" y="366"/>
                </a:lnTo>
                <a:lnTo>
                  <a:pt x="186" y="366"/>
                </a:lnTo>
                <a:lnTo>
                  <a:pt x="192" y="360"/>
                </a:lnTo>
                <a:lnTo>
                  <a:pt x="198" y="360"/>
                </a:lnTo>
                <a:lnTo>
                  <a:pt x="210" y="360"/>
                </a:lnTo>
                <a:lnTo>
                  <a:pt x="216" y="360"/>
                </a:lnTo>
                <a:lnTo>
                  <a:pt x="222" y="360"/>
                </a:lnTo>
                <a:lnTo>
                  <a:pt x="228" y="360"/>
                </a:lnTo>
                <a:lnTo>
                  <a:pt x="234" y="360"/>
                </a:lnTo>
                <a:lnTo>
                  <a:pt x="246" y="360"/>
                </a:lnTo>
                <a:lnTo>
                  <a:pt x="252" y="360"/>
                </a:lnTo>
                <a:lnTo>
                  <a:pt x="258" y="360"/>
                </a:lnTo>
                <a:lnTo>
                  <a:pt x="264" y="354"/>
                </a:lnTo>
                <a:lnTo>
                  <a:pt x="276" y="354"/>
                </a:lnTo>
                <a:lnTo>
                  <a:pt x="282" y="354"/>
                </a:lnTo>
                <a:lnTo>
                  <a:pt x="288" y="354"/>
                </a:lnTo>
                <a:lnTo>
                  <a:pt x="294" y="354"/>
                </a:lnTo>
                <a:lnTo>
                  <a:pt x="300" y="354"/>
                </a:lnTo>
                <a:lnTo>
                  <a:pt x="312" y="348"/>
                </a:lnTo>
                <a:lnTo>
                  <a:pt x="318" y="348"/>
                </a:lnTo>
                <a:lnTo>
                  <a:pt x="324" y="348"/>
                </a:lnTo>
                <a:lnTo>
                  <a:pt x="330" y="348"/>
                </a:lnTo>
                <a:lnTo>
                  <a:pt x="336" y="342"/>
                </a:lnTo>
                <a:lnTo>
                  <a:pt x="348" y="342"/>
                </a:lnTo>
                <a:lnTo>
                  <a:pt x="354" y="342"/>
                </a:lnTo>
                <a:lnTo>
                  <a:pt x="360" y="336"/>
                </a:lnTo>
                <a:lnTo>
                  <a:pt x="366" y="336"/>
                </a:lnTo>
                <a:lnTo>
                  <a:pt x="372" y="336"/>
                </a:lnTo>
                <a:lnTo>
                  <a:pt x="384" y="330"/>
                </a:lnTo>
                <a:lnTo>
                  <a:pt x="390" y="330"/>
                </a:lnTo>
                <a:lnTo>
                  <a:pt x="396" y="330"/>
                </a:lnTo>
                <a:lnTo>
                  <a:pt x="402" y="324"/>
                </a:lnTo>
                <a:lnTo>
                  <a:pt x="408" y="324"/>
                </a:lnTo>
                <a:lnTo>
                  <a:pt x="414" y="324"/>
                </a:lnTo>
                <a:lnTo>
                  <a:pt x="420" y="318"/>
                </a:lnTo>
                <a:lnTo>
                  <a:pt x="432" y="318"/>
                </a:lnTo>
                <a:lnTo>
                  <a:pt x="438" y="312"/>
                </a:lnTo>
                <a:lnTo>
                  <a:pt x="444" y="312"/>
                </a:lnTo>
                <a:lnTo>
                  <a:pt x="450" y="306"/>
                </a:lnTo>
                <a:lnTo>
                  <a:pt x="456" y="306"/>
                </a:lnTo>
                <a:lnTo>
                  <a:pt x="462" y="300"/>
                </a:lnTo>
                <a:lnTo>
                  <a:pt x="468" y="300"/>
                </a:lnTo>
                <a:lnTo>
                  <a:pt x="480" y="294"/>
                </a:lnTo>
                <a:lnTo>
                  <a:pt x="486" y="294"/>
                </a:lnTo>
                <a:lnTo>
                  <a:pt x="492" y="288"/>
                </a:lnTo>
                <a:lnTo>
                  <a:pt x="498" y="288"/>
                </a:lnTo>
                <a:lnTo>
                  <a:pt x="504" y="282"/>
                </a:lnTo>
                <a:lnTo>
                  <a:pt x="510" y="282"/>
                </a:lnTo>
                <a:lnTo>
                  <a:pt x="516" y="276"/>
                </a:lnTo>
                <a:lnTo>
                  <a:pt x="522" y="276"/>
                </a:lnTo>
                <a:lnTo>
                  <a:pt x="528" y="270"/>
                </a:lnTo>
                <a:lnTo>
                  <a:pt x="534" y="270"/>
                </a:lnTo>
                <a:lnTo>
                  <a:pt x="540" y="264"/>
                </a:lnTo>
                <a:lnTo>
                  <a:pt x="546" y="258"/>
                </a:lnTo>
                <a:lnTo>
                  <a:pt x="552" y="258"/>
                </a:lnTo>
                <a:lnTo>
                  <a:pt x="564" y="252"/>
                </a:lnTo>
                <a:lnTo>
                  <a:pt x="570" y="246"/>
                </a:lnTo>
                <a:lnTo>
                  <a:pt x="576" y="246"/>
                </a:lnTo>
                <a:lnTo>
                  <a:pt x="582" y="240"/>
                </a:lnTo>
                <a:lnTo>
                  <a:pt x="588" y="234"/>
                </a:lnTo>
                <a:lnTo>
                  <a:pt x="594" y="234"/>
                </a:lnTo>
                <a:lnTo>
                  <a:pt x="600" y="228"/>
                </a:lnTo>
                <a:lnTo>
                  <a:pt x="606" y="222"/>
                </a:lnTo>
                <a:lnTo>
                  <a:pt x="612" y="222"/>
                </a:lnTo>
                <a:lnTo>
                  <a:pt x="618" y="216"/>
                </a:lnTo>
                <a:lnTo>
                  <a:pt x="630" y="204"/>
                </a:lnTo>
                <a:lnTo>
                  <a:pt x="624" y="204"/>
                </a:lnTo>
                <a:lnTo>
                  <a:pt x="630" y="204"/>
                </a:lnTo>
                <a:lnTo>
                  <a:pt x="636" y="198"/>
                </a:lnTo>
                <a:lnTo>
                  <a:pt x="642" y="192"/>
                </a:lnTo>
                <a:lnTo>
                  <a:pt x="648" y="186"/>
                </a:lnTo>
                <a:lnTo>
                  <a:pt x="654" y="186"/>
                </a:lnTo>
                <a:lnTo>
                  <a:pt x="660" y="180"/>
                </a:lnTo>
                <a:lnTo>
                  <a:pt x="666" y="174"/>
                </a:lnTo>
                <a:lnTo>
                  <a:pt x="672" y="168"/>
                </a:lnTo>
                <a:lnTo>
                  <a:pt x="678" y="162"/>
                </a:lnTo>
                <a:lnTo>
                  <a:pt x="684" y="162"/>
                </a:lnTo>
                <a:lnTo>
                  <a:pt x="690" y="156"/>
                </a:lnTo>
                <a:lnTo>
                  <a:pt x="690" y="150"/>
                </a:lnTo>
                <a:lnTo>
                  <a:pt x="696" y="144"/>
                </a:lnTo>
                <a:lnTo>
                  <a:pt x="702" y="138"/>
                </a:lnTo>
                <a:lnTo>
                  <a:pt x="708" y="132"/>
                </a:lnTo>
                <a:lnTo>
                  <a:pt x="714" y="132"/>
                </a:lnTo>
                <a:lnTo>
                  <a:pt x="720" y="126"/>
                </a:lnTo>
                <a:lnTo>
                  <a:pt x="720" y="120"/>
                </a:lnTo>
                <a:lnTo>
                  <a:pt x="726" y="114"/>
                </a:lnTo>
                <a:lnTo>
                  <a:pt x="732" y="108"/>
                </a:lnTo>
                <a:lnTo>
                  <a:pt x="738" y="102"/>
                </a:lnTo>
                <a:lnTo>
                  <a:pt x="744" y="96"/>
                </a:lnTo>
                <a:lnTo>
                  <a:pt x="744" y="90"/>
                </a:lnTo>
                <a:lnTo>
                  <a:pt x="750" y="84"/>
                </a:lnTo>
                <a:lnTo>
                  <a:pt x="756" y="78"/>
                </a:lnTo>
                <a:lnTo>
                  <a:pt x="756" y="72"/>
                </a:lnTo>
                <a:lnTo>
                  <a:pt x="762" y="66"/>
                </a:lnTo>
                <a:lnTo>
                  <a:pt x="768" y="60"/>
                </a:lnTo>
                <a:lnTo>
                  <a:pt x="774" y="54"/>
                </a:lnTo>
                <a:lnTo>
                  <a:pt x="780" y="48"/>
                </a:lnTo>
                <a:lnTo>
                  <a:pt x="786" y="42"/>
                </a:lnTo>
                <a:lnTo>
                  <a:pt x="786" y="36"/>
                </a:lnTo>
                <a:lnTo>
                  <a:pt x="792" y="30"/>
                </a:lnTo>
                <a:lnTo>
                  <a:pt x="798" y="24"/>
                </a:lnTo>
                <a:lnTo>
                  <a:pt x="798" y="18"/>
                </a:lnTo>
                <a:lnTo>
                  <a:pt x="804" y="6"/>
                </a:lnTo>
                <a:lnTo>
                  <a:pt x="804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2" name="Freeform 76">
            <a:extLst>
              <a:ext uri="{FF2B5EF4-FFF2-40B4-BE49-F238E27FC236}">
                <a16:creationId xmlns:a16="http://schemas.microsoft.com/office/drawing/2014/main" id="{74CD6EC5-A243-480D-849D-815D0EA429A8}"/>
              </a:ext>
            </a:extLst>
          </p:cNvPr>
          <p:cNvSpPr>
            <a:spLocks/>
          </p:cNvSpPr>
          <p:nvPr/>
        </p:nvSpPr>
        <p:spPr bwMode="auto">
          <a:xfrm>
            <a:off x="5715000" y="3328988"/>
            <a:ext cx="152400" cy="542925"/>
          </a:xfrm>
          <a:custGeom>
            <a:avLst/>
            <a:gdLst/>
            <a:ahLst/>
            <a:cxnLst>
              <a:cxn ang="0">
                <a:pos x="0" y="342"/>
              </a:cxn>
              <a:cxn ang="0">
                <a:pos x="6" y="336"/>
              </a:cxn>
              <a:cxn ang="0">
                <a:pos x="12" y="330"/>
              </a:cxn>
              <a:cxn ang="0">
                <a:pos x="12" y="324"/>
              </a:cxn>
              <a:cxn ang="0">
                <a:pos x="18" y="318"/>
              </a:cxn>
              <a:cxn ang="0">
                <a:pos x="18" y="312"/>
              </a:cxn>
              <a:cxn ang="0">
                <a:pos x="24" y="306"/>
              </a:cxn>
              <a:cxn ang="0">
                <a:pos x="24" y="300"/>
              </a:cxn>
              <a:cxn ang="0">
                <a:pos x="30" y="294"/>
              </a:cxn>
              <a:cxn ang="0">
                <a:pos x="30" y="288"/>
              </a:cxn>
              <a:cxn ang="0">
                <a:pos x="36" y="282"/>
              </a:cxn>
              <a:cxn ang="0">
                <a:pos x="36" y="276"/>
              </a:cxn>
              <a:cxn ang="0">
                <a:pos x="42" y="270"/>
              </a:cxn>
              <a:cxn ang="0">
                <a:pos x="42" y="264"/>
              </a:cxn>
              <a:cxn ang="0">
                <a:pos x="48" y="258"/>
              </a:cxn>
              <a:cxn ang="0">
                <a:pos x="48" y="246"/>
              </a:cxn>
              <a:cxn ang="0">
                <a:pos x="54" y="240"/>
              </a:cxn>
              <a:cxn ang="0">
                <a:pos x="54" y="234"/>
              </a:cxn>
              <a:cxn ang="0">
                <a:pos x="60" y="228"/>
              </a:cxn>
              <a:cxn ang="0">
                <a:pos x="60" y="216"/>
              </a:cxn>
              <a:cxn ang="0">
                <a:pos x="66" y="210"/>
              </a:cxn>
              <a:cxn ang="0">
                <a:pos x="66" y="192"/>
              </a:cxn>
              <a:cxn ang="0">
                <a:pos x="72" y="186"/>
              </a:cxn>
              <a:cxn ang="0">
                <a:pos x="72" y="174"/>
              </a:cxn>
              <a:cxn ang="0">
                <a:pos x="78" y="168"/>
              </a:cxn>
              <a:cxn ang="0">
                <a:pos x="78" y="156"/>
              </a:cxn>
              <a:cxn ang="0">
                <a:pos x="84" y="144"/>
              </a:cxn>
              <a:cxn ang="0">
                <a:pos x="84" y="120"/>
              </a:cxn>
              <a:cxn ang="0">
                <a:pos x="90" y="114"/>
              </a:cxn>
              <a:cxn ang="0">
                <a:pos x="90" y="84"/>
              </a:cxn>
              <a:cxn ang="0">
                <a:pos x="96" y="78"/>
              </a:cxn>
              <a:cxn ang="0">
                <a:pos x="96" y="0"/>
              </a:cxn>
            </a:cxnLst>
            <a:rect l="0" t="0" r="r" b="b"/>
            <a:pathLst>
              <a:path w="96" h="342">
                <a:moveTo>
                  <a:pt x="0" y="342"/>
                </a:moveTo>
                <a:lnTo>
                  <a:pt x="6" y="336"/>
                </a:lnTo>
                <a:lnTo>
                  <a:pt x="12" y="330"/>
                </a:lnTo>
                <a:lnTo>
                  <a:pt x="12" y="324"/>
                </a:lnTo>
                <a:lnTo>
                  <a:pt x="18" y="318"/>
                </a:lnTo>
                <a:lnTo>
                  <a:pt x="18" y="312"/>
                </a:lnTo>
                <a:lnTo>
                  <a:pt x="24" y="306"/>
                </a:lnTo>
                <a:lnTo>
                  <a:pt x="24" y="300"/>
                </a:lnTo>
                <a:lnTo>
                  <a:pt x="30" y="294"/>
                </a:lnTo>
                <a:lnTo>
                  <a:pt x="30" y="288"/>
                </a:lnTo>
                <a:lnTo>
                  <a:pt x="36" y="282"/>
                </a:lnTo>
                <a:lnTo>
                  <a:pt x="36" y="276"/>
                </a:lnTo>
                <a:lnTo>
                  <a:pt x="42" y="270"/>
                </a:lnTo>
                <a:lnTo>
                  <a:pt x="42" y="264"/>
                </a:lnTo>
                <a:lnTo>
                  <a:pt x="48" y="258"/>
                </a:lnTo>
                <a:lnTo>
                  <a:pt x="48" y="246"/>
                </a:lnTo>
                <a:lnTo>
                  <a:pt x="54" y="240"/>
                </a:lnTo>
                <a:lnTo>
                  <a:pt x="54" y="234"/>
                </a:lnTo>
                <a:lnTo>
                  <a:pt x="60" y="228"/>
                </a:lnTo>
                <a:lnTo>
                  <a:pt x="60" y="216"/>
                </a:lnTo>
                <a:lnTo>
                  <a:pt x="66" y="210"/>
                </a:lnTo>
                <a:lnTo>
                  <a:pt x="66" y="192"/>
                </a:lnTo>
                <a:lnTo>
                  <a:pt x="72" y="186"/>
                </a:lnTo>
                <a:lnTo>
                  <a:pt x="72" y="174"/>
                </a:lnTo>
                <a:lnTo>
                  <a:pt x="78" y="168"/>
                </a:lnTo>
                <a:lnTo>
                  <a:pt x="78" y="156"/>
                </a:lnTo>
                <a:lnTo>
                  <a:pt x="84" y="144"/>
                </a:lnTo>
                <a:lnTo>
                  <a:pt x="84" y="120"/>
                </a:lnTo>
                <a:lnTo>
                  <a:pt x="90" y="114"/>
                </a:lnTo>
                <a:lnTo>
                  <a:pt x="90" y="84"/>
                </a:lnTo>
                <a:lnTo>
                  <a:pt x="96" y="78"/>
                </a:lnTo>
                <a:lnTo>
                  <a:pt x="96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3" name="Oval 77">
            <a:extLst>
              <a:ext uri="{FF2B5EF4-FFF2-40B4-BE49-F238E27FC236}">
                <a16:creationId xmlns:a16="http://schemas.microsoft.com/office/drawing/2014/main" id="{046F296A-3D19-4105-8847-C2EC66D62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2490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4" name="Oval 78">
            <a:extLst>
              <a:ext uri="{FF2B5EF4-FFF2-40B4-BE49-F238E27FC236}">
                <a16:creationId xmlns:a16="http://schemas.microsoft.com/office/drawing/2014/main" id="{470A8C6C-51E1-4CCC-BD75-C988AA102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5" name="Oval 79">
            <a:extLst>
              <a:ext uri="{FF2B5EF4-FFF2-40B4-BE49-F238E27FC236}">
                <a16:creationId xmlns:a16="http://schemas.microsoft.com/office/drawing/2014/main" id="{81C2FFAF-5999-415F-9703-B5989D2FF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28051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6" name="Oval 80">
            <a:extLst>
              <a:ext uri="{FF2B5EF4-FFF2-40B4-BE49-F238E27FC236}">
                <a16:creationId xmlns:a16="http://schemas.microsoft.com/office/drawing/2014/main" id="{BFBE5405-8F3D-4581-9A2C-65EA42568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1643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7" name="Oval 81">
            <a:extLst>
              <a:ext uri="{FF2B5EF4-FFF2-40B4-BE49-F238E27FC236}">
                <a16:creationId xmlns:a16="http://schemas.microsoft.com/office/drawing/2014/main" id="{B062BCFC-143B-4322-899C-8ECDEB8F6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091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8" name="Oval 82">
            <a:extLst>
              <a:ext uri="{FF2B5EF4-FFF2-40B4-BE49-F238E27FC236}">
                <a16:creationId xmlns:a16="http://schemas.microsoft.com/office/drawing/2014/main" id="{0CE6F9EA-8D6E-4DD9-AF92-BEDC8464C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4310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9" name="Oval 83">
            <a:extLst>
              <a:ext uri="{FF2B5EF4-FFF2-40B4-BE49-F238E27FC236}">
                <a16:creationId xmlns:a16="http://schemas.microsoft.com/office/drawing/2014/main" id="{95E806F8-4218-44A6-A6DF-5E0E01CB5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2185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0" name="Oval 84">
            <a:extLst>
              <a:ext uri="{FF2B5EF4-FFF2-40B4-BE49-F238E27FC236}">
                <a16:creationId xmlns:a16="http://schemas.microsoft.com/office/drawing/2014/main" id="{403E005F-791D-4E52-A8C2-5E339AD0B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576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1" name="Oval 85">
            <a:extLst>
              <a:ext uri="{FF2B5EF4-FFF2-40B4-BE49-F238E27FC236}">
                <a16:creationId xmlns:a16="http://schemas.microsoft.com/office/drawing/2014/main" id="{A32013F0-171B-4922-AD2B-92EEC2117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338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2" name="Oval 86">
            <a:extLst>
              <a:ext uri="{FF2B5EF4-FFF2-40B4-BE49-F238E27FC236}">
                <a16:creationId xmlns:a16="http://schemas.microsoft.com/office/drawing/2014/main" id="{26A24260-6727-4E12-8BDA-777199EA8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3" name="Oval 87">
            <a:extLst>
              <a:ext uri="{FF2B5EF4-FFF2-40B4-BE49-F238E27FC236}">
                <a16:creationId xmlns:a16="http://schemas.microsoft.com/office/drawing/2014/main" id="{63C2DA2C-8476-452E-B400-485F02B82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1223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4" name="Oval 88">
            <a:extLst>
              <a:ext uri="{FF2B5EF4-FFF2-40B4-BE49-F238E27FC236}">
                <a16:creationId xmlns:a16="http://schemas.microsoft.com/office/drawing/2014/main" id="{5F7B9A89-9B39-47B7-B27C-4A5A234C0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4529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5" name="Oval 89">
            <a:extLst>
              <a:ext uri="{FF2B5EF4-FFF2-40B4-BE49-F238E27FC236}">
                <a16:creationId xmlns:a16="http://schemas.microsoft.com/office/drawing/2014/main" id="{BDAC2182-2E11-4831-8662-AF1CB3B94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4157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6" name="Oval 90">
            <a:extLst>
              <a:ext uri="{FF2B5EF4-FFF2-40B4-BE49-F238E27FC236}">
                <a16:creationId xmlns:a16="http://schemas.microsoft.com/office/drawing/2014/main" id="{5B4CA367-4883-4517-8DC2-1E59B9AAC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3376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7" name="Oval 91">
            <a:extLst>
              <a:ext uri="{FF2B5EF4-FFF2-40B4-BE49-F238E27FC236}">
                <a16:creationId xmlns:a16="http://schemas.microsoft.com/office/drawing/2014/main" id="{A40EF56E-4308-4901-8752-7E831620E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300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8" name="Oval 92">
            <a:extLst>
              <a:ext uri="{FF2B5EF4-FFF2-40B4-BE49-F238E27FC236}">
                <a16:creationId xmlns:a16="http://schemas.microsoft.com/office/drawing/2014/main" id="{FD1FCA5D-E51C-46B1-B437-4FF5BE5ED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3205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9" name="Oval 93">
            <a:extLst>
              <a:ext uri="{FF2B5EF4-FFF2-40B4-BE49-F238E27FC236}">
                <a16:creationId xmlns:a16="http://schemas.microsoft.com/office/drawing/2014/main" id="{97068EDE-75FE-4ADE-BC63-885A79802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35956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0" name="Oval 94">
            <a:extLst>
              <a:ext uri="{FF2B5EF4-FFF2-40B4-BE49-F238E27FC236}">
                <a16:creationId xmlns:a16="http://schemas.microsoft.com/office/drawing/2014/main" id="{6A436C65-5254-4038-82EC-80F925C14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1" name="Oval 95">
            <a:extLst>
              <a:ext uri="{FF2B5EF4-FFF2-40B4-BE49-F238E27FC236}">
                <a16:creationId xmlns:a16="http://schemas.microsoft.com/office/drawing/2014/main" id="{E159EA8D-5B49-411A-82AB-EBB3AAEFB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576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2" name="Oval 96">
            <a:extLst>
              <a:ext uri="{FF2B5EF4-FFF2-40B4-BE49-F238E27FC236}">
                <a16:creationId xmlns:a16="http://schemas.microsoft.com/office/drawing/2014/main" id="{81E10F29-6708-4DDF-8035-E7780F127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3109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3" name="Oval 97">
            <a:extLst>
              <a:ext uri="{FF2B5EF4-FFF2-40B4-BE49-F238E27FC236}">
                <a16:creationId xmlns:a16="http://schemas.microsoft.com/office/drawing/2014/main" id="{152313D3-ED59-4EC3-A6A8-70D7F56D1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2376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4" name="Oval 98">
            <a:extLst>
              <a:ext uri="{FF2B5EF4-FFF2-40B4-BE49-F238E27FC236}">
                <a16:creationId xmlns:a16="http://schemas.microsoft.com/office/drawing/2014/main" id="{B41F5700-9852-42BC-8587-D1E3267CA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57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5" name="Oval 99">
            <a:extLst>
              <a:ext uri="{FF2B5EF4-FFF2-40B4-BE49-F238E27FC236}">
                <a16:creationId xmlns:a16="http://schemas.microsoft.com/office/drawing/2014/main" id="{56414B47-D5DA-443D-9F24-43365D4B9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25" y="3890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6" name="Oval 100">
            <a:extLst>
              <a:ext uri="{FF2B5EF4-FFF2-40B4-BE49-F238E27FC236}">
                <a16:creationId xmlns:a16="http://schemas.microsoft.com/office/drawing/2014/main" id="{192D6DC7-D196-457A-840A-D1D2E8AA5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065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7" name="Oval 101">
            <a:extLst>
              <a:ext uri="{FF2B5EF4-FFF2-40B4-BE49-F238E27FC236}">
                <a16:creationId xmlns:a16="http://schemas.microsoft.com/office/drawing/2014/main" id="{EDD0F5AC-ED37-4A9A-962E-429452BA4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4125" y="36052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8" name="Oval 102">
            <a:extLst>
              <a:ext uri="{FF2B5EF4-FFF2-40B4-BE49-F238E27FC236}">
                <a16:creationId xmlns:a16="http://schemas.microsoft.com/office/drawing/2014/main" id="{5EB4EEF2-A8A0-4C63-9E5E-05BDE29B0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871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9" name="Oval 103">
            <a:extLst>
              <a:ext uri="{FF2B5EF4-FFF2-40B4-BE49-F238E27FC236}">
                <a16:creationId xmlns:a16="http://schemas.microsoft.com/office/drawing/2014/main" id="{581D1C73-231D-498F-8ABB-A09AB9FE7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033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0" name="Oval 104">
            <a:extLst>
              <a:ext uri="{FF2B5EF4-FFF2-40B4-BE49-F238E27FC236}">
                <a16:creationId xmlns:a16="http://schemas.microsoft.com/office/drawing/2014/main" id="{B505E07B-6C35-4EBD-8469-F3BBF7717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3490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1" name="Oval 105">
            <a:extLst>
              <a:ext uri="{FF2B5EF4-FFF2-40B4-BE49-F238E27FC236}">
                <a16:creationId xmlns:a16="http://schemas.microsoft.com/office/drawing/2014/main" id="{A6E68E58-46A6-47A3-B9D9-6D46E5601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38433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2" name="Oval 106">
            <a:extLst>
              <a:ext uri="{FF2B5EF4-FFF2-40B4-BE49-F238E27FC236}">
                <a16:creationId xmlns:a16="http://schemas.microsoft.com/office/drawing/2014/main" id="{3EF69768-2EF8-4A7B-978F-00498BC7D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3825" y="4014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3" name="Oval 107">
            <a:extLst>
              <a:ext uri="{FF2B5EF4-FFF2-40B4-BE49-F238E27FC236}">
                <a16:creationId xmlns:a16="http://schemas.microsoft.com/office/drawing/2014/main" id="{61648D5B-C97B-4B62-BFC7-1349811E7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4" name="Oval 108">
            <a:extLst>
              <a:ext uri="{FF2B5EF4-FFF2-40B4-BE49-F238E27FC236}">
                <a16:creationId xmlns:a16="http://schemas.microsoft.com/office/drawing/2014/main" id="{8B4EB37A-ABAD-4070-90E8-48A12D523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4710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5" name="Oval 109">
            <a:extLst>
              <a:ext uri="{FF2B5EF4-FFF2-40B4-BE49-F238E27FC236}">
                <a16:creationId xmlns:a16="http://schemas.microsoft.com/office/drawing/2014/main" id="{831C1E66-1323-47D4-B906-78B9EE686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8434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6" name="Oval 110">
            <a:extLst>
              <a:ext uri="{FF2B5EF4-FFF2-40B4-BE49-F238E27FC236}">
                <a16:creationId xmlns:a16="http://schemas.microsoft.com/office/drawing/2014/main" id="{6555BDF8-B903-4132-998E-1550BF4FC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0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7" name="Oval 111">
            <a:extLst>
              <a:ext uri="{FF2B5EF4-FFF2-40B4-BE49-F238E27FC236}">
                <a16:creationId xmlns:a16="http://schemas.microsoft.com/office/drawing/2014/main" id="{490A6E75-3A3A-4624-AAC8-87D119E28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4510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8" name="Oval 112">
            <a:extLst>
              <a:ext uri="{FF2B5EF4-FFF2-40B4-BE49-F238E27FC236}">
                <a16:creationId xmlns:a16="http://schemas.microsoft.com/office/drawing/2014/main" id="{55C7D734-3916-4D17-A533-B3CB9CFFA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6175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9" name="Oval 113">
            <a:extLst>
              <a:ext uri="{FF2B5EF4-FFF2-40B4-BE49-F238E27FC236}">
                <a16:creationId xmlns:a16="http://schemas.microsoft.com/office/drawing/2014/main" id="{019A984A-3E42-4A81-AC38-D2BB29ACD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207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0" name="Oval 114">
            <a:extLst>
              <a:ext uri="{FF2B5EF4-FFF2-40B4-BE49-F238E27FC236}">
                <a16:creationId xmlns:a16="http://schemas.microsoft.com/office/drawing/2014/main" id="{3C73280A-FCD7-40D2-AC6F-6107FC66B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1" name="Oval 115">
            <a:extLst>
              <a:ext uri="{FF2B5EF4-FFF2-40B4-BE49-F238E27FC236}">
                <a16:creationId xmlns:a16="http://schemas.microsoft.com/office/drawing/2014/main" id="{148453C7-5967-4F3E-B1F1-C6CF77936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1862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2" name="Oval 116">
            <a:extLst>
              <a:ext uri="{FF2B5EF4-FFF2-40B4-BE49-F238E27FC236}">
                <a16:creationId xmlns:a16="http://schemas.microsoft.com/office/drawing/2014/main" id="{DF10DE48-5CBD-47E6-9F42-7F8A17C85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4252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3" name="Oval 117">
            <a:extLst>
              <a:ext uri="{FF2B5EF4-FFF2-40B4-BE49-F238E27FC236}">
                <a16:creationId xmlns:a16="http://schemas.microsoft.com/office/drawing/2014/main" id="{7D2ECBAD-E7E5-42B8-B717-A588BA5C3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2500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4" name="Oval 118">
            <a:extLst>
              <a:ext uri="{FF2B5EF4-FFF2-40B4-BE49-F238E27FC236}">
                <a16:creationId xmlns:a16="http://schemas.microsoft.com/office/drawing/2014/main" id="{3BB4A121-38EE-41EE-91F4-ABA7FEFC9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2995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5" name="Oval 119">
            <a:extLst>
              <a:ext uri="{FF2B5EF4-FFF2-40B4-BE49-F238E27FC236}">
                <a16:creationId xmlns:a16="http://schemas.microsoft.com/office/drawing/2014/main" id="{93B006C7-4A8C-46C3-AF17-0926B63FA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1288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6" name="Oval 120">
            <a:extLst>
              <a:ext uri="{FF2B5EF4-FFF2-40B4-BE49-F238E27FC236}">
                <a16:creationId xmlns:a16="http://schemas.microsoft.com/office/drawing/2014/main" id="{B3382601-26B6-4510-B8CB-A934BE2F2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1003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7" name="Oval 121">
            <a:extLst>
              <a:ext uri="{FF2B5EF4-FFF2-40B4-BE49-F238E27FC236}">
                <a16:creationId xmlns:a16="http://schemas.microsoft.com/office/drawing/2014/main" id="{96F7B1DD-9D47-4A37-8261-5E80A495F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8" name="Oval 122">
            <a:extLst>
              <a:ext uri="{FF2B5EF4-FFF2-40B4-BE49-F238E27FC236}">
                <a16:creationId xmlns:a16="http://schemas.microsoft.com/office/drawing/2014/main" id="{BD4B9000-0E9D-4339-AAE5-9A8E86E8A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233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9" name="Oval 123">
            <a:extLst>
              <a:ext uri="{FF2B5EF4-FFF2-40B4-BE49-F238E27FC236}">
                <a16:creationId xmlns:a16="http://schemas.microsoft.com/office/drawing/2014/main" id="{42F1071C-BD18-4992-9AD8-7686813AD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36909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0" name="Oval 124">
            <a:extLst>
              <a:ext uri="{FF2B5EF4-FFF2-40B4-BE49-F238E27FC236}">
                <a16:creationId xmlns:a16="http://schemas.microsoft.com/office/drawing/2014/main" id="{DE677ADB-80EB-4030-B0F6-ECEFE2118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2450" y="3738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1" name="Oval 125">
            <a:extLst>
              <a:ext uri="{FF2B5EF4-FFF2-40B4-BE49-F238E27FC236}">
                <a16:creationId xmlns:a16="http://schemas.microsoft.com/office/drawing/2014/main" id="{3F90C1AB-9FBD-4A95-BEAE-E15788AB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48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2" name="Oval 126">
            <a:extLst>
              <a:ext uri="{FF2B5EF4-FFF2-40B4-BE49-F238E27FC236}">
                <a16:creationId xmlns:a16="http://schemas.microsoft.com/office/drawing/2014/main" id="{4EEEACB8-A2D7-44C8-A6B5-54F043B55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386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3" name="Oval 127">
            <a:extLst>
              <a:ext uri="{FF2B5EF4-FFF2-40B4-BE49-F238E27FC236}">
                <a16:creationId xmlns:a16="http://schemas.microsoft.com/office/drawing/2014/main" id="{A290C96A-BD61-45F4-A5AF-415345FC9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575" y="2976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4" name="Oval 128">
            <a:extLst>
              <a:ext uri="{FF2B5EF4-FFF2-40B4-BE49-F238E27FC236}">
                <a16:creationId xmlns:a16="http://schemas.microsoft.com/office/drawing/2014/main" id="{D2883133-6301-4E73-9B31-1E671F4F1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8550" y="4005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5" name="Oval 129">
            <a:extLst>
              <a:ext uri="{FF2B5EF4-FFF2-40B4-BE49-F238E27FC236}">
                <a16:creationId xmlns:a16="http://schemas.microsoft.com/office/drawing/2014/main" id="{B8918CCB-0CF3-4BDA-999C-C455DD43E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3875" y="32337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6" name="Oval 130">
            <a:extLst>
              <a:ext uri="{FF2B5EF4-FFF2-40B4-BE49-F238E27FC236}">
                <a16:creationId xmlns:a16="http://schemas.microsoft.com/office/drawing/2014/main" id="{05C6AF7A-F7CE-4352-B01A-5EFBBB2AC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643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7" name="Oval 131">
            <a:extLst>
              <a:ext uri="{FF2B5EF4-FFF2-40B4-BE49-F238E27FC236}">
                <a16:creationId xmlns:a16="http://schemas.microsoft.com/office/drawing/2014/main" id="{701164F4-2474-468F-B772-6062CB94C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709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8" name="Oval 132">
            <a:extLst>
              <a:ext uri="{FF2B5EF4-FFF2-40B4-BE49-F238E27FC236}">
                <a16:creationId xmlns:a16="http://schemas.microsoft.com/office/drawing/2014/main" id="{E8AE277C-4897-4463-9DCE-1967DE2A5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9" name="Oval 133">
            <a:extLst>
              <a:ext uri="{FF2B5EF4-FFF2-40B4-BE49-F238E27FC236}">
                <a16:creationId xmlns:a16="http://schemas.microsoft.com/office/drawing/2014/main" id="{7476EBC9-2AF7-4680-8A16-94009D746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0" name="Oval 134">
            <a:extLst>
              <a:ext uri="{FF2B5EF4-FFF2-40B4-BE49-F238E27FC236}">
                <a16:creationId xmlns:a16="http://schemas.microsoft.com/office/drawing/2014/main" id="{B5F4499D-D7AF-4B2E-8928-E6421B730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4900" y="2233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1" name="Oval 135">
            <a:extLst>
              <a:ext uri="{FF2B5EF4-FFF2-40B4-BE49-F238E27FC236}">
                <a16:creationId xmlns:a16="http://schemas.microsoft.com/office/drawing/2014/main" id="{75164808-49E2-4B83-B615-7DFB53020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4319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2" name="Oval 136">
            <a:extLst>
              <a:ext uri="{FF2B5EF4-FFF2-40B4-BE49-F238E27FC236}">
                <a16:creationId xmlns:a16="http://schemas.microsoft.com/office/drawing/2014/main" id="{197F00E9-C87C-4E72-A33D-8F814F490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5450" y="3433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3" name="Oval 137">
            <a:extLst>
              <a:ext uri="{FF2B5EF4-FFF2-40B4-BE49-F238E27FC236}">
                <a16:creationId xmlns:a16="http://schemas.microsoft.com/office/drawing/2014/main" id="{A4C70E85-09E1-4291-89D8-95A761CFF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690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4" name="Oval 138">
            <a:extLst>
              <a:ext uri="{FF2B5EF4-FFF2-40B4-BE49-F238E27FC236}">
                <a16:creationId xmlns:a16="http://schemas.microsoft.com/office/drawing/2014/main" id="{61F69E00-3390-46C0-B62C-C67969FBF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4519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5" name="Oval 139">
            <a:extLst>
              <a:ext uri="{FF2B5EF4-FFF2-40B4-BE49-F238E27FC236}">
                <a16:creationId xmlns:a16="http://schemas.microsoft.com/office/drawing/2014/main" id="{ACD6F354-3BC9-4137-9F6B-C728FD067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1500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6" name="Oval 140">
            <a:extLst>
              <a:ext uri="{FF2B5EF4-FFF2-40B4-BE49-F238E27FC236}">
                <a16:creationId xmlns:a16="http://schemas.microsoft.com/office/drawing/2014/main" id="{78A3F642-16A6-42AD-AACF-C4CBF902F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3090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7" name="Oval 141">
            <a:extLst>
              <a:ext uri="{FF2B5EF4-FFF2-40B4-BE49-F238E27FC236}">
                <a16:creationId xmlns:a16="http://schemas.microsoft.com/office/drawing/2014/main" id="{9914D54A-0CEC-4862-AD4A-B7D4ECA46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3814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8" name="Oval 142">
            <a:extLst>
              <a:ext uri="{FF2B5EF4-FFF2-40B4-BE49-F238E27FC236}">
                <a16:creationId xmlns:a16="http://schemas.microsoft.com/office/drawing/2014/main" id="{0E4619AF-B6B3-4E69-8210-C817745DF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3383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9" name="Oval 143">
            <a:extLst>
              <a:ext uri="{FF2B5EF4-FFF2-40B4-BE49-F238E27FC236}">
                <a16:creationId xmlns:a16="http://schemas.microsoft.com/office/drawing/2014/main" id="{AAF39C4E-63A1-4179-940F-25CFC7932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947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0" name="Oval 144">
            <a:extLst>
              <a:ext uri="{FF2B5EF4-FFF2-40B4-BE49-F238E27FC236}">
                <a16:creationId xmlns:a16="http://schemas.microsoft.com/office/drawing/2014/main" id="{1BD16EF1-7CB4-4073-A448-CE661341C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8975" y="3205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1" name="Oval 145">
            <a:extLst>
              <a:ext uri="{FF2B5EF4-FFF2-40B4-BE49-F238E27FC236}">
                <a16:creationId xmlns:a16="http://schemas.microsoft.com/office/drawing/2014/main" id="{DEA3190A-2F9A-48D6-A0BF-33E8F8E64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39385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2" name="Oval 146">
            <a:extLst>
              <a:ext uri="{FF2B5EF4-FFF2-40B4-BE49-F238E27FC236}">
                <a16:creationId xmlns:a16="http://schemas.microsoft.com/office/drawing/2014/main" id="{9AE5F5D7-2B1E-42B4-981A-A520A8405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0025" y="4957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3" name="Oval 147">
            <a:extLst>
              <a:ext uri="{FF2B5EF4-FFF2-40B4-BE49-F238E27FC236}">
                <a16:creationId xmlns:a16="http://schemas.microsoft.com/office/drawing/2014/main" id="{C784BE52-9932-4601-9E3D-183F5B809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8275" y="4205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4" name="Oval 148">
            <a:extLst>
              <a:ext uri="{FF2B5EF4-FFF2-40B4-BE49-F238E27FC236}">
                <a16:creationId xmlns:a16="http://schemas.microsoft.com/office/drawing/2014/main" id="{3341B957-12AA-4887-9A65-915A13FE9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910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5" name="Oval 149">
            <a:extLst>
              <a:ext uri="{FF2B5EF4-FFF2-40B4-BE49-F238E27FC236}">
                <a16:creationId xmlns:a16="http://schemas.microsoft.com/office/drawing/2014/main" id="{B06413F2-6140-4211-B663-41E4F8E78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2881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6" name="Oval 150">
            <a:extLst>
              <a:ext uri="{FF2B5EF4-FFF2-40B4-BE49-F238E27FC236}">
                <a16:creationId xmlns:a16="http://schemas.microsoft.com/office/drawing/2014/main" id="{B7C83D49-30F1-4D85-86DF-1368DA178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2728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7" name="Oval 151">
            <a:extLst>
              <a:ext uri="{FF2B5EF4-FFF2-40B4-BE49-F238E27FC236}">
                <a16:creationId xmlns:a16="http://schemas.microsoft.com/office/drawing/2014/main" id="{0CCB311A-66E0-4DFC-A8E3-69AC447E3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0433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8" name="Oval 152">
            <a:extLst>
              <a:ext uri="{FF2B5EF4-FFF2-40B4-BE49-F238E27FC236}">
                <a16:creationId xmlns:a16="http://schemas.microsoft.com/office/drawing/2014/main" id="{868E67C5-05DA-4EB7-8A5B-7E4A09D7B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5" y="2528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9" name="Oval 153">
            <a:extLst>
              <a:ext uri="{FF2B5EF4-FFF2-40B4-BE49-F238E27FC236}">
                <a16:creationId xmlns:a16="http://schemas.microsoft.com/office/drawing/2014/main" id="{5E57F92F-C80E-465D-B07D-A8BBDDEFD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2681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0" name="Oval 154">
            <a:extLst>
              <a:ext uri="{FF2B5EF4-FFF2-40B4-BE49-F238E27FC236}">
                <a16:creationId xmlns:a16="http://schemas.microsoft.com/office/drawing/2014/main" id="{E66CD1FB-B42E-454E-8E2E-E5B526DF7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1" name="Oval 155">
            <a:extLst>
              <a:ext uri="{FF2B5EF4-FFF2-40B4-BE49-F238E27FC236}">
                <a16:creationId xmlns:a16="http://schemas.microsoft.com/office/drawing/2014/main" id="{7956F4EF-BD79-42C4-AADF-26D586964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195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2" name="Oval 156">
            <a:extLst>
              <a:ext uri="{FF2B5EF4-FFF2-40B4-BE49-F238E27FC236}">
                <a16:creationId xmlns:a16="http://schemas.microsoft.com/office/drawing/2014/main" id="{DA5ADB94-A478-4852-B2F6-E14F92B69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24717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3" name="Oval 157">
            <a:extLst>
              <a:ext uri="{FF2B5EF4-FFF2-40B4-BE49-F238E27FC236}">
                <a16:creationId xmlns:a16="http://schemas.microsoft.com/office/drawing/2014/main" id="{187DACA1-B029-43A1-AB36-24044F634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4" name="Oval 158">
            <a:extLst>
              <a:ext uri="{FF2B5EF4-FFF2-40B4-BE49-F238E27FC236}">
                <a16:creationId xmlns:a16="http://schemas.microsoft.com/office/drawing/2014/main" id="{9704616C-65EC-4875-AAA9-8703B7E36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4252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5" name="Oval 159">
            <a:extLst>
              <a:ext uri="{FF2B5EF4-FFF2-40B4-BE49-F238E27FC236}">
                <a16:creationId xmlns:a16="http://schemas.microsoft.com/office/drawing/2014/main" id="{8A96E686-CB58-4741-8580-1636C02DD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071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6" name="Oval 160">
            <a:extLst>
              <a:ext uri="{FF2B5EF4-FFF2-40B4-BE49-F238E27FC236}">
                <a16:creationId xmlns:a16="http://schemas.microsoft.com/office/drawing/2014/main" id="{34CA28AD-9D14-4ADB-B08C-E0A474241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2814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7" name="Oval 161">
            <a:extLst>
              <a:ext uri="{FF2B5EF4-FFF2-40B4-BE49-F238E27FC236}">
                <a16:creationId xmlns:a16="http://schemas.microsoft.com/office/drawing/2014/main" id="{4F55515E-45C6-45CC-8F23-D552415D9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4672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8" name="Oval 162">
            <a:extLst>
              <a:ext uri="{FF2B5EF4-FFF2-40B4-BE49-F238E27FC236}">
                <a16:creationId xmlns:a16="http://schemas.microsoft.com/office/drawing/2014/main" id="{0ED28309-9255-4DFC-8E35-CDB416984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15573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9" name="Oval 163">
            <a:extLst>
              <a:ext uri="{FF2B5EF4-FFF2-40B4-BE49-F238E27FC236}">
                <a16:creationId xmlns:a16="http://schemas.microsoft.com/office/drawing/2014/main" id="{528665A7-982D-4D00-AB57-76DC86A17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53197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0" name="Oval 164">
            <a:extLst>
              <a:ext uri="{FF2B5EF4-FFF2-40B4-BE49-F238E27FC236}">
                <a16:creationId xmlns:a16="http://schemas.microsoft.com/office/drawing/2014/main" id="{D412BB0A-CB85-41B8-943C-AB35C45DE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4833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1" name="Oval 165">
            <a:extLst>
              <a:ext uri="{FF2B5EF4-FFF2-40B4-BE49-F238E27FC236}">
                <a16:creationId xmlns:a16="http://schemas.microsoft.com/office/drawing/2014/main" id="{D9F8B6F6-8431-45B9-805F-57EAD74AA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2" name="Oval 166">
            <a:extLst>
              <a:ext uri="{FF2B5EF4-FFF2-40B4-BE49-F238E27FC236}">
                <a16:creationId xmlns:a16="http://schemas.microsoft.com/office/drawing/2014/main" id="{D13B7C22-574E-41AA-80DF-D27B2817B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005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3" name="Oval 167">
            <a:extLst>
              <a:ext uri="{FF2B5EF4-FFF2-40B4-BE49-F238E27FC236}">
                <a16:creationId xmlns:a16="http://schemas.microsoft.com/office/drawing/2014/main" id="{AA46B109-0CD7-447D-837D-C9531320D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709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4" name="Oval 168">
            <a:extLst>
              <a:ext uri="{FF2B5EF4-FFF2-40B4-BE49-F238E27FC236}">
                <a16:creationId xmlns:a16="http://schemas.microsoft.com/office/drawing/2014/main" id="{8BCA0E27-8767-4938-9EE2-4900C97CF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75" y="3290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5" name="Oval 169">
            <a:extLst>
              <a:ext uri="{FF2B5EF4-FFF2-40B4-BE49-F238E27FC236}">
                <a16:creationId xmlns:a16="http://schemas.microsoft.com/office/drawing/2014/main" id="{C67205E7-D736-4C2F-AEED-006E25111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2624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6" name="Oval 170">
            <a:extLst>
              <a:ext uri="{FF2B5EF4-FFF2-40B4-BE49-F238E27FC236}">
                <a16:creationId xmlns:a16="http://schemas.microsoft.com/office/drawing/2014/main" id="{42C17E60-E4F2-4368-AC9A-0D2F96DE8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19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7" name="Oval 171">
            <a:extLst>
              <a:ext uri="{FF2B5EF4-FFF2-40B4-BE49-F238E27FC236}">
                <a16:creationId xmlns:a16="http://schemas.microsoft.com/office/drawing/2014/main" id="{60CA55AE-74D0-4C95-A9D7-1A8386300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433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8" name="Oval 172">
            <a:extLst>
              <a:ext uri="{FF2B5EF4-FFF2-40B4-BE49-F238E27FC236}">
                <a16:creationId xmlns:a16="http://schemas.microsoft.com/office/drawing/2014/main" id="{CA72EE3B-F72E-40FF-A3B6-A33FBAA5D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0" y="26527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9" name="Oval 173">
            <a:extLst>
              <a:ext uri="{FF2B5EF4-FFF2-40B4-BE49-F238E27FC236}">
                <a16:creationId xmlns:a16="http://schemas.microsoft.com/office/drawing/2014/main" id="{52207F5E-E104-4F6F-AC6C-A6147A26C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3348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0" name="Oval 174">
            <a:extLst>
              <a:ext uri="{FF2B5EF4-FFF2-40B4-BE49-F238E27FC236}">
                <a16:creationId xmlns:a16="http://schemas.microsoft.com/office/drawing/2014/main" id="{C392FE36-9275-44DA-BD98-9C85A83E9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1" name="Oval 175">
            <a:extLst>
              <a:ext uri="{FF2B5EF4-FFF2-40B4-BE49-F238E27FC236}">
                <a16:creationId xmlns:a16="http://schemas.microsoft.com/office/drawing/2014/main" id="{86EB31E8-A0E3-49E5-A308-9874C4460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3890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2" name="Oval 176">
            <a:extLst>
              <a:ext uri="{FF2B5EF4-FFF2-40B4-BE49-F238E27FC236}">
                <a16:creationId xmlns:a16="http://schemas.microsoft.com/office/drawing/2014/main" id="{9E47E82C-F7FE-4069-9014-76BE3A67A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4110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2" name="Arc 151">
            <a:extLst>
              <a:ext uri="{FF2B5EF4-FFF2-40B4-BE49-F238E27FC236}">
                <a16:creationId xmlns:a16="http://schemas.microsoft.com/office/drawing/2014/main" id="{A6DB0AAF-D448-4A1E-A834-B26C665DF1A9}"/>
              </a:ext>
            </a:extLst>
          </p:cNvPr>
          <p:cNvSpPr/>
          <p:nvPr/>
        </p:nvSpPr>
        <p:spPr>
          <a:xfrm rot="6182495">
            <a:off x="273050" y="-2439988"/>
            <a:ext cx="10758488" cy="3500438"/>
          </a:xfrm>
          <a:prstGeom prst="arc">
            <a:avLst>
              <a:gd name="adj1" fmla="val 16732770"/>
              <a:gd name="adj2" fmla="val 5108998"/>
            </a:avLst>
          </a:prstGeom>
          <a:ln w="38100">
            <a:solidFill>
              <a:srgbClr val="FF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65460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3" name="Rectangle 7">
            <a:extLst>
              <a:ext uri="{FF2B5EF4-FFF2-40B4-BE49-F238E27FC236}">
                <a16:creationId xmlns:a16="http://schemas.microsoft.com/office/drawing/2014/main" id="{F67109DB-4FD4-4ED4-A328-358252CBE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985838"/>
            <a:ext cx="5848350" cy="468630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5" name="Line 9">
            <a:extLst>
              <a:ext uri="{FF2B5EF4-FFF2-40B4-BE49-F238E27FC236}">
                <a16:creationId xmlns:a16="http://schemas.microsoft.com/office/drawing/2014/main" id="{04B1035C-13D7-421F-8CA9-714446E320D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7" name="Line 11">
            <a:extLst>
              <a:ext uri="{FF2B5EF4-FFF2-40B4-BE49-F238E27FC236}">
                <a16:creationId xmlns:a16="http://schemas.microsoft.com/office/drawing/2014/main" id="{0941B783-E5FD-40A5-A89D-88F8EDE059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8" name="Line 12">
            <a:extLst>
              <a:ext uri="{FF2B5EF4-FFF2-40B4-BE49-F238E27FC236}">
                <a16:creationId xmlns:a16="http://schemas.microsoft.com/office/drawing/2014/main" id="{D99B094C-36A0-4D40-A2B4-12895624E3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9" name="Line 13">
            <a:extLst>
              <a:ext uri="{FF2B5EF4-FFF2-40B4-BE49-F238E27FC236}">
                <a16:creationId xmlns:a16="http://schemas.microsoft.com/office/drawing/2014/main" id="{120681A4-D8A4-4B95-9B51-4A6C37DCC8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0" name="Line 14">
            <a:extLst>
              <a:ext uri="{FF2B5EF4-FFF2-40B4-BE49-F238E27FC236}">
                <a16:creationId xmlns:a16="http://schemas.microsoft.com/office/drawing/2014/main" id="{7A943B81-F9C8-4A89-91AD-0BB71D0DBB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2" name="Rectangle 16">
            <a:extLst>
              <a:ext uri="{FF2B5EF4-FFF2-40B4-BE49-F238E27FC236}">
                <a16:creationId xmlns:a16="http://schemas.microsoft.com/office/drawing/2014/main" id="{2CFA6986-A80C-4933-A088-978CB2F65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3" name="Line 17">
            <a:extLst>
              <a:ext uri="{FF2B5EF4-FFF2-40B4-BE49-F238E27FC236}">
                <a16:creationId xmlns:a16="http://schemas.microsoft.com/office/drawing/2014/main" id="{7FB71568-9F3D-4005-A447-14484C0803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27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5" name="Rectangle 19">
            <a:extLst>
              <a:ext uri="{FF2B5EF4-FFF2-40B4-BE49-F238E27FC236}">
                <a16:creationId xmlns:a16="http://schemas.microsoft.com/office/drawing/2014/main" id="{16E74941-E4E7-489B-B84D-8732FFF6A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6" name="Line 20">
            <a:extLst>
              <a:ext uri="{FF2B5EF4-FFF2-40B4-BE49-F238E27FC236}">
                <a16:creationId xmlns:a16="http://schemas.microsoft.com/office/drawing/2014/main" id="{AFD58B1F-6839-4C8D-9BA3-D8BA124FA1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242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8" name="Rectangle 22">
            <a:extLst>
              <a:ext uri="{FF2B5EF4-FFF2-40B4-BE49-F238E27FC236}">
                <a16:creationId xmlns:a16="http://schemas.microsoft.com/office/drawing/2014/main" id="{1697A008-9537-476C-8A6A-B93A8CD0B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9" name="Line 23">
            <a:extLst>
              <a:ext uri="{FF2B5EF4-FFF2-40B4-BE49-F238E27FC236}">
                <a16:creationId xmlns:a16="http://schemas.microsoft.com/office/drawing/2014/main" id="{8559C1EB-AED6-4AC3-9268-663753F1BE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053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1" name="Rectangle 25">
            <a:extLst>
              <a:ext uri="{FF2B5EF4-FFF2-40B4-BE49-F238E27FC236}">
                <a16:creationId xmlns:a16="http://schemas.microsoft.com/office/drawing/2014/main" id="{EDCC3AC3-BEAA-4710-8F10-8D0BBD0C3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2" name="Line 26">
            <a:extLst>
              <a:ext uri="{FF2B5EF4-FFF2-40B4-BE49-F238E27FC236}">
                <a16:creationId xmlns:a16="http://schemas.microsoft.com/office/drawing/2014/main" id="{304F970D-2B85-4DD7-91D1-073A20819D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7690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4" name="Rectangle 28">
            <a:extLst>
              <a:ext uri="{FF2B5EF4-FFF2-40B4-BE49-F238E27FC236}">
                <a16:creationId xmlns:a16="http://schemas.microsoft.com/office/drawing/2014/main" id="{EE969557-673D-4547-9963-2BFEC3D6E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5" name="Line 29">
            <a:extLst>
              <a:ext uri="{FF2B5EF4-FFF2-40B4-BE49-F238E27FC236}">
                <a16:creationId xmlns:a16="http://schemas.microsoft.com/office/drawing/2014/main" id="{45FE6B0D-5100-4038-8272-F31A47D1C2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84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7" name="Rectangle 31">
            <a:extLst>
              <a:ext uri="{FF2B5EF4-FFF2-40B4-BE49-F238E27FC236}">
                <a16:creationId xmlns:a16="http://schemas.microsoft.com/office/drawing/2014/main" id="{37251C78-9527-4A4A-B783-E29AC3AC8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8" name="Line 32">
            <a:extLst>
              <a:ext uri="{FF2B5EF4-FFF2-40B4-BE49-F238E27FC236}">
                <a16:creationId xmlns:a16="http://schemas.microsoft.com/office/drawing/2014/main" id="{CEA0ACAA-6D95-42A8-9128-365EF157248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295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0" name="Rectangle 34">
            <a:extLst>
              <a:ext uri="{FF2B5EF4-FFF2-40B4-BE49-F238E27FC236}">
                <a16:creationId xmlns:a16="http://schemas.microsoft.com/office/drawing/2014/main" id="{2881936B-1CC5-457B-95CF-5B7D6C6C6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0950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1" name="Line 35">
            <a:extLst>
              <a:ext uri="{FF2B5EF4-FFF2-40B4-BE49-F238E27FC236}">
                <a16:creationId xmlns:a16="http://schemas.microsoft.com/office/drawing/2014/main" id="{ECFA006D-761E-49BA-898E-8097FF5E4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2" name="Line 36">
            <a:extLst>
              <a:ext uri="{FF2B5EF4-FFF2-40B4-BE49-F238E27FC236}">
                <a16:creationId xmlns:a16="http://schemas.microsoft.com/office/drawing/2014/main" id="{083CBDD5-B785-479F-B639-CE768B2EAF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62850" y="5672138"/>
            <a:ext cx="666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3" name="Rectangle 37">
            <a:extLst>
              <a:ext uri="{FF2B5EF4-FFF2-40B4-BE49-F238E27FC236}">
                <a16:creationId xmlns:a16="http://schemas.microsoft.com/office/drawing/2014/main" id="{5A755C02-AB7A-49AA-8EE3-3FB34452E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5595938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4" name="Line 38">
            <a:extLst>
              <a:ext uri="{FF2B5EF4-FFF2-40B4-BE49-F238E27FC236}">
                <a16:creationId xmlns:a16="http://schemas.microsoft.com/office/drawing/2014/main" id="{326FB469-98D1-4A7F-A24E-A7BA75E3F35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1958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6" name="Rectangle 40">
            <a:extLst>
              <a:ext uri="{FF2B5EF4-FFF2-40B4-BE49-F238E27FC236}">
                <a16:creationId xmlns:a16="http://schemas.microsoft.com/office/drawing/2014/main" id="{BEEEB6D5-281F-4423-A337-587FD952D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511968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7" name="Line 41">
            <a:extLst>
              <a:ext uri="{FF2B5EF4-FFF2-40B4-BE49-F238E27FC236}">
                <a16:creationId xmlns:a16="http://schemas.microsoft.com/office/drawing/2014/main" id="{F4766768-DED2-4A4A-80B6-8CEACA612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7291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9" name="Rectangle 43">
            <a:extLst>
              <a:ext uri="{FF2B5EF4-FFF2-40B4-BE49-F238E27FC236}">
                <a16:creationId xmlns:a16="http://schemas.microsoft.com/office/drawing/2014/main" id="{EFFF4F88-0A1D-4987-9E0A-D16A7A9CD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465296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0" name="Line 44">
            <a:extLst>
              <a:ext uri="{FF2B5EF4-FFF2-40B4-BE49-F238E27FC236}">
                <a16:creationId xmlns:a16="http://schemas.microsoft.com/office/drawing/2014/main" id="{5D51EA2A-A867-4BB3-B184-20286F4319A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2624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2" name="Rectangle 46">
            <a:extLst>
              <a:ext uri="{FF2B5EF4-FFF2-40B4-BE49-F238E27FC236}">
                <a16:creationId xmlns:a16="http://schemas.microsoft.com/office/drawing/2014/main" id="{6AC52EF8-FC91-4914-B135-31DCAAAB0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18623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3" name="Line 47">
            <a:extLst>
              <a:ext uri="{FF2B5EF4-FFF2-40B4-BE49-F238E27FC236}">
                <a16:creationId xmlns:a16="http://schemas.microsoft.com/office/drawing/2014/main" id="{175EFA0A-6C22-48C3-9720-46F728F27F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7957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5" name="Rectangle 49">
            <a:extLst>
              <a:ext uri="{FF2B5EF4-FFF2-40B4-BE49-F238E27FC236}">
                <a16:creationId xmlns:a16="http://schemas.microsoft.com/office/drawing/2014/main" id="{63F8A68F-92AB-4AB0-93A5-10531C828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71951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6" name="Line 50">
            <a:extLst>
              <a:ext uri="{FF2B5EF4-FFF2-40B4-BE49-F238E27FC236}">
                <a16:creationId xmlns:a16="http://schemas.microsoft.com/office/drawing/2014/main" id="{43988628-F2BC-423D-A24A-D49D7760437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3289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8" name="Rectangle 52">
            <a:extLst>
              <a:ext uri="{FF2B5EF4-FFF2-40B4-BE49-F238E27FC236}">
                <a16:creationId xmlns:a16="http://schemas.microsoft.com/office/drawing/2014/main" id="{D501D1B7-EE38-4082-8756-DCF674EEE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252788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9" name="Line 53">
            <a:extLst>
              <a:ext uri="{FF2B5EF4-FFF2-40B4-BE49-F238E27FC236}">
                <a16:creationId xmlns:a16="http://schemas.microsoft.com/office/drawing/2014/main" id="{FB5BA394-0FCE-4B1C-A116-5F13A99B4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8527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1" name="Rectangle 55">
            <a:extLst>
              <a:ext uri="{FF2B5EF4-FFF2-40B4-BE49-F238E27FC236}">
                <a16:creationId xmlns:a16="http://schemas.microsoft.com/office/drawing/2014/main" id="{8253A742-41B6-400A-AE05-B40BD19C3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27765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2" name="Line 56">
            <a:extLst>
              <a:ext uri="{FF2B5EF4-FFF2-40B4-BE49-F238E27FC236}">
                <a16:creationId xmlns:a16="http://schemas.microsoft.com/office/drawing/2014/main" id="{9243A1C1-342C-4C15-9194-A53D2419EB8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3860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4" name="Rectangle 58">
            <a:extLst>
              <a:ext uri="{FF2B5EF4-FFF2-40B4-BE49-F238E27FC236}">
                <a16:creationId xmlns:a16="http://schemas.microsoft.com/office/drawing/2014/main" id="{D8265BA1-FF4D-4BDB-90B9-29BB18074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3098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5" name="Line 59">
            <a:extLst>
              <a:ext uri="{FF2B5EF4-FFF2-40B4-BE49-F238E27FC236}">
                <a16:creationId xmlns:a16="http://schemas.microsoft.com/office/drawing/2014/main" id="{6DDAD57B-FD6A-491C-92B4-620288D6F25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9192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7" name="Rectangle 61">
            <a:extLst>
              <a:ext uri="{FF2B5EF4-FFF2-40B4-BE49-F238E27FC236}">
                <a16:creationId xmlns:a16="http://schemas.microsoft.com/office/drawing/2014/main" id="{5C83EAB6-3325-4CA0-982E-CF2BFA5A6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184308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8" name="Line 62">
            <a:extLst>
              <a:ext uri="{FF2B5EF4-FFF2-40B4-BE49-F238E27FC236}">
                <a16:creationId xmlns:a16="http://schemas.microsoft.com/office/drawing/2014/main" id="{0AAED23D-226A-4D90-9F29-D2E4612D14A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4525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0" name="Rectangle 64">
            <a:extLst>
              <a:ext uri="{FF2B5EF4-FFF2-40B4-BE49-F238E27FC236}">
                <a16:creationId xmlns:a16="http://schemas.microsoft.com/office/drawing/2014/main" id="{528E1018-11A8-4557-9266-9DB37CFF9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137636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3" name="Rectangle 67">
            <a:extLst>
              <a:ext uri="{FF2B5EF4-FFF2-40B4-BE49-F238E27FC236}">
                <a16:creationId xmlns:a16="http://schemas.microsoft.com/office/drawing/2014/main" id="{472071B1-47C6-426A-8E17-ED93B941A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9096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5" name="Line 69">
            <a:extLst>
              <a:ext uri="{FF2B5EF4-FFF2-40B4-BE49-F238E27FC236}">
                <a16:creationId xmlns:a16="http://schemas.microsoft.com/office/drawing/2014/main" id="{D2CBF568-3728-4E6A-A53A-C53AEF01264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7" name="Line 71">
            <a:extLst>
              <a:ext uri="{FF2B5EF4-FFF2-40B4-BE49-F238E27FC236}">
                <a16:creationId xmlns:a16="http://schemas.microsoft.com/office/drawing/2014/main" id="{F96947CA-75B6-4C1C-97F0-46957C4659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8" name="Freeform 72">
            <a:extLst>
              <a:ext uri="{FF2B5EF4-FFF2-40B4-BE49-F238E27FC236}">
                <a16:creationId xmlns:a16="http://schemas.microsoft.com/office/drawing/2014/main" id="{FADC6984-F49F-4DA9-BD1A-BF1CB32915A6}"/>
              </a:ext>
            </a:extLst>
          </p:cNvPr>
          <p:cNvSpPr>
            <a:spLocks/>
          </p:cNvSpPr>
          <p:nvPr/>
        </p:nvSpPr>
        <p:spPr bwMode="auto">
          <a:xfrm>
            <a:off x="4781550" y="2205038"/>
            <a:ext cx="1085850" cy="1123950"/>
          </a:xfrm>
          <a:custGeom>
            <a:avLst/>
            <a:gdLst/>
            <a:ahLst/>
            <a:cxnLst>
              <a:cxn ang="0">
                <a:pos x="678" y="618"/>
              </a:cxn>
              <a:cxn ang="0">
                <a:pos x="672" y="558"/>
              </a:cxn>
              <a:cxn ang="0">
                <a:pos x="660" y="528"/>
              </a:cxn>
              <a:cxn ang="0">
                <a:pos x="654" y="498"/>
              </a:cxn>
              <a:cxn ang="0">
                <a:pos x="642" y="468"/>
              </a:cxn>
              <a:cxn ang="0">
                <a:pos x="636" y="444"/>
              </a:cxn>
              <a:cxn ang="0">
                <a:pos x="624" y="420"/>
              </a:cxn>
              <a:cxn ang="0">
                <a:pos x="618" y="402"/>
              </a:cxn>
              <a:cxn ang="0">
                <a:pos x="606" y="384"/>
              </a:cxn>
              <a:cxn ang="0">
                <a:pos x="594" y="366"/>
              </a:cxn>
              <a:cxn ang="0">
                <a:pos x="582" y="348"/>
              </a:cxn>
              <a:cxn ang="0">
                <a:pos x="576" y="330"/>
              </a:cxn>
              <a:cxn ang="0">
                <a:pos x="564" y="312"/>
              </a:cxn>
              <a:cxn ang="0">
                <a:pos x="546" y="294"/>
              </a:cxn>
              <a:cxn ang="0">
                <a:pos x="534" y="276"/>
              </a:cxn>
              <a:cxn ang="0">
                <a:pos x="522" y="258"/>
              </a:cxn>
              <a:cxn ang="0">
                <a:pos x="504" y="240"/>
              </a:cxn>
              <a:cxn ang="0">
                <a:pos x="486" y="222"/>
              </a:cxn>
              <a:cxn ang="0">
                <a:pos x="474" y="204"/>
              </a:cxn>
              <a:cxn ang="0">
                <a:pos x="456" y="192"/>
              </a:cxn>
              <a:cxn ang="0">
                <a:pos x="438" y="174"/>
              </a:cxn>
              <a:cxn ang="0">
                <a:pos x="420" y="156"/>
              </a:cxn>
              <a:cxn ang="0">
                <a:pos x="402" y="144"/>
              </a:cxn>
              <a:cxn ang="0">
                <a:pos x="384" y="132"/>
              </a:cxn>
              <a:cxn ang="0">
                <a:pos x="366" y="120"/>
              </a:cxn>
              <a:cxn ang="0">
                <a:pos x="348" y="108"/>
              </a:cxn>
              <a:cxn ang="0">
                <a:pos x="330" y="96"/>
              </a:cxn>
              <a:cxn ang="0">
                <a:pos x="312" y="84"/>
              </a:cxn>
              <a:cxn ang="0">
                <a:pos x="288" y="78"/>
              </a:cxn>
              <a:cxn ang="0">
                <a:pos x="270" y="66"/>
              </a:cxn>
              <a:cxn ang="0">
                <a:pos x="252" y="60"/>
              </a:cxn>
              <a:cxn ang="0">
                <a:pos x="228" y="48"/>
              </a:cxn>
              <a:cxn ang="0">
                <a:pos x="210" y="42"/>
              </a:cxn>
              <a:cxn ang="0">
                <a:pos x="186" y="36"/>
              </a:cxn>
              <a:cxn ang="0">
                <a:pos x="168" y="30"/>
              </a:cxn>
              <a:cxn ang="0">
                <a:pos x="144" y="24"/>
              </a:cxn>
              <a:cxn ang="0">
                <a:pos x="126" y="18"/>
              </a:cxn>
              <a:cxn ang="0">
                <a:pos x="102" y="12"/>
              </a:cxn>
              <a:cxn ang="0">
                <a:pos x="84" y="6"/>
              </a:cxn>
              <a:cxn ang="0">
                <a:pos x="60" y="6"/>
              </a:cxn>
              <a:cxn ang="0">
                <a:pos x="36" y="0"/>
              </a:cxn>
              <a:cxn ang="0">
                <a:pos x="18" y="0"/>
              </a:cxn>
            </a:cxnLst>
            <a:rect l="0" t="0" r="r" b="b"/>
            <a:pathLst>
              <a:path w="684" h="708">
                <a:moveTo>
                  <a:pt x="684" y="708"/>
                </a:moveTo>
                <a:lnTo>
                  <a:pt x="684" y="630"/>
                </a:lnTo>
                <a:lnTo>
                  <a:pt x="678" y="618"/>
                </a:lnTo>
                <a:lnTo>
                  <a:pt x="678" y="588"/>
                </a:lnTo>
                <a:lnTo>
                  <a:pt x="672" y="576"/>
                </a:lnTo>
                <a:lnTo>
                  <a:pt x="672" y="558"/>
                </a:lnTo>
                <a:lnTo>
                  <a:pt x="666" y="552"/>
                </a:lnTo>
                <a:lnTo>
                  <a:pt x="666" y="534"/>
                </a:lnTo>
                <a:lnTo>
                  <a:pt x="660" y="528"/>
                </a:lnTo>
                <a:lnTo>
                  <a:pt x="660" y="510"/>
                </a:lnTo>
                <a:lnTo>
                  <a:pt x="654" y="504"/>
                </a:lnTo>
                <a:lnTo>
                  <a:pt x="654" y="498"/>
                </a:lnTo>
                <a:lnTo>
                  <a:pt x="648" y="486"/>
                </a:lnTo>
                <a:lnTo>
                  <a:pt x="648" y="474"/>
                </a:lnTo>
                <a:lnTo>
                  <a:pt x="642" y="468"/>
                </a:lnTo>
                <a:lnTo>
                  <a:pt x="642" y="462"/>
                </a:lnTo>
                <a:lnTo>
                  <a:pt x="636" y="456"/>
                </a:lnTo>
                <a:lnTo>
                  <a:pt x="636" y="444"/>
                </a:lnTo>
                <a:lnTo>
                  <a:pt x="630" y="438"/>
                </a:lnTo>
                <a:lnTo>
                  <a:pt x="630" y="432"/>
                </a:lnTo>
                <a:lnTo>
                  <a:pt x="624" y="420"/>
                </a:lnTo>
                <a:lnTo>
                  <a:pt x="624" y="414"/>
                </a:lnTo>
                <a:lnTo>
                  <a:pt x="618" y="408"/>
                </a:lnTo>
                <a:lnTo>
                  <a:pt x="618" y="402"/>
                </a:lnTo>
                <a:lnTo>
                  <a:pt x="612" y="396"/>
                </a:lnTo>
                <a:lnTo>
                  <a:pt x="612" y="390"/>
                </a:lnTo>
                <a:lnTo>
                  <a:pt x="606" y="384"/>
                </a:lnTo>
                <a:lnTo>
                  <a:pt x="600" y="378"/>
                </a:lnTo>
                <a:lnTo>
                  <a:pt x="600" y="372"/>
                </a:lnTo>
                <a:lnTo>
                  <a:pt x="594" y="366"/>
                </a:lnTo>
                <a:lnTo>
                  <a:pt x="594" y="360"/>
                </a:lnTo>
                <a:lnTo>
                  <a:pt x="588" y="354"/>
                </a:lnTo>
                <a:lnTo>
                  <a:pt x="582" y="348"/>
                </a:lnTo>
                <a:lnTo>
                  <a:pt x="582" y="342"/>
                </a:lnTo>
                <a:lnTo>
                  <a:pt x="576" y="336"/>
                </a:lnTo>
                <a:lnTo>
                  <a:pt x="576" y="330"/>
                </a:lnTo>
                <a:lnTo>
                  <a:pt x="570" y="324"/>
                </a:lnTo>
                <a:lnTo>
                  <a:pt x="564" y="318"/>
                </a:lnTo>
                <a:lnTo>
                  <a:pt x="564" y="312"/>
                </a:lnTo>
                <a:lnTo>
                  <a:pt x="558" y="306"/>
                </a:lnTo>
                <a:lnTo>
                  <a:pt x="552" y="300"/>
                </a:lnTo>
                <a:lnTo>
                  <a:pt x="546" y="294"/>
                </a:lnTo>
                <a:lnTo>
                  <a:pt x="546" y="288"/>
                </a:lnTo>
                <a:lnTo>
                  <a:pt x="540" y="282"/>
                </a:lnTo>
                <a:lnTo>
                  <a:pt x="534" y="276"/>
                </a:lnTo>
                <a:lnTo>
                  <a:pt x="534" y="270"/>
                </a:lnTo>
                <a:lnTo>
                  <a:pt x="528" y="264"/>
                </a:lnTo>
                <a:lnTo>
                  <a:pt x="522" y="258"/>
                </a:lnTo>
                <a:lnTo>
                  <a:pt x="516" y="252"/>
                </a:lnTo>
                <a:lnTo>
                  <a:pt x="510" y="246"/>
                </a:lnTo>
                <a:lnTo>
                  <a:pt x="504" y="240"/>
                </a:lnTo>
                <a:lnTo>
                  <a:pt x="498" y="234"/>
                </a:lnTo>
                <a:lnTo>
                  <a:pt x="492" y="228"/>
                </a:lnTo>
                <a:lnTo>
                  <a:pt x="486" y="222"/>
                </a:lnTo>
                <a:lnTo>
                  <a:pt x="486" y="216"/>
                </a:lnTo>
                <a:lnTo>
                  <a:pt x="480" y="210"/>
                </a:lnTo>
                <a:lnTo>
                  <a:pt x="474" y="204"/>
                </a:lnTo>
                <a:lnTo>
                  <a:pt x="468" y="204"/>
                </a:lnTo>
                <a:lnTo>
                  <a:pt x="462" y="198"/>
                </a:lnTo>
                <a:lnTo>
                  <a:pt x="456" y="192"/>
                </a:lnTo>
                <a:lnTo>
                  <a:pt x="450" y="186"/>
                </a:lnTo>
                <a:lnTo>
                  <a:pt x="444" y="180"/>
                </a:lnTo>
                <a:lnTo>
                  <a:pt x="438" y="174"/>
                </a:lnTo>
                <a:lnTo>
                  <a:pt x="432" y="168"/>
                </a:lnTo>
                <a:lnTo>
                  <a:pt x="426" y="162"/>
                </a:lnTo>
                <a:lnTo>
                  <a:pt x="420" y="156"/>
                </a:lnTo>
                <a:lnTo>
                  <a:pt x="414" y="156"/>
                </a:lnTo>
                <a:lnTo>
                  <a:pt x="408" y="150"/>
                </a:lnTo>
                <a:lnTo>
                  <a:pt x="402" y="144"/>
                </a:lnTo>
                <a:lnTo>
                  <a:pt x="396" y="144"/>
                </a:lnTo>
                <a:lnTo>
                  <a:pt x="390" y="138"/>
                </a:lnTo>
                <a:lnTo>
                  <a:pt x="384" y="132"/>
                </a:lnTo>
                <a:lnTo>
                  <a:pt x="378" y="126"/>
                </a:lnTo>
                <a:lnTo>
                  <a:pt x="372" y="126"/>
                </a:lnTo>
                <a:lnTo>
                  <a:pt x="366" y="120"/>
                </a:lnTo>
                <a:lnTo>
                  <a:pt x="360" y="114"/>
                </a:lnTo>
                <a:lnTo>
                  <a:pt x="354" y="114"/>
                </a:lnTo>
                <a:lnTo>
                  <a:pt x="348" y="108"/>
                </a:lnTo>
                <a:lnTo>
                  <a:pt x="342" y="108"/>
                </a:lnTo>
                <a:lnTo>
                  <a:pt x="336" y="102"/>
                </a:lnTo>
                <a:lnTo>
                  <a:pt x="330" y="96"/>
                </a:lnTo>
                <a:lnTo>
                  <a:pt x="324" y="96"/>
                </a:lnTo>
                <a:lnTo>
                  <a:pt x="318" y="90"/>
                </a:lnTo>
                <a:lnTo>
                  <a:pt x="312" y="84"/>
                </a:lnTo>
                <a:lnTo>
                  <a:pt x="300" y="84"/>
                </a:lnTo>
                <a:lnTo>
                  <a:pt x="294" y="78"/>
                </a:lnTo>
                <a:lnTo>
                  <a:pt x="288" y="78"/>
                </a:lnTo>
                <a:lnTo>
                  <a:pt x="282" y="72"/>
                </a:lnTo>
                <a:lnTo>
                  <a:pt x="276" y="72"/>
                </a:lnTo>
                <a:lnTo>
                  <a:pt x="270" y="66"/>
                </a:lnTo>
                <a:lnTo>
                  <a:pt x="264" y="66"/>
                </a:lnTo>
                <a:lnTo>
                  <a:pt x="258" y="60"/>
                </a:lnTo>
                <a:lnTo>
                  <a:pt x="252" y="60"/>
                </a:lnTo>
                <a:lnTo>
                  <a:pt x="246" y="54"/>
                </a:lnTo>
                <a:lnTo>
                  <a:pt x="234" y="54"/>
                </a:lnTo>
                <a:lnTo>
                  <a:pt x="228" y="48"/>
                </a:lnTo>
                <a:lnTo>
                  <a:pt x="222" y="48"/>
                </a:lnTo>
                <a:lnTo>
                  <a:pt x="216" y="42"/>
                </a:lnTo>
                <a:lnTo>
                  <a:pt x="210" y="42"/>
                </a:lnTo>
                <a:lnTo>
                  <a:pt x="204" y="42"/>
                </a:lnTo>
                <a:lnTo>
                  <a:pt x="198" y="36"/>
                </a:lnTo>
                <a:lnTo>
                  <a:pt x="186" y="36"/>
                </a:lnTo>
                <a:lnTo>
                  <a:pt x="180" y="30"/>
                </a:lnTo>
                <a:lnTo>
                  <a:pt x="174" y="30"/>
                </a:lnTo>
                <a:lnTo>
                  <a:pt x="168" y="30"/>
                </a:lnTo>
                <a:lnTo>
                  <a:pt x="162" y="24"/>
                </a:lnTo>
                <a:lnTo>
                  <a:pt x="156" y="24"/>
                </a:lnTo>
                <a:lnTo>
                  <a:pt x="144" y="24"/>
                </a:lnTo>
                <a:lnTo>
                  <a:pt x="138" y="18"/>
                </a:lnTo>
                <a:lnTo>
                  <a:pt x="132" y="18"/>
                </a:lnTo>
                <a:lnTo>
                  <a:pt x="126" y="18"/>
                </a:lnTo>
                <a:lnTo>
                  <a:pt x="120" y="18"/>
                </a:lnTo>
                <a:lnTo>
                  <a:pt x="108" y="12"/>
                </a:lnTo>
                <a:lnTo>
                  <a:pt x="102" y="12"/>
                </a:lnTo>
                <a:lnTo>
                  <a:pt x="96" y="12"/>
                </a:lnTo>
                <a:lnTo>
                  <a:pt x="90" y="12"/>
                </a:lnTo>
                <a:lnTo>
                  <a:pt x="84" y="6"/>
                </a:lnTo>
                <a:lnTo>
                  <a:pt x="72" y="6"/>
                </a:lnTo>
                <a:lnTo>
                  <a:pt x="66" y="6"/>
                </a:lnTo>
                <a:lnTo>
                  <a:pt x="60" y="6"/>
                </a:lnTo>
                <a:lnTo>
                  <a:pt x="54" y="6"/>
                </a:lnTo>
                <a:lnTo>
                  <a:pt x="48" y="0"/>
                </a:lnTo>
                <a:lnTo>
                  <a:pt x="36" y="0"/>
                </a:lnTo>
                <a:lnTo>
                  <a:pt x="30" y="0"/>
                </a:lnTo>
                <a:lnTo>
                  <a:pt x="24" y="0"/>
                </a:lnTo>
                <a:lnTo>
                  <a:pt x="18" y="0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9" name="Freeform 73">
            <a:extLst>
              <a:ext uri="{FF2B5EF4-FFF2-40B4-BE49-F238E27FC236}">
                <a16:creationId xmlns:a16="http://schemas.microsoft.com/office/drawing/2014/main" id="{7B8F1301-2039-4E81-BA3E-57B4C333B571}"/>
              </a:ext>
            </a:extLst>
          </p:cNvPr>
          <p:cNvSpPr>
            <a:spLocks/>
          </p:cNvSpPr>
          <p:nvPr/>
        </p:nvSpPr>
        <p:spPr bwMode="auto">
          <a:xfrm>
            <a:off x="3600450" y="2195513"/>
            <a:ext cx="1181100" cy="742950"/>
          </a:xfrm>
          <a:custGeom>
            <a:avLst/>
            <a:gdLst/>
            <a:ahLst/>
            <a:cxnLst>
              <a:cxn ang="0">
                <a:pos x="732" y="6"/>
              </a:cxn>
              <a:cxn ang="0">
                <a:pos x="708" y="0"/>
              </a:cxn>
              <a:cxn ang="0">
                <a:pos x="684" y="0"/>
              </a:cxn>
              <a:cxn ang="0">
                <a:pos x="666" y="6"/>
              </a:cxn>
              <a:cxn ang="0">
                <a:pos x="642" y="6"/>
              </a:cxn>
              <a:cxn ang="0">
                <a:pos x="618" y="6"/>
              </a:cxn>
              <a:cxn ang="0">
                <a:pos x="600" y="6"/>
              </a:cxn>
              <a:cxn ang="0">
                <a:pos x="576" y="12"/>
              </a:cxn>
              <a:cxn ang="0">
                <a:pos x="552" y="18"/>
              </a:cxn>
              <a:cxn ang="0">
                <a:pos x="534" y="18"/>
              </a:cxn>
              <a:cxn ang="0">
                <a:pos x="510" y="24"/>
              </a:cxn>
              <a:cxn ang="0">
                <a:pos x="492" y="30"/>
              </a:cxn>
              <a:cxn ang="0">
                <a:pos x="468" y="36"/>
              </a:cxn>
              <a:cxn ang="0">
                <a:pos x="450" y="42"/>
              </a:cxn>
              <a:cxn ang="0">
                <a:pos x="426" y="48"/>
              </a:cxn>
              <a:cxn ang="0">
                <a:pos x="408" y="60"/>
              </a:cxn>
              <a:cxn ang="0">
                <a:pos x="384" y="66"/>
              </a:cxn>
              <a:cxn ang="0">
                <a:pos x="366" y="78"/>
              </a:cxn>
              <a:cxn ang="0">
                <a:pos x="348" y="84"/>
              </a:cxn>
              <a:cxn ang="0">
                <a:pos x="330" y="96"/>
              </a:cxn>
              <a:cxn ang="0">
                <a:pos x="306" y="108"/>
              </a:cxn>
              <a:cxn ang="0">
                <a:pos x="288" y="120"/>
              </a:cxn>
              <a:cxn ang="0">
                <a:pos x="270" y="132"/>
              </a:cxn>
              <a:cxn ang="0">
                <a:pos x="252" y="144"/>
              </a:cxn>
              <a:cxn ang="0">
                <a:pos x="234" y="156"/>
              </a:cxn>
              <a:cxn ang="0">
                <a:pos x="216" y="168"/>
              </a:cxn>
              <a:cxn ang="0">
                <a:pos x="204" y="180"/>
              </a:cxn>
              <a:cxn ang="0">
                <a:pos x="186" y="198"/>
              </a:cxn>
              <a:cxn ang="0">
                <a:pos x="168" y="210"/>
              </a:cxn>
              <a:cxn ang="0">
                <a:pos x="156" y="228"/>
              </a:cxn>
              <a:cxn ang="0">
                <a:pos x="138" y="246"/>
              </a:cxn>
              <a:cxn ang="0">
                <a:pos x="120" y="264"/>
              </a:cxn>
              <a:cxn ang="0">
                <a:pos x="108" y="282"/>
              </a:cxn>
              <a:cxn ang="0">
                <a:pos x="96" y="300"/>
              </a:cxn>
              <a:cxn ang="0">
                <a:pos x="84" y="318"/>
              </a:cxn>
              <a:cxn ang="0">
                <a:pos x="72" y="336"/>
              </a:cxn>
              <a:cxn ang="0">
                <a:pos x="60" y="354"/>
              </a:cxn>
              <a:cxn ang="0">
                <a:pos x="48" y="372"/>
              </a:cxn>
              <a:cxn ang="0">
                <a:pos x="36" y="390"/>
              </a:cxn>
              <a:cxn ang="0">
                <a:pos x="24" y="408"/>
              </a:cxn>
              <a:cxn ang="0">
                <a:pos x="18" y="426"/>
              </a:cxn>
              <a:cxn ang="0">
                <a:pos x="6" y="456"/>
              </a:cxn>
            </a:cxnLst>
            <a:rect l="0" t="0" r="r" b="b"/>
            <a:pathLst>
              <a:path w="744" h="468">
                <a:moveTo>
                  <a:pt x="744" y="6"/>
                </a:moveTo>
                <a:lnTo>
                  <a:pt x="738" y="6"/>
                </a:lnTo>
                <a:lnTo>
                  <a:pt x="732" y="6"/>
                </a:lnTo>
                <a:lnTo>
                  <a:pt x="726" y="6"/>
                </a:lnTo>
                <a:lnTo>
                  <a:pt x="714" y="0"/>
                </a:lnTo>
                <a:lnTo>
                  <a:pt x="708" y="0"/>
                </a:lnTo>
                <a:lnTo>
                  <a:pt x="702" y="0"/>
                </a:lnTo>
                <a:lnTo>
                  <a:pt x="696" y="0"/>
                </a:lnTo>
                <a:lnTo>
                  <a:pt x="684" y="0"/>
                </a:lnTo>
                <a:lnTo>
                  <a:pt x="678" y="0"/>
                </a:lnTo>
                <a:lnTo>
                  <a:pt x="672" y="0"/>
                </a:lnTo>
                <a:lnTo>
                  <a:pt x="666" y="6"/>
                </a:lnTo>
                <a:lnTo>
                  <a:pt x="654" y="6"/>
                </a:lnTo>
                <a:lnTo>
                  <a:pt x="648" y="6"/>
                </a:lnTo>
                <a:lnTo>
                  <a:pt x="642" y="6"/>
                </a:lnTo>
                <a:lnTo>
                  <a:pt x="636" y="6"/>
                </a:lnTo>
                <a:lnTo>
                  <a:pt x="630" y="6"/>
                </a:lnTo>
                <a:lnTo>
                  <a:pt x="618" y="6"/>
                </a:lnTo>
                <a:lnTo>
                  <a:pt x="612" y="6"/>
                </a:lnTo>
                <a:lnTo>
                  <a:pt x="606" y="6"/>
                </a:lnTo>
                <a:lnTo>
                  <a:pt x="600" y="6"/>
                </a:lnTo>
                <a:lnTo>
                  <a:pt x="588" y="12"/>
                </a:lnTo>
                <a:lnTo>
                  <a:pt x="582" y="12"/>
                </a:lnTo>
                <a:lnTo>
                  <a:pt x="576" y="12"/>
                </a:lnTo>
                <a:lnTo>
                  <a:pt x="570" y="12"/>
                </a:lnTo>
                <a:lnTo>
                  <a:pt x="564" y="12"/>
                </a:lnTo>
                <a:lnTo>
                  <a:pt x="552" y="18"/>
                </a:lnTo>
                <a:lnTo>
                  <a:pt x="546" y="18"/>
                </a:lnTo>
                <a:lnTo>
                  <a:pt x="540" y="18"/>
                </a:lnTo>
                <a:lnTo>
                  <a:pt x="534" y="18"/>
                </a:lnTo>
                <a:lnTo>
                  <a:pt x="528" y="24"/>
                </a:lnTo>
                <a:lnTo>
                  <a:pt x="516" y="24"/>
                </a:lnTo>
                <a:lnTo>
                  <a:pt x="510" y="24"/>
                </a:lnTo>
                <a:lnTo>
                  <a:pt x="504" y="24"/>
                </a:lnTo>
                <a:lnTo>
                  <a:pt x="498" y="30"/>
                </a:lnTo>
                <a:lnTo>
                  <a:pt x="492" y="30"/>
                </a:lnTo>
                <a:lnTo>
                  <a:pt x="480" y="30"/>
                </a:lnTo>
                <a:lnTo>
                  <a:pt x="474" y="36"/>
                </a:lnTo>
                <a:lnTo>
                  <a:pt x="468" y="36"/>
                </a:lnTo>
                <a:lnTo>
                  <a:pt x="462" y="36"/>
                </a:lnTo>
                <a:lnTo>
                  <a:pt x="456" y="42"/>
                </a:lnTo>
                <a:lnTo>
                  <a:pt x="450" y="42"/>
                </a:lnTo>
                <a:lnTo>
                  <a:pt x="438" y="48"/>
                </a:lnTo>
                <a:lnTo>
                  <a:pt x="432" y="48"/>
                </a:lnTo>
                <a:lnTo>
                  <a:pt x="426" y="48"/>
                </a:lnTo>
                <a:lnTo>
                  <a:pt x="420" y="54"/>
                </a:lnTo>
                <a:lnTo>
                  <a:pt x="414" y="54"/>
                </a:lnTo>
                <a:lnTo>
                  <a:pt x="408" y="60"/>
                </a:lnTo>
                <a:lnTo>
                  <a:pt x="402" y="60"/>
                </a:lnTo>
                <a:lnTo>
                  <a:pt x="396" y="66"/>
                </a:lnTo>
                <a:lnTo>
                  <a:pt x="384" y="66"/>
                </a:lnTo>
                <a:lnTo>
                  <a:pt x="378" y="72"/>
                </a:lnTo>
                <a:lnTo>
                  <a:pt x="372" y="72"/>
                </a:lnTo>
                <a:lnTo>
                  <a:pt x="366" y="78"/>
                </a:lnTo>
                <a:lnTo>
                  <a:pt x="360" y="78"/>
                </a:lnTo>
                <a:lnTo>
                  <a:pt x="354" y="84"/>
                </a:lnTo>
                <a:lnTo>
                  <a:pt x="348" y="84"/>
                </a:lnTo>
                <a:lnTo>
                  <a:pt x="342" y="90"/>
                </a:lnTo>
                <a:lnTo>
                  <a:pt x="336" y="90"/>
                </a:lnTo>
                <a:lnTo>
                  <a:pt x="330" y="96"/>
                </a:lnTo>
                <a:lnTo>
                  <a:pt x="324" y="102"/>
                </a:lnTo>
                <a:lnTo>
                  <a:pt x="312" y="102"/>
                </a:lnTo>
                <a:lnTo>
                  <a:pt x="306" y="108"/>
                </a:lnTo>
                <a:lnTo>
                  <a:pt x="300" y="108"/>
                </a:lnTo>
                <a:lnTo>
                  <a:pt x="294" y="114"/>
                </a:lnTo>
                <a:lnTo>
                  <a:pt x="288" y="120"/>
                </a:lnTo>
                <a:lnTo>
                  <a:pt x="282" y="120"/>
                </a:lnTo>
                <a:lnTo>
                  <a:pt x="276" y="126"/>
                </a:lnTo>
                <a:lnTo>
                  <a:pt x="270" y="132"/>
                </a:lnTo>
                <a:lnTo>
                  <a:pt x="264" y="132"/>
                </a:lnTo>
                <a:lnTo>
                  <a:pt x="258" y="138"/>
                </a:lnTo>
                <a:lnTo>
                  <a:pt x="252" y="144"/>
                </a:lnTo>
                <a:lnTo>
                  <a:pt x="246" y="144"/>
                </a:lnTo>
                <a:lnTo>
                  <a:pt x="240" y="150"/>
                </a:lnTo>
                <a:lnTo>
                  <a:pt x="234" y="156"/>
                </a:lnTo>
                <a:lnTo>
                  <a:pt x="228" y="162"/>
                </a:lnTo>
                <a:lnTo>
                  <a:pt x="222" y="162"/>
                </a:lnTo>
                <a:lnTo>
                  <a:pt x="216" y="168"/>
                </a:lnTo>
                <a:lnTo>
                  <a:pt x="216" y="174"/>
                </a:lnTo>
                <a:lnTo>
                  <a:pt x="210" y="180"/>
                </a:lnTo>
                <a:lnTo>
                  <a:pt x="204" y="180"/>
                </a:lnTo>
                <a:lnTo>
                  <a:pt x="198" y="186"/>
                </a:lnTo>
                <a:lnTo>
                  <a:pt x="192" y="192"/>
                </a:lnTo>
                <a:lnTo>
                  <a:pt x="186" y="198"/>
                </a:lnTo>
                <a:lnTo>
                  <a:pt x="180" y="204"/>
                </a:lnTo>
                <a:lnTo>
                  <a:pt x="174" y="204"/>
                </a:lnTo>
                <a:lnTo>
                  <a:pt x="168" y="210"/>
                </a:lnTo>
                <a:lnTo>
                  <a:pt x="162" y="216"/>
                </a:lnTo>
                <a:lnTo>
                  <a:pt x="162" y="222"/>
                </a:lnTo>
                <a:lnTo>
                  <a:pt x="156" y="228"/>
                </a:lnTo>
                <a:lnTo>
                  <a:pt x="150" y="234"/>
                </a:lnTo>
                <a:lnTo>
                  <a:pt x="144" y="240"/>
                </a:lnTo>
                <a:lnTo>
                  <a:pt x="138" y="246"/>
                </a:lnTo>
                <a:lnTo>
                  <a:pt x="132" y="252"/>
                </a:lnTo>
                <a:lnTo>
                  <a:pt x="126" y="258"/>
                </a:lnTo>
                <a:lnTo>
                  <a:pt x="120" y="264"/>
                </a:lnTo>
                <a:lnTo>
                  <a:pt x="114" y="270"/>
                </a:lnTo>
                <a:lnTo>
                  <a:pt x="114" y="276"/>
                </a:lnTo>
                <a:lnTo>
                  <a:pt x="108" y="282"/>
                </a:lnTo>
                <a:lnTo>
                  <a:pt x="102" y="288"/>
                </a:lnTo>
                <a:lnTo>
                  <a:pt x="96" y="294"/>
                </a:lnTo>
                <a:lnTo>
                  <a:pt x="96" y="300"/>
                </a:lnTo>
                <a:lnTo>
                  <a:pt x="90" y="306"/>
                </a:lnTo>
                <a:lnTo>
                  <a:pt x="84" y="312"/>
                </a:lnTo>
                <a:lnTo>
                  <a:pt x="84" y="318"/>
                </a:lnTo>
                <a:lnTo>
                  <a:pt x="78" y="324"/>
                </a:lnTo>
                <a:lnTo>
                  <a:pt x="72" y="330"/>
                </a:lnTo>
                <a:lnTo>
                  <a:pt x="72" y="336"/>
                </a:lnTo>
                <a:lnTo>
                  <a:pt x="66" y="342"/>
                </a:lnTo>
                <a:lnTo>
                  <a:pt x="60" y="348"/>
                </a:lnTo>
                <a:lnTo>
                  <a:pt x="60" y="354"/>
                </a:lnTo>
                <a:lnTo>
                  <a:pt x="54" y="360"/>
                </a:lnTo>
                <a:lnTo>
                  <a:pt x="48" y="366"/>
                </a:lnTo>
                <a:lnTo>
                  <a:pt x="48" y="372"/>
                </a:lnTo>
                <a:lnTo>
                  <a:pt x="42" y="378"/>
                </a:lnTo>
                <a:lnTo>
                  <a:pt x="42" y="384"/>
                </a:lnTo>
                <a:lnTo>
                  <a:pt x="36" y="390"/>
                </a:lnTo>
                <a:lnTo>
                  <a:pt x="36" y="396"/>
                </a:lnTo>
                <a:lnTo>
                  <a:pt x="30" y="402"/>
                </a:lnTo>
                <a:lnTo>
                  <a:pt x="24" y="408"/>
                </a:lnTo>
                <a:lnTo>
                  <a:pt x="24" y="414"/>
                </a:lnTo>
                <a:lnTo>
                  <a:pt x="18" y="420"/>
                </a:lnTo>
                <a:lnTo>
                  <a:pt x="18" y="426"/>
                </a:lnTo>
                <a:lnTo>
                  <a:pt x="12" y="432"/>
                </a:lnTo>
                <a:lnTo>
                  <a:pt x="12" y="450"/>
                </a:lnTo>
                <a:lnTo>
                  <a:pt x="6" y="456"/>
                </a:lnTo>
                <a:lnTo>
                  <a:pt x="6" y="462"/>
                </a:lnTo>
                <a:lnTo>
                  <a:pt x="0" y="468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0" name="Freeform 74">
            <a:extLst>
              <a:ext uri="{FF2B5EF4-FFF2-40B4-BE49-F238E27FC236}">
                <a16:creationId xmlns:a16="http://schemas.microsoft.com/office/drawing/2014/main" id="{3EE13FF6-4258-4BAE-A90A-F3765C468A45}"/>
              </a:ext>
            </a:extLst>
          </p:cNvPr>
          <p:cNvSpPr>
            <a:spLocks/>
          </p:cNvSpPr>
          <p:nvPr/>
        </p:nvSpPr>
        <p:spPr bwMode="auto">
          <a:xfrm>
            <a:off x="3533775" y="2938463"/>
            <a:ext cx="904875" cy="1485900"/>
          </a:xfrm>
          <a:custGeom>
            <a:avLst/>
            <a:gdLst/>
            <a:ahLst/>
            <a:cxnLst>
              <a:cxn ang="0">
                <a:pos x="36" y="12"/>
              </a:cxn>
              <a:cxn ang="0">
                <a:pos x="30" y="48"/>
              </a:cxn>
              <a:cxn ang="0">
                <a:pos x="18" y="72"/>
              </a:cxn>
              <a:cxn ang="0">
                <a:pos x="12" y="120"/>
              </a:cxn>
              <a:cxn ang="0">
                <a:pos x="0" y="162"/>
              </a:cxn>
              <a:cxn ang="0">
                <a:pos x="6" y="360"/>
              </a:cxn>
              <a:cxn ang="0">
                <a:pos x="18" y="396"/>
              </a:cxn>
              <a:cxn ang="0">
                <a:pos x="24" y="438"/>
              </a:cxn>
              <a:cxn ang="0">
                <a:pos x="36" y="462"/>
              </a:cxn>
              <a:cxn ang="0">
                <a:pos x="42" y="486"/>
              </a:cxn>
              <a:cxn ang="0">
                <a:pos x="54" y="510"/>
              </a:cxn>
              <a:cxn ang="0">
                <a:pos x="60" y="528"/>
              </a:cxn>
              <a:cxn ang="0">
                <a:pos x="72" y="552"/>
              </a:cxn>
              <a:cxn ang="0">
                <a:pos x="78" y="570"/>
              </a:cxn>
              <a:cxn ang="0">
                <a:pos x="90" y="588"/>
              </a:cxn>
              <a:cxn ang="0">
                <a:pos x="102" y="606"/>
              </a:cxn>
              <a:cxn ang="0">
                <a:pos x="114" y="624"/>
              </a:cxn>
              <a:cxn ang="0">
                <a:pos x="126" y="642"/>
              </a:cxn>
              <a:cxn ang="0">
                <a:pos x="138" y="660"/>
              </a:cxn>
              <a:cxn ang="0">
                <a:pos x="150" y="678"/>
              </a:cxn>
              <a:cxn ang="0">
                <a:pos x="168" y="696"/>
              </a:cxn>
              <a:cxn ang="0">
                <a:pos x="186" y="714"/>
              </a:cxn>
              <a:cxn ang="0">
                <a:pos x="198" y="732"/>
              </a:cxn>
              <a:cxn ang="0">
                <a:pos x="216" y="744"/>
              </a:cxn>
              <a:cxn ang="0">
                <a:pos x="240" y="768"/>
              </a:cxn>
              <a:cxn ang="0">
                <a:pos x="246" y="774"/>
              </a:cxn>
              <a:cxn ang="0">
                <a:pos x="264" y="786"/>
              </a:cxn>
              <a:cxn ang="0">
                <a:pos x="282" y="804"/>
              </a:cxn>
              <a:cxn ang="0">
                <a:pos x="300" y="816"/>
              </a:cxn>
              <a:cxn ang="0">
                <a:pos x="318" y="828"/>
              </a:cxn>
              <a:cxn ang="0">
                <a:pos x="336" y="840"/>
              </a:cxn>
              <a:cxn ang="0">
                <a:pos x="354" y="852"/>
              </a:cxn>
              <a:cxn ang="0">
                <a:pos x="372" y="858"/>
              </a:cxn>
              <a:cxn ang="0">
                <a:pos x="396" y="870"/>
              </a:cxn>
              <a:cxn ang="0">
                <a:pos x="414" y="882"/>
              </a:cxn>
              <a:cxn ang="0">
                <a:pos x="432" y="888"/>
              </a:cxn>
              <a:cxn ang="0">
                <a:pos x="456" y="900"/>
              </a:cxn>
              <a:cxn ang="0">
                <a:pos x="474" y="906"/>
              </a:cxn>
              <a:cxn ang="0">
                <a:pos x="492" y="912"/>
              </a:cxn>
              <a:cxn ang="0">
                <a:pos x="516" y="918"/>
              </a:cxn>
              <a:cxn ang="0">
                <a:pos x="534" y="924"/>
              </a:cxn>
              <a:cxn ang="0">
                <a:pos x="558" y="930"/>
              </a:cxn>
            </a:cxnLst>
            <a:rect l="0" t="0" r="r" b="b"/>
            <a:pathLst>
              <a:path w="570" h="936">
                <a:moveTo>
                  <a:pt x="42" y="0"/>
                </a:moveTo>
                <a:lnTo>
                  <a:pt x="42" y="6"/>
                </a:lnTo>
                <a:lnTo>
                  <a:pt x="36" y="12"/>
                </a:lnTo>
                <a:lnTo>
                  <a:pt x="36" y="24"/>
                </a:lnTo>
                <a:lnTo>
                  <a:pt x="30" y="30"/>
                </a:lnTo>
                <a:lnTo>
                  <a:pt x="30" y="48"/>
                </a:lnTo>
                <a:lnTo>
                  <a:pt x="24" y="54"/>
                </a:lnTo>
                <a:lnTo>
                  <a:pt x="24" y="66"/>
                </a:lnTo>
                <a:lnTo>
                  <a:pt x="18" y="72"/>
                </a:lnTo>
                <a:lnTo>
                  <a:pt x="18" y="90"/>
                </a:lnTo>
                <a:lnTo>
                  <a:pt x="12" y="96"/>
                </a:lnTo>
                <a:lnTo>
                  <a:pt x="12" y="120"/>
                </a:lnTo>
                <a:lnTo>
                  <a:pt x="6" y="132"/>
                </a:lnTo>
                <a:lnTo>
                  <a:pt x="6" y="156"/>
                </a:lnTo>
                <a:lnTo>
                  <a:pt x="0" y="162"/>
                </a:lnTo>
                <a:lnTo>
                  <a:pt x="0" y="318"/>
                </a:lnTo>
                <a:lnTo>
                  <a:pt x="6" y="324"/>
                </a:lnTo>
                <a:lnTo>
                  <a:pt x="6" y="360"/>
                </a:lnTo>
                <a:lnTo>
                  <a:pt x="12" y="366"/>
                </a:lnTo>
                <a:lnTo>
                  <a:pt x="12" y="390"/>
                </a:lnTo>
                <a:lnTo>
                  <a:pt x="18" y="396"/>
                </a:lnTo>
                <a:lnTo>
                  <a:pt x="18" y="420"/>
                </a:lnTo>
                <a:lnTo>
                  <a:pt x="24" y="426"/>
                </a:lnTo>
                <a:lnTo>
                  <a:pt x="24" y="438"/>
                </a:lnTo>
                <a:lnTo>
                  <a:pt x="30" y="444"/>
                </a:lnTo>
                <a:lnTo>
                  <a:pt x="30" y="456"/>
                </a:lnTo>
                <a:lnTo>
                  <a:pt x="36" y="462"/>
                </a:lnTo>
                <a:lnTo>
                  <a:pt x="36" y="474"/>
                </a:lnTo>
                <a:lnTo>
                  <a:pt x="42" y="480"/>
                </a:lnTo>
                <a:lnTo>
                  <a:pt x="42" y="486"/>
                </a:lnTo>
                <a:lnTo>
                  <a:pt x="48" y="492"/>
                </a:lnTo>
                <a:lnTo>
                  <a:pt x="48" y="504"/>
                </a:lnTo>
                <a:lnTo>
                  <a:pt x="54" y="510"/>
                </a:lnTo>
                <a:lnTo>
                  <a:pt x="54" y="516"/>
                </a:lnTo>
                <a:lnTo>
                  <a:pt x="60" y="522"/>
                </a:lnTo>
                <a:lnTo>
                  <a:pt x="60" y="528"/>
                </a:lnTo>
                <a:lnTo>
                  <a:pt x="66" y="540"/>
                </a:lnTo>
                <a:lnTo>
                  <a:pt x="66" y="546"/>
                </a:lnTo>
                <a:lnTo>
                  <a:pt x="72" y="552"/>
                </a:lnTo>
                <a:lnTo>
                  <a:pt x="72" y="558"/>
                </a:lnTo>
                <a:lnTo>
                  <a:pt x="78" y="564"/>
                </a:lnTo>
                <a:lnTo>
                  <a:pt x="78" y="570"/>
                </a:lnTo>
                <a:lnTo>
                  <a:pt x="84" y="576"/>
                </a:lnTo>
                <a:lnTo>
                  <a:pt x="90" y="582"/>
                </a:lnTo>
                <a:lnTo>
                  <a:pt x="90" y="588"/>
                </a:lnTo>
                <a:lnTo>
                  <a:pt x="96" y="594"/>
                </a:lnTo>
                <a:lnTo>
                  <a:pt x="96" y="600"/>
                </a:lnTo>
                <a:lnTo>
                  <a:pt x="102" y="606"/>
                </a:lnTo>
                <a:lnTo>
                  <a:pt x="108" y="612"/>
                </a:lnTo>
                <a:lnTo>
                  <a:pt x="108" y="618"/>
                </a:lnTo>
                <a:lnTo>
                  <a:pt x="114" y="624"/>
                </a:lnTo>
                <a:lnTo>
                  <a:pt x="120" y="630"/>
                </a:lnTo>
                <a:lnTo>
                  <a:pt x="120" y="636"/>
                </a:lnTo>
                <a:lnTo>
                  <a:pt x="126" y="642"/>
                </a:lnTo>
                <a:lnTo>
                  <a:pt x="132" y="648"/>
                </a:lnTo>
                <a:lnTo>
                  <a:pt x="132" y="654"/>
                </a:lnTo>
                <a:lnTo>
                  <a:pt x="138" y="660"/>
                </a:lnTo>
                <a:lnTo>
                  <a:pt x="144" y="666"/>
                </a:lnTo>
                <a:lnTo>
                  <a:pt x="150" y="672"/>
                </a:lnTo>
                <a:lnTo>
                  <a:pt x="150" y="678"/>
                </a:lnTo>
                <a:lnTo>
                  <a:pt x="156" y="684"/>
                </a:lnTo>
                <a:lnTo>
                  <a:pt x="162" y="690"/>
                </a:lnTo>
                <a:lnTo>
                  <a:pt x="168" y="696"/>
                </a:lnTo>
                <a:lnTo>
                  <a:pt x="174" y="702"/>
                </a:lnTo>
                <a:lnTo>
                  <a:pt x="180" y="708"/>
                </a:lnTo>
                <a:lnTo>
                  <a:pt x="186" y="714"/>
                </a:lnTo>
                <a:lnTo>
                  <a:pt x="192" y="720"/>
                </a:lnTo>
                <a:lnTo>
                  <a:pt x="198" y="726"/>
                </a:lnTo>
                <a:lnTo>
                  <a:pt x="198" y="732"/>
                </a:lnTo>
                <a:lnTo>
                  <a:pt x="204" y="738"/>
                </a:lnTo>
                <a:lnTo>
                  <a:pt x="210" y="738"/>
                </a:lnTo>
                <a:lnTo>
                  <a:pt x="216" y="744"/>
                </a:lnTo>
                <a:lnTo>
                  <a:pt x="222" y="750"/>
                </a:lnTo>
                <a:lnTo>
                  <a:pt x="228" y="756"/>
                </a:lnTo>
                <a:lnTo>
                  <a:pt x="240" y="768"/>
                </a:lnTo>
                <a:lnTo>
                  <a:pt x="234" y="768"/>
                </a:lnTo>
                <a:lnTo>
                  <a:pt x="240" y="768"/>
                </a:lnTo>
                <a:lnTo>
                  <a:pt x="246" y="774"/>
                </a:lnTo>
                <a:lnTo>
                  <a:pt x="252" y="780"/>
                </a:lnTo>
                <a:lnTo>
                  <a:pt x="258" y="786"/>
                </a:lnTo>
                <a:lnTo>
                  <a:pt x="264" y="786"/>
                </a:lnTo>
                <a:lnTo>
                  <a:pt x="270" y="792"/>
                </a:lnTo>
                <a:lnTo>
                  <a:pt x="276" y="798"/>
                </a:lnTo>
                <a:lnTo>
                  <a:pt x="282" y="804"/>
                </a:lnTo>
                <a:lnTo>
                  <a:pt x="288" y="804"/>
                </a:lnTo>
                <a:lnTo>
                  <a:pt x="294" y="810"/>
                </a:lnTo>
                <a:lnTo>
                  <a:pt x="300" y="816"/>
                </a:lnTo>
                <a:lnTo>
                  <a:pt x="306" y="816"/>
                </a:lnTo>
                <a:lnTo>
                  <a:pt x="312" y="822"/>
                </a:lnTo>
                <a:lnTo>
                  <a:pt x="318" y="828"/>
                </a:lnTo>
                <a:lnTo>
                  <a:pt x="324" y="828"/>
                </a:lnTo>
                <a:lnTo>
                  <a:pt x="330" y="834"/>
                </a:lnTo>
                <a:lnTo>
                  <a:pt x="336" y="840"/>
                </a:lnTo>
                <a:lnTo>
                  <a:pt x="342" y="840"/>
                </a:lnTo>
                <a:lnTo>
                  <a:pt x="348" y="846"/>
                </a:lnTo>
                <a:lnTo>
                  <a:pt x="354" y="852"/>
                </a:lnTo>
                <a:lnTo>
                  <a:pt x="360" y="852"/>
                </a:lnTo>
                <a:lnTo>
                  <a:pt x="366" y="858"/>
                </a:lnTo>
                <a:lnTo>
                  <a:pt x="372" y="858"/>
                </a:lnTo>
                <a:lnTo>
                  <a:pt x="378" y="864"/>
                </a:lnTo>
                <a:lnTo>
                  <a:pt x="384" y="870"/>
                </a:lnTo>
                <a:lnTo>
                  <a:pt x="396" y="870"/>
                </a:lnTo>
                <a:lnTo>
                  <a:pt x="402" y="876"/>
                </a:lnTo>
                <a:lnTo>
                  <a:pt x="408" y="876"/>
                </a:lnTo>
                <a:lnTo>
                  <a:pt x="414" y="882"/>
                </a:lnTo>
                <a:lnTo>
                  <a:pt x="420" y="882"/>
                </a:lnTo>
                <a:lnTo>
                  <a:pt x="426" y="888"/>
                </a:lnTo>
                <a:lnTo>
                  <a:pt x="432" y="888"/>
                </a:lnTo>
                <a:lnTo>
                  <a:pt x="438" y="894"/>
                </a:lnTo>
                <a:lnTo>
                  <a:pt x="444" y="894"/>
                </a:lnTo>
                <a:lnTo>
                  <a:pt x="456" y="900"/>
                </a:lnTo>
                <a:lnTo>
                  <a:pt x="462" y="900"/>
                </a:lnTo>
                <a:lnTo>
                  <a:pt x="468" y="900"/>
                </a:lnTo>
                <a:lnTo>
                  <a:pt x="474" y="906"/>
                </a:lnTo>
                <a:lnTo>
                  <a:pt x="480" y="906"/>
                </a:lnTo>
                <a:lnTo>
                  <a:pt x="486" y="912"/>
                </a:lnTo>
                <a:lnTo>
                  <a:pt x="492" y="912"/>
                </a:lnTo>
                <a:lnTo>
                  <a:pt x="504" y="912"/>
                </a:lnTo>
                <a:lnTo>
                  <a:pt x="510" y="918"/>
                </a:lnTo>
                <a:lnTo>
                  <a:pt x="516" y="918"/>
                </a:lnTo>
                <a:lnTo>
                  <a:pt x="522" y="924"/>
                </a:lnTo>
                <a:lnTo>
                  <a:pt x="528" y="924"/>
                </a:lnTo>
                <a:lnTo>
                  <a:pt x="534" y="924"/>
                </a:lnTo>
                <a:lnTo>
                  <a:pt x="546" y="930"/>
                </a:lnTo>
                <a:lnTo>
                  <a:pt x="552" y="930"/>
                </a:lnTo>
                <a:lnTo>
                  <a:pt x="558" y="930"/>
                </a:lnTo>
                <a:lnTo>
                  <a:pt x="564" y="930"/>
                </a:lnTo>
                <a:lnTo>
                  <a:pt x="570" y="936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1" name="Freeform 75">
            <a:extLst>
              <a:ext uri="{FF2B5EF4-FFF2-40B4-BE49-F238E27FC236}">
                <a16:creationId xmlns:a16="http://schemas.microsoft.com/office/drawing/2014/main" id="{06A1B1F6-6C84-45E6-B997-ECC25FCDFADD}"/>
              </a:ext>
            </a:extLst>
          </p:cNvPr>
          <p:cNvSpPr>
            <a:spLocks/>
          </p:cNvSpPr>
          <p:nvPr/>
        </p:nvSpPr>
        <p:spPr bwMode="auto">
          <a:xfrm>
            <a:off x="4438650" y="3871913"/>
            <a:ext cx="1276350" cy="581025"/>
          </a:xfrm>
          <a:custGeom>
            <a:avLst/>
            <a:gdLst/>
            <a:ahLst/>
            <a:cxnLst>
              <a:cxn ang="0">
                <a:pos x="18" y="348"/>
              </a:cxn>
              <a:cxn ang="0">
                <a:pos x="36" y="354"/>
              </a:cxn>
              <a:cxn ang="0">
                <a:pos x="60" y="354"/>
              </a:cxn>
              <a:cxn ang="0">
                <a:pos x="84" y="360"/>
              </a:cxn>
              <a:cxn ang="0">
                <a:pos x="102" y="360"/>
              </a:cxn>
              <a:cxn ang="0">
                <a:pos x="126" y="360"/>
              </a:cxn>
              <a:cxn ang="0">
                <a:pos x="150" y="366"/>
              </a:cxn>
              <a:cxn ang="0">
                <a:pos x="168" y="366"/>
              </a:cxn>
              <a:cxn ang="0">
                <a:pos x="192" y="360"/>
              </a:cxn>
              <a:cxn ang="0">
                <a:pos x="216" y="360"/>
              </a:cxn>
              <a:cxn ang="0">
                <a:pos x="234" y="360"/>
              </a:cxn>
              <a:cxn ang="0">
                <a:pos x="258" y="360"/>
              </a:cxn>
              <a:cxn ang="0">
                <a:pos x="282" y="354"/>
              </a:cxn>
              <a:cxn ang="0">
                <a:pos x="300" y="354"/>
              </a:cxn>
              <a:cxn ang="0">
                <a:pos x="324" y="348"/>
              </a:cxn>
              <a:cxn ang="0">
                <a:pos x="348" y="342"/>
              </a:cxn>
              <a:cxn ang="0">
                <a:pos x="366" y="336"/>
              </a:cxn>
              <a:cxn ang="0">
                <a:pos x="390" y="330"/>
              </a:cxn>
              <a:cxn ang="0">
                <a:pos x="408" y="324"/>
              </a:cxn>
              <a:cxn ang="0">
                <a:pos x="432" y="318"/>
              </a:cxn>
              <a:cxn ang="0">
                <a:pos x="450" y="306"/>
              </a:cxn>
              <a:cxn ang="0">
                <a:pos x="468" y="300"/>
              </a:cxn>
              <a:cxn ang="0">
                <a:pos x="492" y="288"/>
              </a:cxn>
              <a:cxn ang="0">
                <a:pos x="510" y="282"/>
              </a:cxn>
              <a:cxn ang="0">
                <a:pos x="528" y="270"/>
              </a:cxn>
              <a:cxn ang="0">
                <a:pos x="546" y="258"/>
              </a:cxn>
              <a:cxn ang="0">
                <a:pos x="570" y="246"/>
              </a:cxn>
              <a:cxn ang="0">
                <a:pos x="588" y="234"/>
              </a:cxn>
              <a:cxn ang="0">
                <a:pos x="606" y="222"/>
              </a:cxn>
              <a:cxn ang="0">
                <a:pos x="630" y="204"/>
              </a:cxn>
              <a:cxn ang="0">
                <a:pos x="636" y="198"/>
              </a:cxn>
              <a:cxn ang="0">
                <a:pos x="654" y="186"/>
              </a:cxn>
              <a:cxn ang="0">
                <a:pos x="672" y="168"/>
              </a:cxn>
              <a:cxn ang="0">
                <a:pos x="690" y="156"/>
              </a:cxn>
              <a:cxn ang="0">
                <a:pos x="702" y="138"/>
              </a:cxn>
              <a:cxn ang="0">
                <a:pos x="720" y="126"/>
              </a:cxn>
              <a:cxn ang="0">
                <a:pos x="732" y="108"/>
              </a:cxn>
              <a:cxn ang="0">
                <a:pos x="744" y="90"/>
              </a:cxn>
              <a:cxn ang="0">
                <a:pos x="756" y="72"/>
              </a:cxn>
              <a:cxn ang="0">
                <a:pos x="774" y="54"/>
              </a:cxn>
              <a:cxn ang="0">
                <a:pos x="786" y="36"/>
              </a:cxn>
              <a:cxn ang="0">
                <a:pos x="798" y="18"/>
              </a:cxn>
            </a:cxnLst>
            <a:rect l="0" t="0" r="r" b="b"/>
            <a:pathLst>
              <a:path w="804" h="366">
                <a:moveTo>
                  <a:pt x="0" y="348"/>
                </a:moveTo>
                <a:lnTo>
                  <a:pt x="12" y="348"/>
                </a:lnTo>
                <a:lnTo>
                  <a:pt x="18" y="348"/>
                </a:lnTo>
                <a:lnTo>
                  <a:pt x="24" y="348"/>
                </a:lnTo>
                <a:lnTo>
                  <a:pt x="30" y="354"/>
                </a:lnTo>
                <a:lnTo>
                  <a:pt x="36" y="354"/>
                </a:lnTo>
                <a:lnTo>
                  <a:pt x="48" y="354"/>
                </a:lnTo>
                <a:lnTo>
                  <a:pt x="54" y="354"/>
                </a:lnTo>
                <a:lnTo>
                  <a:pt x="60" y="354"/>
                </a:lnTo>
                <a:lnTo>
                  <a:pt x="66" y="360"/>
                </a:lnTo>
                <a:lnTo>
                  <a:pt x="78" y="360"/>
                </a:lnTo>
                <a:lnTo>
                  <a:pt x="84" y="360"/>
                </a:lnTo>
                <a:lnTo>
                  <a:pt x="90" y="360"/>
                </a:lnTo>
                <a:lnTo>
                  <a:pt x="96" y="360"/>
                </a:lnTo>
                <a:lnTo>
                  <a:pt x="102" y="360"/>
                </a:lnTo>
                <a:lnTo>
                  <a:pt x="114" y="360"/>
                </a:lnTo>
                <a:lnTo>
                  <a:pt x="120" y="360"/>
                </a:lnTo>
                <a:lnTo>
                  <a:pt x="126" y="360"/>
                </a:lnTo>
                <a:lnTo>
                  <a:pt x="132" y="360"/>
                </a:lnTo>
                <a:lnTo>
                  <a:pt x="144" y="366"/>
                </a:lnTo>
                <a:lnTo>
                  <a:pt x="150" y="366"/>
                </a:lnTo>
                <a:lnTo>
                  <a:pt x="156" y="366"/>
                </a:lnTo>
                <a:lnTo>
                  <a:pt x="162" y="366"/>
                </a:lnTo>
                <a:lnTo>
                  <a:pt x="168" y="366"/>
                </a:lnTo>
                <a:lnTo>
                  <a:pt x="180" y="366"/>
                </a:lnTo>
                <a:lnTo>
                  <a:pt x="186" y="366"/>
                </a:lnTo>
                <a:lnTo>
                  <a:pt x="192" y="360"/>
                </a:lnTo>
                <a:lnTo>
                  <a:pt x="198" y="360"/>
                </a:lnTo>
                <a:lnTo>
                  <a:pt x="210" y="360"/>
                </a:lnTo>
                <a:lnTo>
                  <a:pt x="216" y="360"/>
                </a:lnTo>
                <a:lnTo>
                  <a:pt x="222" y="360"/>
                </a:lnTo>
                <a:lnTo>
                  <a:pt x="228" y="360"/>
                </a:lnTo>
                <a:lnTo>
                  <a:pt x="234" y="360"/>
                </a:lnTo>
                <a:lnTo>
                  <a:pt x="246" y="360"/>
                </a:lnTo>
                <a:lnTo>
                  <a:pt x="252" y="360"/>
                </a:lnTo>
                <a:lnTo>
                  <a:pt x="258" y="360"/>
                </a:lnTo>
                <a:lnTo>
                  <a:pt x="264" y="354"/>
                </a:lnTo>
                <a:lnTo>
                  <a:pt x="276" y="354"/>
                </a:lnTo>
                <a:lnTo>
                  <a:pt x="282" y="354"/>
                </a:lnTo>
                <a:lnTo>
                  <a:pt x="288" y="354"/>
                </a:lnTo>
                <a:lnTo>
                  <a:pt x="294" y="354"/>
                </a:lnTo>
                <a:lnTo>
                  <a:pt x="300" y="354"/>
                </a:lnTo>
                <a:lnTo>
                  <a:pt x="312" y="348"/>
                </a:lnTo>
                <a:lnTo>
                  <a:pt x="318" y="348"/>
                </a:lnTo>
                <a:lnTo>
                  <a:pt x="324" y="348"/>
                </a:lnTo>
                <a:lnTo>
                  <a:pt x="330" y="348"/>
                </a:lnTo>
                <a:lnTo>
                  <a:pt x="336" y="342"/>
                </a:lnTo>
                <a:lnTo>
                  <a:pt x="348" y="342"/>
                </a:lnTo>
                <a:lnTo>
                  <a:pt x="354" y="342"/>
                </a:lnTo>
                <a:lnTo>
                  <a:pt x="360" y="336"/>
                </a:lnTo>
                <a:lnTo>
                  <a:pt x="366" y="336"/>
                </a:lnTo>
                <a:lnTo>
                  <a:pt x="372" y="336"/>
                </a:lnTo>
                <a:lnTo>
                  <a:pt x="384" y="330"/>
                </a:lnTo>
                <a:lnTo>
                  <a:pt x="390" y="330"/>
                </a:lnTo>
                <a:lnTo>
                  <a:pt x="396" y="330"/>
                </a:lnTo>
                <a:lnTo>
                  <a:pt x="402" y="324"/>
                </a:lnTo>
                <a:lnTo>
                  <a:pt x="408" y="324"/>
                </a:lnTo>
                <a:lnTo>
                  <a:pt x="414" y="324"/>
                </a:lnTo>
                <a:lnTo>
                  <a:pt x="420" y="318"/>
                </a:lnTo>
                <a:lnTo>
                  <a:pt x="432" y="318"/>
                </a:lnTo>
                <a:lnTo>
                  <a:pt x="438" y="312"/>
                </a:lnTo>
                <a:lnTo>
                  <a:pt x="444" y="312"/>
                </a:lnTo>
                <a:lnTo>
                  <a:pt x="450" y="306"/>
                </a:lnTo>
                <a:lnTo>
                  <a:pt x="456" y="306"/>
                </a:lnTo>
                <a:lnTo>
                  <a:pt x="462" y="300"/>
                </a:lnTo>
                <a:lnTo>
                  <a:pt x="468" y="300"/>
                </a:lnTo>
                <a:lnTo>
                  <a:pt x="480" y="294"/>
                </a:lnTo>
                <a:lnTo>
                  <a:pt x="486" y="294"/>
                </a:lnTo>
                <a:lnTo>
                  <a:pt x="492" y="288"/>
                </a:lnTo>
                <a:lnTo>
                  <a:pt x="498" y="288"/>
                </a:lnTo>
                <a:lnTo>
                  <a:pt x="504" y="282"/>
                </a:lnTo>
                <a:lnTo>
                  <a:pt x="510" y="282"/>
                </a:lnTo>
                <a:lnTo>
                  <a:pt x="516" y="276"/>
                </a:lnTo>
                <a:lnTo>
                  <a:pt x="522" y="276"/>
                </a:lnTo>
                <a:lnTo>
                  <a:pt x="528" y="270"/>
                </a:lnTo>
                <a:lnTo>
                  <a:pt x="534" y="270"/>
                </a:lnTo>
                <a:lnTo>
                  <a:pt x="540" y="264"/>
                </a:lnTo>
                <a:lnTo>
                  <a:pt x="546" y="258"/>
                </a:lnTo>
                <a:lnTo>
                  <a:pt x="552" y="258"/>
                </a:lnTo>
                <a:lnTo>
                  <a:pt x="564" y="252"/>
                </a:lnTo>
                <a:lnTo>
                  <a:pt x="570" y="246"/>
                </a:lnTo>
                <a:lnTo>
                  <a:pt x="576" y="246"/>
                </a:lnTo>
                <a:lnTo>
                  <a:pt x="582" y="240"/>
                </a:lnTo>
                <a:lnTo>
                  <a:pt x="588" y="234"/>
                </a:lnTo>
                <a:lnTo>
                  <a:pt x="594" y="234"/>
                </a:lnTo>
                <a:lnTo>
                  <a:pt x="600" y="228"/>
                </a:lnTo>
                <a:lnTo>
                  <a:pt x="606" y="222"/>
                </a:lnTo>
                <a:lnTo>
                  <a:pt x="612" y="222"/>
                </a:lnTo>
                <a:lnTo>
                  <a:pt x="618" y="216"/>
                </a:lnTo>
                <a:lnTo>
                  <a:pt x="630" y="204"/>
                </a:lnTo>
                <a:lnTo>
                  <a:pt x="624" y="204"/>
                </a:lnTo>
                <a:lnTo>
                  <a:pt x="630" y="204"/>
                </a:lnTo>
                <a:lnTo>
                  <a:pt x="636" y="198"/>
                </a:lnTo>
                <a:lnTo>
                  <a:pt x="642" y="192"/>
                </a:lnTo>
                <a:lnTo>
                  <a:pt x="648" y="186"/>
                </a:lnTo>
                <a:lnTo>
                  <a:pt x="654" y="186"/>
                </a:lnTo>
                <a:lnTo>
                  <a:pt x="660" y="180"/>
                </a:lnTo>
                <a:lnTo>
                  <a:pt x="666" y="174"/>
                </a:lnTo>
                <a:lnTo>
                  <a:pt x="672" y="168"/>
                </a:lnTo>
                <a:lnTo>
                  <a:pt x="678" y="162"/>
                </a:lnTo>
                <a:lnTo>
                  <a:pt x="684" y="162"/>
                </a:lnTo>
                <a:lnTo>
                  <a:pt x="690" y="156"/>
                </a:lnTo>
                <a:lnTo>
                  <a:pt x="690" y="150"/>
                </a:lnTo>
                <a:lnTo>
                  <a:pt x="696" y="144"/>
                </a:lnTo>
                <a:lnTo>
                  <a:pt x="702" y="138"/>
                </a:lnTo>
                <a:lnTo>
                  <a:pt x="708" y="132"/>
                </a:lnTo>
                <a:lnTo>
                  <a:pt x="714" y="132"/>
                </a:lnTo>
                <a:lnTo>
                  <a:pt x="720" y="126"/>
                </a:lnTo>
                <a:lnTo>
                  <a:pt x="720" y="120"/>
                </a:lnTo>
                <a:lnTo>
                  <a:pt x="726" y="114"/>
                </a:lnTo>
                <a:lnTo>
                  <a:pt x="732" y="108"/>
                </a:lnTo>
                <a:lnTo>
                  <a:pt x="738" y="102"/>
                </a:lnTo>
                <a:lnTo>
                  <a:pt x="744" y="96"/>
                </a:lnTo>
                <a:lnTo>
                  <a:pt x="744" y="90"/>
                </a:lnTo>
                <a:lnTo>
                  <a:pt x="750" y="84"/>
                </a:lnTo>
                <a:lnTo>
                  <a:pt x="756" y="78"/>
                </a:lnTo>
                <a:lnTo>
                  <a:pt x="756" y="72"/>
                </a:lnTo>
                <a:lnTo>
                  <a:pt x="762" y="66"/>
                </a:lnTo>
                <a:lnTo>
                  <a:pt x="768" y="60"/>
                </a:lnTo>
                <a:lnTo>
                  <a:pt x="774" y="54"/>
                </a:lnTo>
                <a:lnTo>
                  <a:pt x="780" y="48"/>
                </a:lnTo>
                <a:lnTo>
                  <a:pt x="786" y="42"/>
                </a:lnTo>
                <a:lnTo>
                  <a:pt x="786" y="36"/>
                </a:lnTo>
                <a:lnTo>
                  <a:pt x="792" y="30"/>
                </a:lnTo>
                <a:lnTo>
                  <a:pt x="798" y="24"/>
                </a:lnTo>
                <a:lnTo>
                  <a:pt x="798" y="18"/>
                </a:lnTo>
                <a:lnTo>
                  <a:pt x="804" y="6"/>
                </a:lnTo>
                <a:lnTo>
                  <a:pt x="804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2" name="Freeform 76">
            <a:extLst>
              <a:ext uri="{FF2B5EF4-FFF2-40B4-BE49-F238E27FC236}">
                <a16:creationId xmlns:a16="http://schemas.microsoft.com/office/drawing/2014/main" id="{16BBD66C-7063-4F78-B893-489FA7C1CF2F}"/>
              </a:ext>
            </a:extLst>
          </p:cNvPr>
          <p:cNvSpPr>
            <a:spLocks/>
          </p:cNvSpPr>
          <p:nvPr/>
        </p:nvSpPr>
        <p:spPr bwMode="auto">
          <a:xfrm>
            <a:off x="5715000" y="3328988"/>
            <a:ext cx="152400" cy="542925"/>
          </a:xfrm>
          <a:custGeom>
            <a:avLst/>
            <a:gdLst/>
            <a:ahLst/>
            <a:cxnLst>
              <a:cxn ang="0">
                <a:pos x="0" y="342"/>
              </a:cxn>
              <a:cxn ang="0">
                <a:pos x="6" y="336"/>
              </a:cxn>
              <a:cxn ang="0">
                <a:pos x="12" y="330"/>
              </a:cxn>
              <a:cxn ang="0">
                <a:pos x="12" y="324"/>
              </a:cxn>
              <a:cxn ang="0">
                <a:pos x="18" y="318"/>
              </a:cxn>
              <a:cxn ang="0">
                <a:pos x="18" y="312"/>
              </a:cxn>
              <a:cxn ang="0">
                <a:pos x="24" y="306"/>
              </a:cxn>
              <a:cxn ang="0">
                <a:pos x="24" y="300"/>
              </a:cxn>
              <a:cxn ang="0">
                <a:pos x="30" y="294"/>
              </a:cxn>
              <a:cxn ang="0">
                <a:pos x="30" y="288"/>
              </a:cxn>
              <a:cxn ang="0">
                <a:pos x="36" y="282"/>
              </a:cxn>
              <a:cxn ang="0">
                <a:pos x="36" y="276"/>
              </a:cxn>
              <a:cxn ang="0">
                <a:pos x="42" y="270"/>
              </a:cxn>
              <a:cxn ang="0">
                <a:pos x="42" y="264"/>
              </a:cxn>
              <a:cxn ang="0">
                <a:pos x="48" y="258"/>
              </a:cxn>
              <a:cxn ang="0">
                <a:pos x="48" y="246"/>
              </a:cxn>
              <a:cxn ang="0">
                <a:pos x="54" y="240"/>
              </a:cxn>
              <a:cxn ang="0">
                <a:pos x="54" y="234"/>
              </a:cxn>
              <a:cxn ang="0">
                <a:pos x="60" y="228"/>
              </a:cxn>
              <a:cxn ang="0">
                <a:pos x="60" y="216"/>
              </a:cxn>
              <a:cxn ang="0">
                <a:pos x="66" y="210"/>
              </a:cxn>
              <a:cxn ang="0">
                <a:pos x="66" y="192"/>
              </a:cxn>
              <a:cxn ang="0">
                <a:pos x="72" y="186"/>
              </a:cxn>
              <a:cxn ang="0">
                <a:pos x="72" y="174"/>
              </a:cxn>
              <a:cxn ang="0">
                <a:pos x="78" y="168"/>
              </a:cxn>
              <a:cxn ang="0">
                <a:pos x="78" y="156"/>
              </a:cxn>
              <a:cxn ang="0">
                <a:pos x="84" y="144"/>
              </a:cxn>
              <a:cxn ang="0">
                <a:pos x="84" y="120"/>
              </a:cxn>
              <a:cxn ang="0">
                <a:pos x="90" y="114"/>
              </a:cxn>
              <a:cxn ang="0">
                <a:pos x="90" y="84"/>
              </a:cxn>
              <a:cxn ang="0">
                <a:pos x="96" y="78"/>
              </a:cxn>
              <a:cxn ang="0">
                <a:pos x="96" y="0"/>
              </a:cxn>
            </a:cxnLst>
            <a:rect l="0" t="0" r="r" b="b"/>
            <a:pathLst>
              <a:path w="96" h="342">
                <a:moveTo>
                  <a:pt x="0" y="342"/>
                </a:moveTo>
                <a:lnTo>
                  <a:pt x="6" y="336"/>
                </a:lnTo>
                <a:lnTo>
                  <a:pt x="12" y="330"/>
                </a:lnTo>
                <a:lnTo>
                  <a:pt x="12" y="324"/>
                </a:lnTo>
                <a:lnTo>
                  <a:pt x="18" y="318"/>
                </a:lnTo>
                <a:lnTo>
                  <a:pt x="18" y="312"/>
                </a:lnTo>
                <a:lnTo>
                  <a:pt x="24" y="306"/>
                </a:lnTo>
                <a:lnTo>
                  <a:pt x="24" y="300"/>
                </a:lnTo>
                <a:lnTo>
                  <a:pt x="30" y="294"/>
                </a:lnTo>
                <a:lnTo>
                  <a:pt x="30" y="288"/>
                </a:lnTo>
                <a:lnTo>
                  <a:pt x="36" y="282"/>
                </a:lnTo>
                <a:lnTo>
                  <a:pt x="36" y="276"/>
                </a:lnTo>
                <a:lnTo>
                  <a:pt x="42" y="270"/>
                </a:lnTo>
                <a:lnTo>
                  <a:pt x="42" y="264"/>
                </a:lnTo>
                <a:lnTo>
                  <a:pt x="48" y="258"/>
                </a:lnTo>
                <a:lnTo>
                  <a:pt x="48" y="246"/>
                </a:lnTo>
                <a:lnTo>
                  <a:pt x="54" y="240"/>
                </a:lnTo>
                <a:lnTo>
                  <a:pt x="54" y="234"/>
                </a:lnTo>
                <a:lnTo>
                  <a:pt x="60" y="228"/>
                </a:lnTo>
                <a:lnTo>
                  <a:pt x="60" y="216"/>
                </a:lnTo>
                <a:lnTo>
                  <a:pt x="66" y="210"/>
                </a:lnTo>
                <a:lnTo>
                  <a:pt x="66" y="192"/>
                </a:lnTo>
                <a:lnTo>
                  <a:pt x="72" y="186"/>
                </a:lnTo>
                <a:lnTo>
                  <a:pt x="72" y="174"/>
                </a:lnTo>
                <a:lnTo>
                  <a:pt x="78" y="168"/>
                </a:lnTo>
                <a:lnTo>
                  <a:pt x="78" y="156"/>
                </a:lnTo>
                <a:lnTo>
                  <a:pt x="84" y="144"/>
                </a:lnTo>
                <a:lnTo>
                  <a:pt x="84" y="120"/>
                </a:lnTo>
                <a:lnTo>
                  <a:pt x="90" y="114"/>
                </a:lnTo>
                <a:lnTo>
                  <a:pt x="90" y="84"/>
                </a:lnTo>
                <a:lnTo>
                  <a:pt x="96" y="78"/>
                </a:lnTo>
                <a:lnTo>
                  <a:pt x="96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3" name="Oval 77">
            <a:extLst>
              <a:ext uri="{FF2B5EF4-FFF2-40B4-BE49-F238E27FC236}">
                <a16:creationId xmlns:a16="http://schemas.microsoft.com/office/drawing/2014/main" id="{B026FF69-B2F8-43CF-A333-E6ECED20E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2490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4" name="Oval 78">
            <a:extLst>
              <a:ext uri="{FF2B5EF4-FFF2-40B4-BE49-F238E27FC236}">
                <a16:creationId xmlns:a16="http://schemas.microsoft.com/office/drawing/2014/main" id="{51A1B18B-4F23-43B6-805F-6C25FBA33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5" name="Oval 79">
            <a:extLst>
              <a:ext uri="{FF2B5EF4-FFF2-40B4-BE49-F238E27FC236}">
                <a16:creationId xmlns:a16="http://schemas.microsoft.com/office/drawing/2014/main" id="{607017E5-5F46-45B4-9CFB-337D4CBEC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28051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6" name="Oval 80">
            <a:extLst>
              <a:ext uri="{FF2B5EF4-FFF2-40B4-BE49-F238E27FC236}">
                <a16:creationId xmlns:a16="http://schemas.microsoft.com/office/drawing/2014/main" id="{5ECDDD28-E36B-4D35-B04A-32655B04E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1643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7" name="Oval 81">
            <a:extLst>
              <a:ext uri="{FF2B5EF4-FFF2-40B4-BE49-F238E27FC236}">
                <a16:creationId xmlns:a16="http://schemas.microsoft.com/office/drawing/2014/main" id="{A1C1A8FF-6666-4CF3-B93A-ADA34361F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091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8" name="Oval 82">
            <a:extLst>
              <a:ext uri="{FF2B5EF4-FFF2-40B4-BE49-F238E27FC236}">
                <a16:creationId xmlns:a16="http://schemas.microsoft.com/office/drawing/2014/main" id="{3597E9FC-BDA7-485A-AA4B-68EA393A9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4310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9" name="Oval 83">
            <a:extLst>
              <a:ext uri="{FF2B5EF4-FFF2-40B4-BE49-F238E27FC236}">
                <a16:creationId xmlns:a16="http://schemas.microsoft.com/office/drawing/2014/main" id="{7168FAA8-1CEC-4C24-B9F3-C38DCD4D9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2185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0" name="Oval 84">
            <a:extLst>
              <a:ext uri="{FF2B5EF4-FFF2-40B4-BE49-F238E27FC236}">
                <a16:creationId xmlns:a16="http://schemas.microsoft.com/office/drawing/2014/main" id="{E17A5D17-78C9-498A-9E54-552A15DB2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576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1" name="Oval 85">
            <a:extLst>
              <a:ext uri="{FF2B5EF4-FFF2-40B4-BE49-F238E27FC236}">
                <a16:creationId xmlns:a16="http://schemas.microsoft.com/office/drawing/2014/main" id="{BC156C62-E3F6-4110-B028-B74EFC3D6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338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2" name="Oval 86">
            <a:extLst>
              <a:ext uri="{FF2B5EF4-FFF2-40B4-BE49-F238E27FC236}">
                <a16:creationId xmlns:a16="http://schemas.microsoft.com/office/drawing/2014/main" id="{0C8E0BA6-5411-43E2-B786-541314C6C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3" name="Oval 87">
            <a:extLst>
              <a:ext uri="{FF2B5EF4-FFF2-40B4-BE49-F238E27FC236}">
                <a16:creationId xmlns:a16="http://schemas.microsoft.com/office/drawing/2014/main" id="{601EE7B0-5614-4D80-91BE-776835701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1223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4" name="Oval 88">
            <a:extLst>
              <a:ext uri="{FF2B5EF4-FFF2-40B4-BE49-F238E27FC236}">
                <a16:creationId xmlns:a16="http://schemas.microsoft.com/office/drawing/2014/main" id="{44D5AC87-D728-497C-B6C2-15F0C341E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4529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5" name="Oval 89">
            <a:extLst>
              <a:ext uri="{FF2B5EF4-FFF2-40B4-BE49-F238E27FC236}">
                <a16:creationId xmlns:a16="http://schemas.microsoft.com/office/drawing/2014/main" id="{C413C848-7CC3-4568-8582-F0A51A957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4157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6" name="Oval 90">
            <a:extLst>
              <a:ext uri="{FF2B5EF4-FFF2-40B4-BE49-F238E27FC236}">
                <a16:creationId xmlns:a16="http://schemas.microsoft.com/office/drawing/2014/main" id="{EADE066C-3E35-4C13-98E5-2C206ECF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3376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7" name="Oval 91">
            <a:extLst>
              <a:ext uri="{FF2B5EF4-FFF2-40B4-BE49-F238E27FC236}">
                <a16:creationId xmlns:a16="http://schemas.microsoft.com/office/drawing/2014/main" id="{EAE116F0-1811-47C3-8CE8-3825F8F99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300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8" name="Oval 92">
            <a:extLst>
              <a:ext uri="{FF2B5EF4-FFF2-40B4-BE49-F238E27FC236}">
                <a16:creationId xmlns:a16="http://schemas.microsoft.com/office/drawing/2014/main" id="{F250955E-54BF-41AA-B1E4-43FFECAB8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3205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9" name="Oval 93">
            <a:extLst>
              <a:ext uri="{FF2B5EF4-FFF2-40B4-BE49-F238E27FC236}">
                <a16:creationId xmlns:a16="http://schemas.microsoft.com/office/drawing/2014/main" id="{338A9155-0422-41D8-89BB-545FC1364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35956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0" name="Oval 94">
            <a:extLst>
              <a:ext uri="{FF2B5EF4-FFF2-40B4-BE49-F238E27FC236}">
                <a16:creationId xmlns:a16="http://schemas.microsoft.com/office/drawing/2014/main" id="{4C53FD2F-3A1A-4DE7-9BC5-70AA9B302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1" name="Oval 95">
            <a:extLst>
              <a:ext uri="{FF2B5EF4-FFF2-40B4-BE49-F238E27FC236}">
                <a16:creationId xmlns:a16="http://schemas.microsoft.com/office/drawing/2014/main" id="{9A3349F1-3BB8-4F5D-A12B-39BF79C8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576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2" name="Oval 96">
            <a:extLst>
              <a:ext uri="{FF2B5EF4-FFF2-40B4-BE49-F238E27FC236}">
                <a16:creationId xmlns:a16="http://schemas.microsoft.com/office/drawing/2014/main" id="{670054AA-7E65-4DE0-B847-81A75AECF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3109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3" name="Oval 97">
            <a:extLst>
              <a:ext uri="{FF2B5EF4-FFF2-40B4-BE49-F238E27FC236}">
                <a16:creationId xmlns:a16="http://schemas.microsoft.com/office/drawing/2014/main" id="{BC344B17-6728-4562-9402-F9A553A55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2376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4" name="Oval 98">
            <a:extLst>
              <a:ext uri="{FF2B5EF4-FFF2-40B4-BE49-F238E27FC236}">
                <a16:creationId xmlns:a16="http://schemas.microsoft.com/office/drawing/2014/main" id="{6D5173E9-96AB-4B4B-B63D-6BA7BEDA6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57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5" name="Oval 99">
            <a:extLst>
              <a:ext uri="{FF2B5EF4-FFF2-40B4-BE49-F238E27FC236}">
                <a16:creationId xmlns:a16="http://schemas.microsoft.com/office/drawing/2014/main" id="{C98A8D31-4CDF-41B8-B722-AF1072F5C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25" y="3890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6" name="Oval 100">
            <a:extLst>
              <a:ext uri="{FF2B5EF4-FFF2-40B4-BE49-F238E27FC236}">
                <a16:creationId xmlns:a16="http://schemas.microsoft.com/office/drawing/2014/main" id="{8B972EBE-DE32-48E8-963D-4D5563B1F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065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7" name="Oval 101">
            <a:extLst>
              <a:ext uri="{FF2B5EF4-FFF2-40B4-BE49-F238E27FC236}">
                <a16:creationId xmlns:a16="http://schemas.microsoft.com/office/drawing/2014/main" id="{01F85B12-8089-4FF5-84E3-DB4B82F39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4125" y="36052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8" name="Oval 102">
            <a:extLst>
              <a:ext uri="{FF2B5EF4-FFF2-40B4-BE49-F238E27FC236}">
                <a16:creationId xmlns:a16="http://schemas.microsoft.com/office/drawing/2014/main" id="{02FC9C36-BF20-4F52-9C31-61C2F9C64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871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9" name="Oval 103">
            <a:extLst>
              <a:ext uri="{FF2B5EF4-FFF2-40B4-BE49-F238E27FC236}">
                <a16:creationId xmlns:a16="http://schemas.microsoft.com/office/drawing/2014/main" id="{638E720E-F725-41D0-A1E9-21F7C2B0C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033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0" name="Oval 104">
            <a:extLst>
              <a:ext uri="{FF2B5EF4-FFF2-40B4-BE49-F238E27FC236}">
                <a16:creationId xmlns:a16="http://schemas.microsoft.com/office/drawing/2014/main" id="{335D7B74-35E8-4D25-B69D-82225B666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3490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1" name="Oval 105">
            <a:extLst>
              <a:ext uri="{FF2B5EF4-FFF2-40B4-BE49-F238E27FC236}">
                <a16:creationId xmlns:a16="http://schemas.microsoft.com/office/drawing/2014/main" id="{8F52AAF5-D70A-4EA1-81C8-90AEA32BF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38433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2" name="Oval 106">
            <a:extLst>
              <a:ext uri="{FF2B5EF4-FFF2-40B4-BE49-F238E27FC236}">
                <a16:creationId xmlns:a16="http://schemas.microsoft.com/office/drawing/2014/main" id="{C634ACC1-3788-431C-9F0B-10D5BEFBB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3825" y="4014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3" name="Oval 107">
            <a:extLst>
              <a:ext uri="{FF2B5EF4-FFF2-40B4-BE49-F238E27FC236}">
                <a16:creationId xmlns:a16="http://schemas.microsoft.com/office/drawing/2014/main" id="{255502F9-6968-46EC-9654-2F5C1F293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4" name="Oval 108">
            <a:extLst>
              <a:ext uri="{FF2B5EF4-FFF2-40B4-BE49-F238E27FC236}">
                <a16:creationId xmlns:a16="http://schemas.microsoft.com/office/drawing/2014/main" id="{B2AD2C29-9719-48A6-B59A-12C39421C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4710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5" name="Oval 109">
            <a:extLst>
              <a:ext uri="{FF2B5EF4-FFF2-40B4-BE49-F238E27FC236}">
                <a16:creationId xmlns:a16="http://schemas.microsoft.com/office/drawing/2014/main" id="{68798DFE-CFEF-4400-888A-8C6A09809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8434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6" name="Oval 110">
            <a:extLst>
              <a:ext uri="{FF2B5EF4-FFF2-40B4-BE49-F238E27FC236}">
                <a16:creationId xmlns:a16="http://schemas.microsoft.com/office/drawing/2014/main" id="{D806EA5C-FFFD-41F8-B084-273ABB00A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0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7" name="Oval 111">
            <a:extLst>
              <a:ext uri="{FF2B5EF4-FFF2-40B4-BE49-F238E27FC236}">
                <a16:creationId xmlns:a16="http://schemas.microsoft.com/office/drawing/2014/main" id="{2426A0D5-ED27-4A80-BB0A-426F74EE5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4510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8" name="Oval 112">
            <a:extLst>
              <a:ext uri="{FF2B5EF4-FFF2-40B4-BE49-F238E27FC236}">
                <a16:creationId xmlns:a16="http://schemas.microsoft.com/office/drawing/2014/main" id="{BC66D5B7-3657-4F54-AC30-A435333E4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6175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9" name="Oval 113">
            <a:extLst>
              <a:ext uri="{FF2B5EF4-FFF2-40B4-BE49-F238E27FC236}">
                <a16:creationId xmlns:a16="http://schemas.microsoft.com/office/drawing/2014/main" id="{653EC4AB-D161-4652-843C-599813AE3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207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0" name="Oval 114">
            <a:extLst>
              <a:ext uri="{FF2B5EF4-FFF2-40B4-BE49-F238E27FC236}">
                <a16:creationId xmlns:a16="http://schemas.microsoft.com/office/drawing/2014/main" id="{46936D89-1CB6-4B78-B018-F5CAC9344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1" name="Oval 115">
            <a:extLst>
              <a:ext uri="{FF2B5EF4-FFF2-40B4-BE49-F238E27FC236}">
                <a16:creationId xmlns:a16="http://schemas.microsoft.com/office/drawing/2014/main" id="{09CD5943-21D4-440D-B246-7FC9A87E9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1862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2" name="Oval 116">
            <a:extLst>
              <a:ext uri="{FF2B5EF4-FFF2-40B4-BE49-F238E27FC236}">
                <a16:creationId xmlns:a16="http://schemas.microsoft.com/office/drawing/2014/main" id="{4B607AD6-28B1-4630-9722-1F11548FB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4252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3" name="Oval 117">
            <a:extLst>
              <a:ext uri="{FF2B5EF4-FFF2-40B4-BE49-F238E27FC236}">
                <a16:creationId xmlns:a16="http://schemas.microsoft.com/office/drawing/2014/main" id="{B88F11E9-9A36-40E4-80EF-490A820AA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2500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4" name="Oval 118">
            <a:extLst>
              <a:ext uri="{FF2B5EF4-FFF2-40B4-BE49-F238E27FC236}">
                <a16:creationId xmlns:a16="http://schemas.microsoft.com/office/drawing/2014/main" id="{5400AEDA-0B1C-4771-8D04-4FCA5DCFB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2995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5" name="Oval 119">
            <a:extLst>
              <a:ext uri="{FF2B5EF4-FFF2-40B4-BE49-F238E27FC236}">
                <a16:creationId xmlns:a16="http://schemas.microsoft.com/office/drawing/2014/main" id="{6051FCB0-3BDD-4636-BD3D-C447C4AD9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1288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6" name="Oval 120">
            <a:extLst>
              <a:ext uri="{FF2B5EF4-FFF2-40B4-BE49-F238E27FC236}">
                <a16:creationId xmlns:a16="http://schemas.microsoft.com/office/drawing/2014/main" id="{D7A4FEAF-EBFB-45D7-A8DA-C0EEFE6FE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1003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7" name="Oval 121">
            <a:extLst>
              <a:ext uri="{FF2B5EF4-FFF2-40B4-BE49-F238E27FC236}">
                <a16:creationId xmlns:a16="http://schemas.microsoft.com/office/drawing/2014/main" id="{678D14EE-DBA0-4522-A5B2-6C0A904C1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8" name="Oval 122">
            <a:extLst>
              <a:ext uri="{FF2B5EF4-FFF2-40B4-BE49-F238E27FC236}">
                <a16:creationId xmlns:a16="http://schemas.microsoft.com/office/drawing/2014/main" id="{8EA04A96-C0A1-40C8-857B-164FCF8E8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233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9" name="Oval 123">
            <a:extLst>
              <a:ext uri="{FF2B5EF4-FFF2-40B4-BE49-F238E27FC236}">
                <a16:creationId xmlns:a16="http://schemas.microsoft.com/office/drawing/2014/main" id="{709AF078-6E62-4D05-A056-64515C043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36909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0" name="Oval 124">
            <a:extLst>
              <a:ext uri="{FF2B5EF4-FFF2-40B4-BE49-F238E27FC236}">
                <a16:creationId xmlns:a16="http://schemas.microsoft.com/office/drawing/2014/main" id="{1389A32C-88FE-4704-B09E-0E828D316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2450" y="3738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1" name="Oval 125">
            <a:extLst>
              <a:ext uri="{FF2B5EF4-FFF2-40B4-BE49-F238E27FC236}">
                <a16:creationId xmlns:a16="http://schemas.microsoft.com/office/drawing/2014/main" id="{BE310576-A7E7-4770-82B9-E7F1E156D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48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2" name="Oval 126">
            <a:extLst>
              <a:ext uri="{FF2B5EF4-FFF2-40B4-BE49-F238E27FC236}">
                <a16:creationId xmlns:a16="http://schemas.microsoft.com/office/drawing/2014/main" id="{83B70150-8D5E-4AF0-863E-9D72B5FA5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386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3" name="Oval 127">
            <a:extLst>
              <a:ext uri="{FF2B5EF4-FFF2-40B4-BE49-F238E27FC236}">
                <a16:creationId xmlns:a16="http://schemas.microsoft.com/office/drawing/2014/main" id="{E1177809-6F7C-438C-8E29-BB3AEB4FC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575" y="2976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4" name="Oval 128">
            <a:extLst>
              <a:ext uri="{FF2B5EF4-FFF2-40B4-BE49-F238E27FC236}">
                <a16:creationId xmlns:a16="http://schemas.microsoft.com/office/drawing/2014/main" id="{29A6931A-8553-4DDB-B7CC-BC1D6B1A7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8550" y="4005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5" name="Oval 129">
            <a:extLst>
              <a:ext uri="{FF2B5EF4-FFF2-40B4-BE49-F238E27FC236}">
                <a16:creationId xmlns:a16="http://schemas.microsoft.com/office/drawing/2014/main" id="{1D1F5784-6854-4775-8BD2-BA4A2F46D2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3875" y="32337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6" name="Oval 130">
            <a:extLst>
              <a:ext uri="{FF2B5EF4-FFF2-40B4-BE49-F238E27FC236}">
                <a16:creationId xmlns:a16="http://schemas.microsoft.com/office/drawing/2014/main" id="{8BB98316-2BA2-4EE6-A5FC-07CAD5A30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643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7" name="Oval 131">
            <a:extLst>
              <a:ext uri="{FF2B5EF4-FFF2-40B4-BE49-F238E27FC236}">
                <a16:creationId xmlns:a16="http://schemas.microsoft.com/office/drawing/2014/main" id="{715CFE5D-929E-47EE-B81B-A24BD581E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709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8" name="Oval 132">
            <a:extLst>
              <a:ext uri="{FF2B5EF4-FFF2-40B4-BE49-F238E27FC236}">
                <a16:creationId xmlns:a16="http://schemas.microsoft.com/office/drawing/2014/main" id="{4E7E6F80-DF61-4B3D-A71E-76F82F670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9" name="Oval 133">
            <a:extLst>
              <a:ext uri="{FF2B5EF4-FFF2-40B4-BE49-F238E27FC236}">
                <a16:creationId xmlns:a16="http://schemas.microsoft.com/office/drawing/2014/main" id="{E66A3742-852C-4F5D-917C-F41BCB9E5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0" name="Oval 134">
            <a:extLst>
              <a:ext uri="{FF2B5EF4-FFF2-40B4-BE49-F238E27FC236}">
                <a16:creationId xmlns:a16="http://schemas.microsoft.com/office/drawing/2014/main" id="{1C72E149-B2BA-40AA-9439-207BFABCB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4900" y="2233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1" name="Oval 135">
            <a:extLst>
              <a:ext uri="{FF2B5EF4-FFF2-40B4-BE49-F238E27FC236}">
                <a16:creationId xmlns:a16="http://schemas.microsoft.com/office/drawing/2014/main" id="{7AC13803-0B85-49B6-A66F-1CE0E1A6A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4319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2" name="Oval 136">
            <a:extLst>
              <a:ext uri="{FF2B5EF4-FFF2-40B4-BE49-F238E27FC236}">
                <a16:creationId xmlns:a16="http://schemas.microsoft.com/office/drawing/2014/main" id="{B0D2FDB4-A3EE-415D-AFFC-161AB2FB4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5450" y="3433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3" name="Oval 137">
            <a:extLst>
              <a:ext uri="{FF2B5EF4-FFF2-40B4-BE49-F238E27FC236}">
                <a16:creationId xmlns:a16="http://schemas.microsoft.com/office/drawing/2014/main" id="{E5948D94-179D-481B-BCA5-C687576AC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690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4" name="Oval 138">
            <a:extLst>
              <a:ext uri="{FF2B5EF4-FFF2-40B4-BE49-F238E27FC236}">
                <a16:creationId xmlns:a16="http://schemas.microsoft.com/office/drawing/2014/main" id="{632EE1AE-EAF3-41A8-8322-DFF68DB7F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4519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5" name="Oval 139">
            <a:extLst>
              <a:ext uri="{FF2B5EF4-FFF2-40B4-BE49-F238E27FC236}">
                <a16:creationId xmlns:a16="http://schemas.microsoft.com/office/drawing/2014/main" id="{4CEC20AA-A619-4CCD-B72A-5B8C6846B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1500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6" name="Oval 140">
            <a:extLst>
              <a:ext uri="{FF2B5EF4-FFF2-40B4-BE49-F238E27FC236}">
                <a16:creationId xmlns:a16="http://schemas.microsoft.com/office/drawing/2014/main" id="{A70F97C8-FAAD-429F-9899-F14162763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3090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7" name="Oval 141">
            <a:extLst>
              <a:ext uri="{FF2B5EF4-FFF2-40B4-BE49-F238E27FC236}">
                <a16:creationId xmlns:a16="http://schemas.microsoft.com/office/drawing/2014/main" id="{C5E1E3DA-44BB-4C78-80D5-896471E0A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3814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8" name="Oval 142">
            <a:extLst>
              <a:ext uri="{FF2B5EF4-FFF2-40B4-BE49-F238E27FC236}">
                <a16:creationId xmlns:a16="http://schemas.microsoft.com/office/drawing/2014/main" id="{66D1477D-EEAF-45CF-85AE-FC7BF09B8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3383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9" name="Oval 143">
            <a:extLst>
              <a:ext uri="{FF2B5EF4-FFF2-40B4-BE49-F238E27FC236}">
                <a16:creationId xmlns:a16="http://schemas.microsoft.com/office/drawing/2014/main" id="{DB3A8603-05CE-4A1C-B822-AD7CF972D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947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0" name="Oval 144">
            <a:extLst>
              <a:ext uri="{FF2B5EF4-FFF2-40B4-BE49-F238E27FC236}">
                <a16:creationId xmlns:a16="http://schemas.microsoft.com/office/drawing/2014/main" id="{15325A26-656E-4B61-B738-F114DCF8C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8975" y="3205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1" name="Oval 145">
            <a:extLst>
              <a:ext uri="{FF2B5EF4-FFF2-40B4-BE49-F238E27FC236}">
                <a16:creationId xmlns:a16="http://schemas.microsoft.com/office/drawing/2014/main" id="{B9114CD4-F9C3-40D2-AF6B-F1F5FC57F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39385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2" name="Oval 146">
            <a:extLst>
              <a:ext uri="{FF2B5EF4-FFF2-40B4-BE49-F238E27FC236}">
                <a16:creationId xmlns:a16="http://schemas.microsoft.com/office/drawing/2014/main" id="{2E34B974-4B03-42B5-A0C9-8D12B85E3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0025" y="4957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3" name="Oval 147">
            <a:extLst>
              <a:ext uri="{FF2B5EF4-FFF2-40B4-BE49-F238E27FC236}">
                <a16:creationId xmlns:a16="http://schemas.microsoft.com/office/drawing/2014/main" id="{6AFC2BC2-5338-4BA0-A905-3517C9994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8275" y="4205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4" name="Oval 148">
            <a:extLst>
              <a:ext uri="{FF2B5EF4-FFF2-40B4-BE49-F238E27FC236}">
                <a16:creationId xmlns:a16="http://schemas.microsoft.com/office/drawing/2014/main" id="{6C092D09-7377-48F3-A871-2C0A793DE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910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5" name="Oval 149">
            <a:extLst>
              <a:ext uri="{FF2B5EF4-FFF2-40B4-BE49-F238E27FC236}">
                <a16:creationId xmlns:a16="http://schemas.microsoft.com/office/drawing/2014/main" id="{74C7286C-AE7E-4127-8DC2-46C28F3B2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2881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6" name="Oval 150">
            <a:extLst>
              <a:ext uri="{FF2B5EF4-FFF2-40B4-BE49-F238E27FC236}">
                <a16:creationId xmlns:a16="http://schemas.microsoft.com/office/drawing/2014/main" id="{84256D7B-C5D4-4678-843A-04FD9B154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2728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7" name="Oval 151">
            <a:extLst>
              <a:ext uri="{FF2B5EF4-FFF2-40B4-BE49-F238E27FC236}">
                <a16:creationId xmlns:a16="http://schemas.microsoft.com/office/drawing/2014/main" id="{36AFF46D-3485-4BA9-AD4B-42EA12BC2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0433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8" name="Oval 152">
            <a:extLst>
              <a:ext uri="{FF2B5EF4-FFF2-40B4-BE49-F238E27FC236}">
                <a16:creationId xmlns:a16="http://schemas.microsoft.com/office/drawing/2014/main" id="{FE8FB7E2-1B94-4035-909B-BD7C6DE44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5" y="2528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9" name="Oval 153">
            <a:extLst>
              <a:ext uri="{FF2B5EF4-FFF2-40B4-BE49-F238E27FC236}">
                <a16:creationId xmlns:a16="http://schemas.microsoft.com/office/drawing/2014/main" id="{CAE98A55-FBFE-4B1A-9106-A24A17D15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2681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0" name="Oval 154">
            <a:extLst>
              <a:ext uri="{FF2B5EF4-FFF2-40B4-BE49-F238E27FC236}">
                <a16:creationId xmlns:a16="http://schemas.microsoft.com/office/drawing/2014/main" id="{7953FFC2-3E1C-4CC8-847C-5D462ED0E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1" name="Oval 155">
            <a:extLst>
              <a:ext uri="{FF2B5EF4-FFF2-40B4-BE49-F238E27FC236}">
                <a16:creationId xmlns:a16="http://schemas.microsoft.com/office/drawing/2014/main" id="{67780525-141D-4C66-AF66-5D17051DC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195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2" name="Oval 156">
            <a:extLst>
              <a:ext uri="{FF2B5EF4-FFF2-40B4-BE49-F238E27FC236}">
                <a16:creationId xmlns:a16="http://schemas.microsoft.com/office/drawing/2014/main" id="{36D56AA2-C090-4AB9-BEF2-E0BA39EC0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24717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3" name="Oval 157">
            <a:extLst>
              <a:ext uri="{FF2B5EF4-FFF2-40B4-BE49-F238E27FC236}">
                <a16:creationId xmlns:a16="http://schemas.microsoft.com/office/drawing/2014/main" id="{FB3EE709-0917-426F-B46C-CBDE650F8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4" name="Oval 158">
            <a:extLst>
              <a:ext uri="{FF2B5EF4-FFF2-40B4-BE49-F238E27FC236}">
                <a16:creationId xmlns:a16="http://schemas.microsoft.com/office/drawing/2014/main" id="{0F00CF03-D13F-47C5-BDEE-DAD5A71BB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4252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5" name="Oval 159">
            <a:extLst>
              <a:ext uri="{FF2B5EF4-FFF2-40B4-BE49-F238E27FC236}">
                <a16:creationId xmlns:a16="http://schemas.microsoft.com/office/drawing/2014/main" id="{3F425B2B-4B3B-40A5-81C6-1D082440E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071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6" name="Oval 160">
            <a:extLst>
              <a:ext uri="{FF2B5EF4-FFF2-40B4-BE49-F238E27FC236}">
                <a16:creationId xmlns:a16="http://schemas.microsoft.com/office/drawing/2014/main" id="{613C1C0B-DA65-4716-81AA-62BA8221E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2814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7" name="Oval 161">
            <a:extLst>
              <a:ext uri="{FF2B5EF4-FFF2-40B4-BE49-F238E27FC236}">
                <a16:creationId xmlns:a16="http://schemas.microsoft.com/office/drawing/2014/main" id="{DFF692BE-B093-44B8-AFC4-A4008C184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4672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8" name="Oval 162">
            <a:extLst>
              <a:ext uri="{FF2B5EF4-FFF2-40B4-BE49-F238E27FC236}">
                <a16:creationId xmlns:a16="http://schemas.microsoft.com/office/drawing/2014/main" id="{84EA59C4-8260-4FC4-9BD4-20CE6DCBB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15573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9" name="Oval 163">
            <a:extLst>
              <a:ext uri="{FF2B5EF4-FFF2-40B4-BE49-F238E27FC236}">
                <a16:creationId xmlns:a16="http://schemas.microsoft.com/office/drawing/2014/main" id="{E2BD0A94-6CF7-4B9F-A668-B6E732343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53197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0" name="Oval 164">
            <a:extLst>
              <a:ext uri="{FF2B5EF4-FFF2-40B4-BE49-F238E27FC236}">
                <a16:creationId xmlns:a16="http://schemas.microsoft.com/office/drawing/2014/main" id="{38F167D7-29CF-4765-ADBA-51D41B28B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4833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1" name="Oval 165">
            <a:extLst>
              <a:ext uri="{FF2B5EF4-FFF2-40B4-BE49-F238E27FC236}">
                <a16:creationId xmlns:a16="http://schemas.microsoft.com/office/drawing/2014/main" id="{F883D43B-8758-4E8C-9373-C3BE1F68B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2" name="Oval 166">
            <a:extLst>
              <a:ext uri="{FF2B5EF4-FFF2-40B4-BE49-F238E27FC236}">
                <a16:creationId xmlns:a16="http://schemas.microsoft.com/office/drawing/2014/main" id="{CE48CC36-00A8-4888-9B95-FCF079200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005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3" name="Oval 167">
            <a:extLst>
              <a:ext uri="{FF2B5EF4-FFF2-40B4-BE49-F238E27FC236}">
                <a16:creationId xmlns:a16="http://schemas.microsoft.com/office/drawing/2014/main" id="{F24ECBEE-ADCE-41AF-A236-7E90584E7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709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4" name="Oval 168">
            <a:extLst>
              <a:ext uri="{FF2B5EF4-FFF2-40B4-BE49-F238E27FC236}">
                <a16:creationId xmlns:a16="http://schemas.microsoft.com/office/drawing/2014/main" id="{FB7C7367-A0C0-4CC7-BC0B-2384560F9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75" y="3290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5" name="Oval 169">
            <a:extLst>
              <a:ext uri="{FF2B5EF4-FFF2-40B4-BE49-F238E27FC236}">
                <a16:creationId xmlns:a16="http://schemas.microsoft.com/office/drawing/2014/main" id="{CC0403A3-EB48-48FB-9372-25EE12B04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2624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6" name="Oval 170">
            <a:extLst>
              <a:ext uri="{FF2B5EF4-FFF2-40B4-BE49-F238E27FC236}">
                <a16:creationId xmlns:a16="http://schemas.microsoft.com/office/drawing/2014/main" id="{2EEEEC9B-7258-4AB3-B052-F102232C3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19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7" name="Oval 171">
            <a:extLst>
              <a:ext uri="{FF2B5EF4-FFF2-40B4-BE49-F238E27FC236}">
                <a16:creationId xmlns:a16="http://schemas.microsoft.com/office/drawing/2014/main" id="{4D53D5FE-4996-429B-8E63-AA50F6C3E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433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8" name="Oval 172">
            <a:extLst>
              <a:ext uri="{FF2B5EF4-FFF2-40B4-BE49-F238E27FC236}">
                <a16:creationId xmlns:a16="http://schemas.microsoft.com/office/drawing/2014/main" id="{32224E8B-76E0-4A27-BBE9-98B0B5427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0" y="26527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9" name="Oval 173">
            <a:extLst>
              <a:ext uri="{FF2B5EF4-FFF2-40B4-BE49-F238E27FC236}">
                <a16:creationId xmlns:a16="http://schemas.microsoft.com/office/drawing/2014/main" id="{A0EA421E-6C5E-47A7-B120-A7E08B51D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3348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0" name="Oval 174">
            <a:extLst>
              <a:ext uri="{FF2B5EF4-FFF2-40B4-BE49-F238E27FC236}">
                <a16:creationId xmlns:a16="http://schemas.microsoft.com/office/drawing/2014/main" id="{E961F2DC-C11E-422B-9CF5-D3BD7C78E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1" name="Oval 175">
            <a:extLst>
              <a:ext uri="{FF2B5EF4-FFF2-40B4-BE49-F238E27FC236}">
                <a16:creationId xmlns:a16="http://schemas.microsoft.com/office/drawing/2014/main" id="{313CEF1E-59D5-4020-983C-128E28993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3890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2" name="Oval 176">
            <a:extLst>
              <a:ext uri="{FF2B5EF4-FFF2-40B4-BE49-F238E27FC236}">
                <a16:creationId xmlns:a16="http://schemas.microsoft.com/office/drawing/2014/main" id="{1FAD6E73-A7EC-4D14-A903-C0666295C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4110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3375B380-BA74-4DEB-9387-BD3850ABBE73}"/>
              </a:ext>
            </a:extLst>
          </p:cNvPr>
          <p:cNvCxnSpPr/>
          <p:nvPr/>
        </p:nvCxnSpPr>
        <p:spPr>
          <a:xfrm>
            <a:off x="1905000" y="4343400"/>
            <a:ext cx="5867400" cy="0"/>
          </a:xfrm>
          <a:prstGeom prst="line">
            <a:avLst/>
          </a:prstGeom>
          <a:ln w="38100">
            <a:solidFill>
              <a:srgbClr val="FF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Rectangle 152">
            <a:extLst>
              <a:ext uri="{FF2B5EF4-FFF2-40B4-BE49-F238E27FC236}">
                <a16:creationId xmlns:a16="http://schemas.microsoft.com/office/drawing/2014/main" id="{460FCF84-63A0-4A81-8F5C-34869703E0F3}"/>
              </a:ext>
            </a:extLst>
          </p:cNvPr>
          <p:cNvSpPr/>
          <p:nvPr/>
        </p:nvSpPr>
        <p:spPr>
          <a:xfrm>
            <a:off x="6248400" y="152400"/>
            <a:ext cx="1752600" cy="3810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b="1" kern="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F2 &lt; -1.1?</a:t>
            </a: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C54EDE0D-36D0-4C75-AF37-650E26B5B0FB}"/>
              </a:ext>
            </a:extLst>
          </p:cNvPr>
          <p:cNvSpPr/>
          <p:nvPr/>
        </p:nvSpPr>
        <p:spPr>
          <a:xfrm>
            <a:off x="7239000" y="1066800"/>
            <a:ext cx="1752600" cy="3810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b="1" kern="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Blue class (1)</a:t>
            </a:r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8DFA9748-2423-438A-B0D9-526CA785A76B}"/>
              </a:ext>
            </a:extLst>
          </p:cNvPr>
          <p:cNvSpPr/>
          <p:nvPr/>
        </p:nvSpPr>
        <p:spPr>
          <a:xfrm>
            <a:off x="5105400" y="1066800"/>
            <a:ext cx="1752600" cy="3810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b="1" kern="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?</a:t>
            </a:r>
          </a:p>
        </p:txBody>
      </p:sp>
      <p:cxnSp>
        <p:nvCxnSpPr>
          <p:cNvPr id="158" name="Straight Arrow Connector 157">
            <a:extLst>
              <a:ext uri="{FF2B5EF4-FFF2-40B4-BE49-F238E27FC236}">
                <a16:creationId xmlns:a16="http://schemas.microsoft.com/office/drawing/2014/main" id="{A789CB61-2CDC-4BD9-84F2-8F91FA901E9C}"/>
              </a:ext>
            </a:extLst>
          </p:cNvPr>
          <p:cNvCxnSpPr/>
          <p:nvPr/>
        </p:nvCxnSpPr>
        <p:spPr>
          <a:xfrm>
            <a:off x="7543800" y="533400"/>
            <a:ext cx="457200" cy="457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>
            <a:extLst>
              <a:ext uri="{FF2B5EF4-FFF2-40B4-BE49-F238E27FC236}">
                <a16:creationId xmlns:a16="http://schemas.microsoft.com/office/drawing/2014/main" id="{ADD6A68C-D856-471E-BF31-30B8D8430957}"/>
              </a:ext>
            </a:extLst>
          </p:cNvPr>
          <p:cNvCxnSpPr/>
          <p:nvPr/>
        </p:nvCxnSpPr>
        <p:spPr>
          <a:xfrm flipH="1">
            <a:off x="6392863" y="541338"/>
            <a:ext cx="381000" cy="457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Box 163">
            <a:extLst>
              <a:ext uri="{FF2B5EF4-FFF2-40B4-BE49-F238E27FC236}">
                <a16:creationId xmlns:a16="http://schemas.microsoft.com/office/drawing/2014/main" id="{5E8BE4F4-DF0B-40F3-853F-A3FFB0A20A96}"/>
              </a:ext>
            </a:extLst>
          </p:cNvPr>
          <p:cNvSpPr txBox="1"/>
          <p:nvPr/>
        </p:nvSpPr>
        <p:spPr>
          <a:xfrm>
            <a:off x="7780338" y="533400"/>
            <a:ext cx="296862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Y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D198ACEB-14B7-4080-A654-AD3F8B1B9426}"/>
              </a:ext>
            </a:extLst>
          </p:cNvPr>
          <p:cNvSpPr txBox="1"/>
          <p:nvPr/>
        </p:nvSpPr>
        <p:spPr>
          <a:xfrm>
            <a:off x="6248400" y="533400"/>
            <a:ext cx="333375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N</a:t>
            </a:r>
          </a:p>
        </p:txBody>
      </p:sp>
    </p:spTree>
    <p:extLst>
      <p:ext uri="{BB962C8B-B14F-4D97-AF65-F5344CB8AC3E}">
        <p14:creationId xmlns:p14="http://schemas.microsoft.com/office/powerpoint/2010/main" val="144449620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Content Placeholder 2">
            <a:extLst>
              <a:ext uri="{FF2B5EF4-FFF2-40B4-BE49-F238E27FC236}">
                <a16:creationId xmlns:a16="http://schemas.microsoft.com/office/drawing/2014/main" id="{5685C8A8-0899-46D4-A025-C513EFAAFEE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4463" y="330200"/>
            <a:ext cx="8686800" cy="846138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en-US" altLang="en-US" sz="2400"/>
              <a:t>The system mostly works well, but does have both false positive and false negatives</a:t>
            </a:r>
          </a:p>
        </p:txBody>
      </p:sp>
      <p:pic>
        <p:nvPicPr>
          <p:cNvPr id="4099" name="Picture 2" descr="Related image">
            <a:extLst>
              <a:ext uri="{FF2B5EF4-FFF2-40B4-BE49-F238E27FC236}">
                <a16:creationId xmlns:a16="http://schemas.microsoft.com/office/drawing/2014/main" id="{4DFCDD1F-CECB-4554-9BB6-B151BCD8C0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647" t="21059" b="16490"/>
          <a:stretch>
            <a:fillRect/>
          </a:stretch>
        </p:blipFill>
        <p:spPr bwMode="auto">
          <a:xfrm>
            <a:off x="0" y="3370263"/>
            <a:ext cx="4572000" cy="348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3">
            <a:extLst>
              <a:ext uri="{FF2B5EF4-FFF2-40B4-BE49-F238E27FC236}">
                <a16:creationId xmlns:a16="http://schemas.microsoft.com/office/drawing/2014/main" id="{F151C707-FE6B-463F-A720-E078130431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446"/>
          <a:stretch>
            <a:fillRect/>
          </a:stretch>
        </p:blipFill>
        <p:spPr bwMode="auto">
          <a:xfrm>
            <a:off x="4808538" y="3370263"/>
            <a:ext cx="4335462" cy="3487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3" name="Rectangle 7">
            <a:extLst>
              <a:ext uri="{FF2B5EF4-FFF2-40B4-BE49-F238E27FC236}">
                <a16:creationId xmlns:a16="http://schemas.microsoft.com/office/drawing/2014/main" id="{62CF67FA-2D67-409C-98BB-C3F84DDE2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985838"/>
            <a:ext cx="5848350" cy="468630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5" name="Line 9">
            <a:extLst>
              <a:ext uri="{FF2B5EF4-FFF2-40B4-BE49-F238E27FC236}">
                <a16:creationId xmlns:a16="http://schemas.microsoft.com/office/drawing/2014/main" id="{F6EDD1CA-68EF-4DA3-B2C9-239F2976A58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7" name="Line 11">
            <a:extLst>
              <a:ext uri="{FF2B5EF4-FFF2-40B4-BE49-F238E27FC236}">
                <a16:creationId xmlns:a16="http://schemas.microsoft.com/office/drawing/2014/main" id="{1490A9E4-D867-491E-8A4C-29E158619F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8" name="Line 12">
            <a:extLst>
              <a:ext uri="{FF2B5EF4-FFF2-40B4-BE49-F238E27FC236}">
                <a16:creationId xmlns:a16="http://schemas.microsoft.com/office/drawing/2014/main" id="{3CBBDC21-5586-4746-BB2B-A995C941B6A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9" name="Line 13">
            <a:extLst>
              <a:ext uri="{FF2B5EF4-FFF2-40B4-BE49-F238E27FC236}">
                <a16:creationId xmlns:a16="http://schemas.microsoft.com/office/drawing/2014/main" id="{48735012-6EA3-4013-8524-538B97B8F9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0" name="Line 14">
            <a:extLst>
              <a:ext uri="{FF2B5EF4-FFF2-40B4-BE49-F238E27FC236}">
                <a16:creationId xmlns:a16="http://schemas.microsoft.com/office/drawing/2014/main" id="{F3A77DFA-C62F-4E97-9CE0-4DA5EBDBF5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2" name="Rectangle 16">
            <a:extLst>
              <a:ext uri="{FF2B5EF4-FFF2-40B4-BE49-F238E27FC236}">
                <a16:creationId xmlns:a16="http://schemas.microsoft.com/office/drawing/2014/main" id="{909782E3-8888-46CE-9E6D-CB5D647B2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3" name="Line 17">
            <a:extLst>
              <a:ext uri="{FF2B5EF4-FFF2-40B4-BE49-F238E27FC236}">
                <a16:creationId xmlns:a16="http://schemas.microsoft.com/office/drawing/2014/main" id="{9B9C11D4-2332-4C4B-9585-A97F1A29CD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27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5" name="Rectangle 19">
            <a:extLst>
              <a:ext uri="{FF2B5EF4-FFF2-40B4-BE49-F238E27FC236}">
                <a16:creationId xmlns:a16="http://schemas.microsoft.com/office/drawing/2014/main" id="{61FF33DE-11E4-4EE4-8C29-35C08D2AE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6" name="Line 20">
            <a:extLst>
              <a:ext uri="{FF2B5EF4-FFF2-40B4-BE49-F238E27FC236}">
                <a16:creationId xmlns:a16="http://schemas.microsoft.com/office/drawing/2014/main" id="{E76EE69B-D41C-4B86-8336-206B0B86BB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242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8" name="Rectangle 22">
            <a:extLst>
              <a:ext uri="{FF2B5EF4-FFF2-40B4-BE49-F238E27FC236}">
                <a16:creationId xmlns:a16="http://schemas.microsoft.com/office/drawing/2014/main" id="{D626076B-E203-4E18-B608-8F9C2A52B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9" name="Line 23">
            <a:extLst>
              <a:ext uri="{FF2B5EF4-FFF2-40B4-BE49-F238E27FC236}">
                <a16:creationId xmlns:a16="http://schemas.microsoft.com/office/drawing/2014/main" id="{FF466B95-E0DC-4E6C-87A5-E0BAB21E20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053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1" name="Rectangle 25">
            <a:extLst>
              <a:ext uri="{FF2B5EF4-FFF2-40B4-BE49-F238E27FC236}">
                <a16:creationId xmlns:a16="http://schemas.microsoft.com/office/drawing/2014/main" id="{E1A609EE-D1E2-449C-88C2-CFA927C18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2" name="Line 26">
            <a:extLst>
              <a:ext uri="{FF2B5EF4-FFF2-40B4-BE49-F238E27FC236}">
                <a16:creationId xmlns:a16="http://schemas.microsoft.com/office/drawing/2014/main" id="{7D6F16E4-7809-48AE-8DAE-00333E901F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7690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4" name="Rectangle 28">
            <a:extLst>
              <a:ext uri="{FF2B5EF4-FFF2-40B4-BE49-F238E27FC236}">
                <a16:creationId xmlns:a16="http://schemas.microsoft.com/office/drawing/2014/main" id="{3D5893FE-C869-4A35-B5A2-C8B50BAF2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5" name="Line 29">
            <a:extLst>
              <a:ext uri="{FF2B5EF4-FFF2-40B4-BE49-F238E27FC236}">
                <a16:creationId xmlns:a16="http://schemas.microsoft.com/office/drawing/2014/main" id="{01B17ADE-D468-4BAA-AE76-9DCDA16B29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84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7" name="Rectangle 31">
            <a:extLst>
              <a:ext uri="{FF2B5EF4-FFF2-40B4-BE49-F238E27FC236}">
                <a16:creationId xmlns:a16="http://schemas.microsoft.com/office/drawing/2014/main" id="{7BF48589-37CB-4949-8A82-2F1B2CC6C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8" name="Line 32">
            <a:extLst>
              <a:ext uri="{FF2B5EF4-FFF2-40B4-BE49-F238E27FC236}">
                <a16:creationId xmlns:a16="http://schemas.microsoft.com/office/drawing/2014/main" id="{B6993FEF-98BF-4C16-AEE8-9C067BD7B1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295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0" name="Rectangle 34">
            <a:extLst>
              <a:ext uri="{FF2B5EF4-FFF2-40B4-BE49-F238E27FC236}">
                <a16:creationId xmlns:a16="http://schemas.microsoft.com/office/drawing/2014/main" id="{56362A81-4B01-432E-8EE9-8B41785BE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0950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1" name="Line 35">
            <a:extLst>
              <a:ext uri="{FF2B5EF4-FFF2-40B4-BE49-F238E27FC236}">
                <a16:creationId xmlns:a16="http://schemas.microsoft.com/office/drawing/2014/main" id="{FDF5C3A5-8241-4DE5-BE67-5DC81216704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2" name="Line 36">
            <a:extLst>
              <a:ext uri="{FF2B5EF4-FFF2-40B4-BE49-F238E27FC236}">
                <a16:creationId xmlns:a16="http://schemas.microsoft.com/office/drawing/2014/main" id="{33A3B5AB-0241-4A13-B696-F8F08C9F78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62850" y="5672138"/>
            <a:ext cx="666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3" name="Rectangle 37">
            <a:extLst>
              <a:ext uri="{FF2B5EF4-FFF2-40B4-BE49-F238E27FC236}">
                <a16:creationId xmlns:a16="http://schemas.microsoft.com/office/drawing/2014/main" id="{821F2E0B-FFCF-4CF4-AC0A-DA41ABB54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5595938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4" name="Line 38">
            <a:extLst>
              <a:ext uri="{FF2B5EF4-FFF2-40B4-BE49-F238E27FC236}">
                <a16:creationId xmlns:a16="http://schemas.microsoft.com/office/drawing/2014/main" id="{09AE400A-0990-436E-918D-9ED44089C7D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1958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6" name="Rectangle 40">
            <a:extLst>
              <a:ext uri="{FF2B5EF4-FFF2-40B4-BE49-F238E27FC236}">
                <a16:creationId xmlns:a16="http://schemas.microsoft.com/office/drawing/2014/main" id="{81C3204A-D583-4CAA-944D-A8DFD4CE4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511968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7" name="Line 41">
            <a:extLst>
              <a:ext uri="{FF2B5EF4-FFF2-40B4-BE49-F238E27FC236}">
                <a16:creationId xmlns:a16="http://schemas.microsoft.com/office/drawing/2014/main" id="{F7A555DA-82DF-4423-B518-163B8E1329F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7291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9" name="Rectangle 43">
            <a:extLst>
              <a:ext uri="{FF2B5EF4-FFF2-40B4-BE49-F238E27FC236}">
                <a16:creationId xmlns:a16="http://schemas.microsoft.com/office/drawing/2014/main" id="{13BAB6B6-E8A7-4853-AC87-B53BC6471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465296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0" name="Line 44">
            <a:extLst>
              <a:ext uri="{FF2B5EF4-FFF2-40B4-BE49-F238E27FC236}">
                <a16:creationId xmlns:a16="http://schemas.microsoft.com/office/drawing/2014/main" id="{46E6D073-CD42-4B96-8170-2FEB2AE51E2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2624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2" name="Rectangle 46">
            <a:extLst>
              <a:ext uri="{FF2B5EF4-FFF2-40B4-BE49-F238E27FC236}">
                <a16:creationId xmlns:a16="http://schemas.microsoft.com/office/drawing/2014/main" id="{27B481E0-33B5-41CB-8FFF-F006A522D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18623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3" name="Line 47">
            <a:extLst>
              <a:ext uri="{FF2B5EF4-FFF2-40B4-BE49-F238E27FC236}">
                <a16:creationId xmlns:a16="http://schemas.microsoft.com/office/drawing/2014/main" id="{472325BA-8FFF-4D71-BA13-BF91D3E230F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7957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5" name="Rectangle 49">
            <a:extLst>
              <a:ext uri="{FF2B5EF4-FFF2-40B4-BE49-F238E27FC236}">
                <a16:creationId xmlns:a16="http://schemas.microsoft.com/office/drawing/2014/main" id="{8A79EE82-02EF-4970-ACCC-5DDBBF473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71951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6" name="Line 50">
            <a:extLst>
              <a:ext uri="{FF2B5EF4-FFF2-40B4-BE49-F238E27FC236}">
                <a16:creationId xmlns:a16="http://schemas.microsoft.com/office/drawing/2014/main" id="{6BC2A9D1-472C-4054-9F05-814BF52F066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3289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8" name="Rectangle 52">
            <a:extLst>
              <a:ext uri="{FF2B5EF4-FFF2-40B4-BE49-F238E27FC236}">
                <a16:creationId xmlns:a16="http://schemas.microsoft.com/office/drawing/2014/main" id="{BCE49C99-A87E-414D-9332-A8E0E8614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252788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9" name="Line 53">
            <a:extLst>
              <a:ext uri="{FF2B5EF4-FFF2-40B4-BE49-F238E27FC236}">
                <a16:creationId xmlns:a16="http://schemas.microsoft.com/office/drawing/2014/main" id="{3AE7B104-4FD8-4A2F-9915-F4F27DADD8F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8527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1" name="Rectangle 55">
            <a:extLst>
              <a:ext uri="{FF2B5EF4-FFF2-40B4-BE49-F238E27FC236}">
                <a16:creationId xmlns:a16="http://schemas.microsoft.com/office/drawing/2014/main" id="{30DE5498-A139-4E5B-9B81-79C9AC383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27765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2" name="Line 56">
            <a:extLst>
              <a:ext uri="{FF2B5EF4-FFF2-40B4-BE49-F238E27FC236}">
                <a16:creationId xmlns:a16="http://schemas.microsoft.com/office/drawing/2014/main" id="{E3A0FC36-E51B-4498-89A3-ED4D40AA6F1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3860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4" name="Rectangle 58">
            <a:extLst>
              <a:ext uri="{FF2B5EF4-FFF2-40B4-BE49-F238E27FC236}">
                <a16:creationId xmlns:a16="http://schemas.microsoft.com/office/drawing/2014/main" id="{73EC813A-8C1D-4D55-8567-9538E5DDE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3098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5" name="Line 59">
            <a:extLst>
              <a:ext uri="{FF2B5EF4-FFF2-40B4-BE49-F238E27FC236}">
                <a16:creationId xmlns:a16="http://schemas.microsoft.com/office/drawing/2014/main" id="{173B3DA0-BB9E-480B-BF14-52741BAA4C2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9192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7" name="Rectangle 61">
            <a:extLst>
              <a:ext uri="{FF2B5EF4-FFF2-40B4-BE49-F238E27FC236}">
                <a16:creationId xmlns:a16="http://schemas.microsoft.com/office/drawing/2014/main" id="{07000F6A-8064-42BD-93EE-FB04B9DE4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184308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8" name="Line 62">
            <a:extLst>
              <a:ext uri="{FF2B5EF4-FFF2-40B4-BE49-F238E27FC236}">
                <a16:creationId xmlns:a16="http://schemas.microsoft.com/office/drawing/2014/main" id="{CC17F0EE-BAE2-4B6A-A5EF-4300D2D4DD1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4525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0" name="Rectangle 64">
            <a:extLst>
              <a:ext uri="{FF2B5EF4-FFF2-40B4-BE49-F238E27FC236}">
                <a16:creationId xmlns:a16="http://schemas.microsoft.com/office/drawing/2014/main" id="{3DE50856-A9B3-4A13-9885-0D69059A0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137636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3" name="Rectangle 67">
            <a:extLst>
              <a:ext uri="{FF2B5EF4-FFF2-40B4-BE49-F238E27FC236}">
                <a16:creationId xmlns:a16="http://schemas.microsoft.com/office/drawing/2014/main" id="{810A5F46-54C4-49E8-81B8-F4299B649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9096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5" name="Line 69">
            <a:extLst>
              <a:ext uri="{FF2B5EF4-FFF2-40B4-BE49-F238E27FC236}">
                <a16:creationId xmlns:a16="http://schemas.microsoft.com/office/drawing/2014/main" id="{DBFC0291-C4A1-4F4C-B77C-85F95058DFB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7" name="Line 71">
            <a:extLst>
              <a:ext uri="{FF2B5EF4-FFF2-40B4-BE49-F238E27FC236}">
                <a16:creationId xmlns:a16="http://schemas.microsoft.com/office/drawing/2014/main" id="{8EE4B6AC-EA1F-41D6-8955-A53C4AE7C5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8" name="Freeform 72">
            <a:extLst>
              <a:ext uri="{FF2B5EF4-FFF2-40B4-BE49-F238E27FC236}">
                <a16:creationId xmlns:a16="http://schemas.microsoft.com/office/drawing/2014/main" id="{E3DA18B7-B866-4296-B48E-120E9573BAC4}"/>
              </a:ext>
            </a:extLst>
          </p:cNvPr>
          <p:cNvSpPr>
            <a:spLocks/>
          </p:cNvSpPr>
          <p:nvPr/>
        </p:nvSpPr>
        <p:spPr bwMode="auto">
          <a:xfrm>
            <a:off x="4781550" y="2205038"/>
            <a:ext cx="1085850" cy="1123950"/>
          </a:xfrm>
          <a:custGeom>
            <a:avLst/>
            <a:gdLst/>
            <a:ahLst/>
            <a:cxnLst>
              <a:cxn ang="0">
                <a:pos x="678" y="618"/>
              </a:cxn>
              <a:cxn ang="0">
                <a:pos x="672" y="558"/>
              </a:cxn>
              <a:cxn ang="0">
                <a:pos x="660" y="528"/>
              </a:cxn>
              <a:cxn ang="0">
                <a:pos x="654" y="498"/>
              </a:cxn>
              <a:cxn ang="0">
                <a:pos x="642" y="468"/>
              </a:cxn>
              <a:cxn ang="0">
                <a:pos x="636" y="444"/>
              </a:cxn>
              <a:cxn ang="0">
                <a:pos x="624" y="420"/>
              </a:cxn>
              <a:cxn ang="0">
                <a:pos x="618" y="402"/>
              </a:cxn>
              <a:cxn ang="0">
                <a:pos x="606" y="384"/>
              </a:cxn>
              <a:cxn ang="0">
                <a:pos x="594" y="366"/>
              </a:cxn>
              <a:cxn ang="0">
                <a:pos x="582" y="348"/>
              </a:cxn>
              <a:cxn ang="0">
                <a:pos x="576" y="330"/>
              </a:cxn>
              <a:cxn ang="0">
                <a:pos x="564" y="312"/>
              </a:cxn>
              <a:cxn ang="0">
                <a:pos x="546" y="294"/>
              </a:cxn>
              <a:cxn ang="0">
                <a:pos x="534" y="276"/>
              </a:cxn>
              <a:cxn ang="0">
                <a:pos x="522" y="258"/>
              </a:cxn>
              <a:cxn ang="0">
                <a:pos x="504" y="240"/>
              </a:cxn>
              <a:cxn ang="0">
                <a:pos x="486" y="222"/>
              </a:cxn>
              <a:cxn ang="0">
                <a:pos x="474" y="204"/>
              </a:cxn>
              <a:cxn ang="0">
                <a:pos x="456" y="192"/>
              </a:cxn>
              <a:cxn ang="0">
                <a:pos x="438" y="174"/>
              </a:cxn>
              <a:cxn ang="0">
                <a:pos x="420" y="156"/>
              </a:cxn>
              <a:cxn ang="0">
                <a:pos x="402" y="144"/>
              </a:cxn>
              <a:cxn ang="0">
                <a:pos x="384" y="132"/>
              </a:cxn>
              <a:cxn ang="0">
                <a:pos x="366" y="120"/>
              </a:cxn>
              <a:cxn ang="0">
                <a:pos x="348" y="108"/>
              </a:cxn>
              <a:cxn ang="0">
                <a:pos x="330" y="96"/>
              </a:cxn>
              <a:cxn ang="0">
                <a:pos x="312" y="84"/>
              </a:cxn>
              <a:cxn ang="0">
                <a:pos x="288" y="78"/>
              </a:cxn>
              <a:cxn ang="0">
                <a:pos x="270" y="66"/>
              </a:cxn>
              <a:cxn ang="0">
                <a:pos x="252" y="60"/>
              </a:cxn>
              <a:cxn ang="0">
                <a:pos x="228" y="48"/>
              </a:cxn>
              <a:cxn ang="0">
                <a:pos x="210" y="42"/>
              </a:cxn>
              <a:cxn ang="0">
                <a:pos x="186" y="36"/>
              </a:cxn>
              <a:cxn ang="0">
                <a:pos x="168" y="30"/>
              </a:cxn>
              <a:cxn ang="0">
                <a:pos x="144" y="24"/>
              </a:cxn>
              <a:cxn ang="0">
                <a:pos x="126" y="18"/>
              </a:cxn>
              <a:cxn ang="0">
                <a:pos x="102" y="12"/>
              </a:cxn>
              <a:cxn ang="0">
                <a:pos x="84" y="6"/>
              </a:cxn>
              <a:cxn ang="0">
                <a:pos x="60" y="6"/>
              </a:cxn>
              <a:cxn ang="0">
                <a:pos x="36" y="0"/>
              </a:cxn>
              <a:cxn ang="0">
                <a:pos x="18" y="0"/>
              </a:cxn>
            </a:cxnLst>
            <a:rect l="0" t="0" r="r" b="b"/>
            <a:pathLst>
              <a:path w="684" h="708">
                <a:moveTo>
                  <a:pt x="684" y="708"/>
                </a:moveTo>
                <a:lnTo>
                  <a:pt x="684" y="630"/>
                </a:lnTo>
                <a:lnTo>
                  <a:pt x="678" y="618"/>
                </a:lnTo>
                <a:lnTo>
                  <a:pt x="678" y="588"/>
                </a:lnTo>
                <a:lnTo>
                  <a:pt x="672" y="576"/>
                </a:lnTo>
                <a:lnTo>
                  <a:pt x="672" y="558"/>
                </a:lnTo>
                <a:lnTo>
                  <a:pt x="666" y="552"/>
                </a:lnTo>
                <a:lnTo>
                  <a:pt x="666" y="534"/>
                </a:lnTo>
                <a:lnTo>
                  <a:pt x="660" y="528"/>
                </a:lnTo>
                <a:lnTo>
                  <a:pt x="660" y="510"/>
                </a:lnTo>
                <a:lnTo>
                  <a:pt x="654" y="504"/>
                </a:lnTo>
                <a:lnTo>
                  <a:pt x="654" y="498"/>
                </a:lnTo>
                <a:lnTo>
                  <a:pt x="648" y="486"/>
                </a:lnTo>
                <a:lnTo>
                  <a:pt x="648" y="474"/>
                </a:lnTo>
                <a:lnTo>
                  <a:pt x="642" y="468"/>
                </a:lnTo>
                <a:lnTo>
                  <a:pt x="642" y="462"/>
                </a:lnTo>
                <a:lnTo>
                  <a:pt x="636" y="456"/>
                </a:lnTo>
                <a:lnTo>
                  <a:pt x="636" y="444"/>
                </a:lnTo>
                <a:lnTo>
                  <a:pt x="630" y="438"/>
                </a:lnTo>
                <a:lnTo>
                  <a:pt x="630" y="432"/>
                </a:lnTo>
                <a:lnTo>
                  <a:pt x="624" y="420"/>
                </a:lnTo>
                <a:lnTo>
                  <a:pt x="624" y="414"/>
                </a:lnTo>
                <a:lnTo>
                  <a:pt x="618" y="408"/>
                </a:lnTo>
                <a:lnTo>
                  <a:pt x="618" y="402"/>
                </a:lnTo>
                <a:lnTo>
                  <a:pt x="612" y="396"/>
                </a:lnTo>
                <a:lnTo>
                  <a:pt x="612" y="390"/>
                </a:lnTo>
                <a:lnTo>
                  <a:pt x="606" y="384"/>
                </a:lnTo>
                <a:lnTo>
                  <a:pt x="600" y="378"/>
                </a:lnTo>
                <a:lnTo>
                  <a:pt x="600" y="372"/>
                </a:lnTo>
                <a:lnTo>
                  <a:pt x="594" y="366"/>
                </a:lnTo>
                <a:lnTo>
                  <a:pt x="594" y="360"/>
                </a:lnTo>
                <a:lnTo>
                  <a:pt x="588" y="354"/>
                </a:lnTo>
                <a:lnTo>
                  <a:pt x="582" y="348"/>
                </a:lnTo>
                <a:lnTo>
                  <a:pt x="582" y="342"/>
                </a:lnTo>
                <a:lnTo>
                  <a:pt x="576" y="336"/>
                </a:lnTo>
                <a:lnTo>
                  <a:pt x="576" y="330"/>
                </a:lnTo>
                <a:lnTo>
                  <a:pt x="570" y="324"/>
                </a:lnTo>
                <a:lnTo>
                  <a:pt x="564" y="318"/>
                </a:lnTo>
                <a:lnTo>
                  <a:pt x="564" y="312"/>
                </a:lnTo>
                <a:lnTo>
                  <a:pt x="558" y="306"/>
                </a:lnTo>
                <a:lnTo>
                  <a:pt x="552" y="300"/>
                </a:lnTo>
                <a:lnTo>
                  <a:pt x="546" y="294"/>
                </a:lnTo>
                <a:lnTo>
                  <a:pt x="546" y="288"/>
                </a:lnTo>
                <a:lnTo>
                  <a:pt x="540" y="282"/>
                </a:lnTo>
                <a:lnTo>
                  <a:pt x="534" y="276"/>
                </a:lnTo>
                <a:lnTo>
                  <a:pt x="534" y="270"/>
                </a:lnTo>
                <a:lnTo>
                  <a:pt x="528" y="264"/>
                </a:lnTo>
                <a:lnTo>
                  <a:pt x="522" y="258"/>
                </a:lnTo>
                <a:lnTo>
                  <a:pt x="516" y="252"/>
                </a:lnTo>
                <a:lnTo>
                  <a:pt x="510" y="246"/>
                </a:lnTo>
                <a:lnTo>
                  <a:pt x="504" y="240"/>
                </a:lnTo>
                <a:lnTo>
                  <a:pt x="498" y="234"/>
                </a:lnTo>
                <a:lnTo>
                  <a:pt x="492" y="228"/>
                </a:lnTo>
                <a:lnTo>
                  <a:pt x="486" y="222"/>
                </a:lnTo>
                <a:lnTo>
                  <a:pt x="486" y="216"/>
                </a:lnTo>
                <a:lnTo>
                  <a:pt x="480" y="210"/>
                </a:lnTo>
                <a:lnTo>
                  <a:pt x="474" y="204"/>
                </a:lnTo>
                <a:lnTo>
                  <a:pt x="468" y="204"/>
                </a:lnTo>
                <a:lnTo>
                  <a:pt x="462" y="198"/>
                </a:lnTo>
                <a:lnTo>
                  <a:pt x="456" y="192"/>
                </a:lnTo>
                <a:lnTo>
                  <a:pt x="450" y="186"/>
                </a:lnTo>
                <a:lnTo>
                  <a:pt x="444" y="180"/>
                </a:lnTo>
                <a:lnTo>
                  <a:pt x="438" y="174"/>
                </a:lnTo>
                <a:lnTo>
                  <a:pt x="432" y="168"/>
                </a:lnTo>
                <a:lnTo>
                  <a:pt x="426" y="162"/>
                </a:lnTo>
                <a:lnTo>
                  <a:pt x="420" y="156"/>
                </a:lnTo>
                <a:lnTo>
                  <a:pt x="414" y="156"/>
                </a:lnTo>
                <a:lnTo>
                  <a:pt x="408" y="150"/>
                </a:lnTo>
                <a:lnTo>
                  <a:pt x="402" y="144"/>
                </a:lnTo>
                <a:lnTo>
                  <a:pt x="396" y="144"/>
                </a:lnTo>
                <a:lnTo>
                  <a:pt x="390" y="138"/>
                </a:lnTo>
                <a:lnTo>
                  <a:pt x="384" y="132"/>
                </a:lnTo>
                <a:lnTo>
                  <a:pt x="378" y="126"/>
                </a:lnTo>
                <a:lnTo>
                  <a:pt x="372" y="126"/>
                </a:lnTo>
                <a:lnTo>
                  <a:pt x="366" y="120"/>
                </a:lnTo>
                <a:lnTo>
                  <a:pt x="360" y="114"/>
                </a:lnTo>
                <a:lnTo>
                  <a:pt x="354" y="114"/>
                </a:lnTo>
                <a:lnTo>
                  <a:pt x="348" y="108"/>
                </a:lnTo>
                <a:lnTo>
                  <a:pt x="342" y="108"/>
                </a:lnTo>
                <a:lnTo>
                  <a:pt x="336" y="102"/>
                </a:lnTo>
                <a:lnTo>
                  <a:pt x="330" y="96"/>
                </a:lnTo>
                <a:lnTo>
                  <a:pt x="324" y="96"/>
                </a:lnTo>
                <a:lnTo>
                  <a:pt x="318" y="90"/>
                </a:lnTo>
                <a:lnTo>
                  <a:pt x="312" y="84"/>
                </a:lnTo>
                <a:lnTo>
                  <a:pt x="300" y="84"/>
                </a:lnTo>
                <a:lnTo>
                  <a:pt x="294" y="78"/>
                </a:lnTo>
                <a:lnTo>
                  <a:pt x="288" y="78"/>
                </a:lnTo>
                <a:lnTo>
                  <a:pt x="282" y="72"/>
                </a:lnTo>
                <a:lnTo>
                  <a:pt x="276" y="72"/>
                </a:lnTo>
                <a:lnTo>
                  <a:pt x="270" y="66"/>
                </a:lnTo>
                <a:lnTo>
                  <a:pt x="264" y="66"/>
                </a:lnTo>
                <a:lnTo>
                  <a:pt x="258" y="60"/>
                </a:lnTo>
                <a:lnTo>
                  <a:pt x="252" y="60"/>
                </a:lnTo>
                <a:lnTo>
                  <a:pt x="246" y="54"/>
                </a:lnTo>
                <a:lnTo>
                  <a:pt x="234" y="54"/>
                </a:lnTo>
                <a:lnTo>
                  <a:pt x="228" y="48"/>
                </a:lnTo>
                <a:lnTo>
                  <a:pt x="222" y="48"/>
                </a:lnTo>
                <a:lnTo>
                  <a:pt x="216" y="42"/>
                </a:lnTo>
                <a:lnTo>
                  <a:pt x="210" y="42"/>
                </a:lnTo>
                <a:lnTo>
                  <a:pt x="204" y="42"/>
                </a:lnTo>
                <a:lnTo>
                  <a:pt x="198" y="36"/>
                </a:lnTo>
                <a:lnTo>
                  <a:pt x="186" y="36"/>
                </a:lnTo>
                <a:lnTo>
                  <a:pt x="180" y="30"/>
                </a:lnTo>
                <a:lnTo>
                  <a:pt x="174" y="30"/>
                </a:lnTo>
                <a:lnTo>
                  <a:pt x="168" y="30"/>
                </a:lnTo>
                <a:lnTo>
                  <a:pt x="162" y="24"/>
                </a:lnTo>
                <a:lnTo>
                  <a:pt x="156" y="24"/>
                </a:lnTo>
                <a:lnTo>
                  <a:pt x="144" y="24"/>
                </a:lnTo>
                <a:lnTo>
                  <a:pt x="138" y="18"/>
                </a:lnTo>
                <a:lnTo>
                  <a:pt x="132" y="18"/>
                </a:lnTo>
                <a:lnTo>
                  <a:pt x="126" y="18"/>
                </a:lnTo>
                <a:lnTo>
                  <a:pt x="120" y="18"/>
                </a:lnTo>
                <a:lnTo>
                  <a:pt x="108" y="12"/>
                </a:lnTo>
                <a:lnTo>
                  <a:pt x="102" y="12"/>
                </a:lnTo>
                <a:lnTo>
                  <a:pt x="96" y="12"/>
                </a:lnTo>
                <a:lnTo>
                  <a:pt x="90" y="12"/>
                </a:lnTo>
                <a:lnTo>
                  <a:pt x="84" y="6"/>
                </a:lnTo>
                <a:lnTo>
                  <a:pt x="72" y="6"/>
                </a:lnTo>
                <a:lnTo>
                  <a:pt x="66" y="6"/>
                </a:lnTo>
                <a:lnTo>
                  <a:pt x="60" y="6"/>
                </a:lnTo>
                <a:lnTo>
                  <a:pt x="54" y="6"/>
                </a:lnTo>
                <a:lnTo>
                  <a:pt x="48" y="0"/>
                </a:lnTo>
                <a:lnTo>
                  <a:pt x="36" y="0"/>
                </a:lnTo>
                <a:lnTo>
                  <a:pt x="30" y="0"/>
                </a:lnTo>
                <a:lnTo>
                  <a:pt x="24" y="0"/>
                </a:lnTo>
                <a:lnTo>
                  <a:pt x="18" y="0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9" name="Freeform 73">
            <a:extLst>
              <a:ext uri="{FF2B5EF4-FFF2-40B4-BE49-F238E27FC236}">
                <a16:creationId xmlns:a16="http://schemas.microsoft.com/office/drawing/2014/main" id="{783B1C35-2BD2-44B3-B6EE-73E071F717E8}"/>
              </a:ext>
            </a:extLst>
          </p:cNvPr>
          <p:cNvSpPr>
            <a:spLocks/>
          </p:cNvSpPr>
          <p:nvPr/>
        </p:nvSpPr>
        <p:spPr bwMode="auto">
          <a:xfrm>
            <a:off x="3600450" y="2195513"/>
            <a:ext cx="1181100" cy="742950"/>
          </a:xfrm>
          <a:custGeom>
            <a:avLst/>
            <a:gdLst/>
            <a:ahLst/>
            <a:cxnLst>
              <a:cxn ang="0">
                <a:pos x="732" y="6"/>
              </a:cxn>
              <a:cxn ang="0">
                <a:pos x="708" y="0"/>
              </a:cxn>
              <a:cxn ang="0">
                <a:pos x="684" y="0"/>
              </a:cxn>
              <a:cxn ang="0">
                <a:pos x="666" y="6"/>
              </a:cxn>
              <a:cxn ang="0">
                <a:pos x="642" y="6"/>
              </a:cxn>
              <a:cxn ang="0">
                <a:pos x="618" y="6"/>
              </a:cxn>
              <a:cxn ang="0">
                <a:pos x="600" y="6"/>
              </a:cxn>
              <a:cxn ang="0">
                <a:pos x="576" y="12"/>
              </a:cxn>
              <a:cxn ang="0">
                <a:pos x="552" y="18"/>
              </a:cxn>
              <a:cxn ang="0">
                <a:pos x="534" y="18"/>
              </a:cxn>
              <a:cxn ang="0">
                <a:pos x="510" y="24"/>
              </a:cxn>
              <a:cxn ang="0">
                <a:pos x="492" y="30"/>
              </a:cxn>
              <a:cxn ang="0">
                <a:pos x="468" y="36"/>
              </a:cxn>
              <a:cxn ang="0">
                <a:pos x="450" y="42"/>
              </a:cxn>
              <a:cxn ang="0">
                <a:pos x="426" y="48"/>
              </a:cxn>
              <a:cxn ang="0">
                <a:pos x="408" y="60"/>
              </a:cxn>
              <a:cxn ang="0">
                <a:pos x="384" y="66"/>
              </a:cxn>
              <a:cxn ang="0">
                <a:pos x="366" y="78"/>
              </a:cxn>
              <a:cxn ang="0">
                <a:pos x="348" y="84"/>
              </a:cxn>
              <a:cxn ang="0">
                <a:pos x="330" y="96"/>
              </a:cxn>
              <a:cxn ang="0">
                <a:pos x="306" y="108"/>
              </a:cxn>
              <a:cxn ang="0">
                <a:pos x="288" y="120"/>
              </a:cxn>
              <a:cxn ang="0">
                <a:pos x="270" y="132"/>
              </a:cxn>
              <a:cxn ang="0">
                <a:pos x="252" y="144"/>
              </a:cxn>
              <a:cxn ang="0">
                <a:pos x="234" y="156"/>
              </a:cxn>
              <a:cxn ang="0">
                <a:pos x="216" y="168"/>
              </a:cxn>
              <a:cxn ang="0">
                <a:pos x="204" y="180"/>
              </a:cxn>
              <a:cxn ang="0">
                <a:pos x="186" y="198"/>
              </a:cxn>
              <a:cxn ang="0">
                <a:pos x="168" y="210"/>
              </a:cxn>
              <a:cxn ang="0">
                <a:pos x="156" y="228"/>
              </a:cxn>
              <a:cxn ang="0">
                <a:pos x="138" y="246"/>
              </a:cxn>
              <a:cxn ang="0">
                <a:pos x="120" y="264"/>
              </a:cxn>
              <a:cxn ang="0">
                <a:pos x="108" y="282"/>
              </a:cxn>
              <a:cxn ang="0">
                <a:pos x="96" y="300"/>
              </a:cxn>
              <a:cxn ang="0">
                <a:pos x="84" y="318"/>
              </a:cxn>
              <a:cxn ang="0">
                <a:pos x="72" y="336"/>
              </a:cxn>
              <a:cxn ang="0">
                <a:pos x="60" y="354"/>
              </a:cxn>
              <a:cxn ang="0">
                <a:pos x="48" y="372"/>
              </a:cxn>
              <a:cxn ang="0">
                <a:pos x="36" y="390"/>
              </a:cxn>
              <a:cxn ang="0">
                <a:pos x="24" y="408"/>
              </a:cxn>
              <a:cxn ang="0">
                <a:pos x="18" y="426"/>
              </a:cxn>
              <a:cxn ang="0">
                <a:pos x="6" y="456"/>
              </a:cxn>
            </a:cxnLst>
            <a:rect l="0" t="0" r="r" b="b"/>
            <a:pathLst>
              <a:path w="744" h="468">
                <a:moveTo>
                  <a:pt x="744" y="6"/>
                </a:moveTo>
                <a:lnTo>
                  <a:pt x="738" y="6"/>
                </a:lnTo>
                <a:lnTo>
                  <a:pt x="732" y="6"/>
                </a:lnTo>
                <a:lnTo>
                  <a:pt x="726" y="6"/>
                </a:lnTo>
                <a:lnTo>
                  <a:pt x="714" y="0"/>
                </a:lnTo>
                <a:lnTo>
                  <a:pt x="708" y="0"/>
                </a:lnTo>
                <a:lnTo>
                  <a:pt x="702" y="0"/>
                </a:lnTo>
                <a:lnTo>
                  <a:pt x="696" y="0"/>
                </a:lnTo>
                <a:lnTo>
                  <a:pt x="684" y="0"/>
                </a:lnTo>
                <a:lnTo>
                  <a:pt x="678" y="0"/>
                </a:lnTo>
                <a:lnTo>
                  <a:pt x="672" y="0"/>
                </a:lnTo>
                <a:lnTo>
                  <a:pt x="666" y="6"/>
                </a:lnTo>
                <a:lnTo>
                  <a:pt x="654" y="6"/>
                </a:lnTo>
                <a:lnTo>
                  <a:pt x="648" y="6"/>
                </a:lnTo>
                <a:lnTo>
                  <a:pt x="642" y="6"/>
                </a:lnTo>
                <a:lnTo>
                  <a:pt x="636" y="6"/>
                </a:lnTo>
                <a:lnTo>
                  <a:pt x="630" y="6"/>
                </a:lnTo>
                <a:lnTo>
                  <a:pt x="618" y="6"/>
                </a:lnTo>
                <a:lnTo>
                  <a:pt x="612" y="6"/>
                </a:lnTo>
                <a:lnTo>
                  <a:pt x="606" y="6"/>
                </a:lnTo>
                <a:lnTo>
                  <a:pt x="600" y="6"/>
                </a:lnTo>
                <a:lnTo>
                  <a:pt x="588" y="12"/>
                </a:lnTo>
                <a:lnTo>
                  <a:pt x="582" y="12"/>
                </a:lnTo>
                <a:lnTo>
                  <a:pt x="576" y="12"/>
                </a:lnTo>
                <a:lnTo>
                  <a:pt x="570" y="12"/>
                </a:lnTo>
                <a:lnTo>
                  <a:pt x="564" y="12"/>
                </a:lnTo>
                <a:lnTo>
                  <a:pt x="552" y="18"/>
                </a:lnTo>
                <a:lnTo>
                  <a:pt x="546" y="18"/>
                </a:lnTo>
                <a:lnTo>
                  <a:pt x="540" y="18"/>
                </a:lnTo>
                <a:lnTo>
                  <a:pt x="534" y="18"/>
                </a:lnTo>
                <a:lnTo>
                  <a:pt x="528" y="24"/>
                </a:lnTo>
                <a:lnTo>
                  <a:pt x="516" y="24"/>
                </a:lnTo>
                <a:lnTo>
                  <a:pt x="510" y="24"/>
                </a:lnTo>
                <a:lnTo>
                  <a:pt x="504" y="24"/>
                </a:lnTo>
                <a:lnTo>
                  <a:pt x="498" y="30"/>
                </a:lnTo>
                <a:lnTo>
                  <a:pt x="492" y="30"/>
                </a:lnTo>
                <a:lnTo>
                  <a:pt x="480" y="30"/>
                </a:lnTo>
                <a:lnTo>
                  <a:pt x="474" y="36"/>
                </a:lnTo>
                <a:lnTo>
                  <a:pt x="468" y="36"/>
                </a:lnTo>
                <a:lnTo>
                  <a:pt x="462" y="36"/>
                </a:lnTo>
                <a:lnTo>
                  <a:pt x="456" y="42"/>
                </a:lnTo>
                <a:lnTo>
                  <a:pt x="450" y="42"/>
                </a:lnTo>
                <a:lnTo>
                  <a:pt x="438" y="48"/>
                </a:lnTo>
                <a:lnTo>
                  <a:pt x="432" y="48"/>
                </a:lnTo>
                <a:lnTo>
                  <a:pt x="426" y="48"/>
                </a:lnTo>
                <a:lnTo>
                  <a:pt x="420" y="54"/>
                </a:lnTo>
                <a:lnTo>
                  <a:pt x="414" y="54"/>
                </a:lnTo>
                <a:lnTo>
                  <a:pt x="408" y="60"/>
                </a:lnTo>
                <a:lnTo>
                  <a:pt x="402" y="60"/>
                </a:lnTo>
                <a:lnTo>
                  <a:pt x="396" y="66"/>
                </a:lnTo>
                <a:lnTo>
                  <a:pt x="384" y="66"/>
                </a:lnTo>
                <a:lnTo>
                  <a:pt x="378" y="72"/>
                </a:lnTo>
                <a:lnTo>
                  <a:pt x="372" y="72"/>
                </a:lnTo>
                <a:lnTo>
                  <a:pt x="366" y="78"/>
                </a:lnTo>
                <a:lnTo>
                  <a:pt x="360" y="78"/>
                </a:lnTo>
                <a:lnTo>
                  <a:pt x="354" y="84"/>
                </a:lnTo>
                <a:lnTo>
                  <a:pt x="348" y="84"/>
                </a:lnTo>
                <a:lnTo>
                  <a:pt x="342" y="90"/>
                </a:lnTo>
                <a:lnTo>
                  <a:pt x="336" y="90"/>
                </a:lnTo>
                <a:lnTo>
                  <a:pt x="330" y="96"/>
                </a:lnTo>
                <a:lnTo>
                  <a:pt x="324" y="102"/>
                </a:lnTo>
                <a:lnTo>
                  <a:pt x="312" y="102"/>
                </a:lnTo>
                <a:lnTo>
                  <a:pt x="306" y="108"/>
                </a:lnTo>
                <a:lnTo>
                  <a:pt x="300" y="108"/>
                </a:lnTo>
                <a:lnTo>
                  <a:pt x="294" y="114"/>
                </a:lnTo>
                <a:lnTo>
                  <a:pt x="288" y="120"/>
                </a:lnTo>
                <a:lnTo>
                  <a:pt x="282" y="120"/>
                </a:lnTo>
                <a:lnTo>
                  <a:pt x="276" y="126"/>
                </a:lnTo>
                <a:lnTo>
                  <a:pt x="270" y="132"/>
                </a:lnTo>
                <a:lnTo>
                  <a:pt x="264" y="132"/>
                </a:lnTo>
                <a:lnTo>
                  <a:pt x="258" y="138"/>
                </a:lnTo>
                <a:lnTo>
                  <a:pt x="252" y="144"/>
                </a:lnTo>
                <a:lnTo>
                  <a:pt x="246" y="144"/>
                </a:lnTo>
                <a:lnTo>
                  <a:pt x="240" y="150"/>
                </a:lnTo>
                <a:lnTo>
                  <a:pt x="234" y="156"/>
                </a:lnTo>
                <a:lnTo>
                  <a:pt x="228" y="162"/>
                </a:lnTo>
                <a:lnTo>
                  <a:pt x="222" y="162"/>
                </a:lnTo>
                <a:lnTo>
                  <a:pt x="216" y="168"/>
                </a:lnTo>
                <a:lnTo>
                  <a:pt x="216" y="174"/>
                </a:lnTo>
                <a:lnTo>
                  <a:pt x="210" y="180"/>
                </a:lnTo>
                <a:lnTo>
                  <a:pt x="204" y="180"/>
                </a:lnTo>
                <a:lnTo>
                  <a:pt x="198" y="186"/>
                </a:lnTo>
                <a:lnTo>
                  <a:pt x="192" y="192"/>
                </a:lnTo>
                <a:lnTo>
                  <a:pt x="186" y="198"/>
                </a:lnTo>
                <a:lnTo>
                  <a:pt x="180" y="204"/>
                </a:lnTo>
                <a:lnTo>
                  <a:pt x="174" y="204"/>
                </a:lnTo>
                <a:lnTo>
                  <a:pt x="168" y="210"/>
                </a:lnTo>
                <a:lnTo>
                  <a:pt x="162" y="216"/>
                </a:lnTo>
                <a:lnTo>
                  <a:pt x="162" y="222"/>
                </a:lnTo>
                <a:lnTo>
                  <a:pt x="156" y="228"/>
                </a:lnTo>
                <a:lnTo>
                  <a:pt x="150" y="234"/>
                </a:lnTo>
                <a:lnTo>
                  <a:pt x="144" y="240"/>
                </a:lnTo>
                <a:lnTo>
                  <a:pt x="138" y="246"/>
                </a:lnTo>
                <a:lnTo>
                  <a:pt x="132" y="252"/>
                </a:lnTo>
                <a:lnTo>
                  <a:pt x="126" y="258"/>
                </a:lnTo>
                <a:lnTo>
                  <a:pt x="120" y="264"/>
                </a:lnTo>
                <a:lnTo>
                  <a:pt x="114" y="270"/>
                </a:lnTo>
                <a:lnTo>
                  <a:pt x="114" y="276"/>
                </a:lnTo>
                <a:lnTo>
                  <a:pt x="108" y="282"/>
                </a:lnTo>
                <a:lnTo>
                  <a:pt x="102" y="288"/>
                </a:lnTo>
                <a:lnTo>
                  <a:pt x="96" y="294"/>
                </a:lnTo>
                <a:lnTo>
                  <a:pt x="96" y="300"/>
                </a:lnTo>
                <a:lnTo>
                  <a:pt x="90" y="306"/>
                </a:lnTo>
                <a:lnTo>
                  <a:pt x="84" y="312"/>
                </a:lnTo>
                <a:lnTo>
                  <a:pt x="84" y="318"/>
                </a:lnTo>
                <a:lnTo>
                  <a:pt x="78" y="324"/>
                </a:lnTo>
                <a:lnTo>
                  <a:pt x="72" y="330"/>
                </a:lnTo>
                <a:lnTo>
                  <a:pt x="72" y="336"/>
                </a:lnTo>
                <a:lnTo>
                  <a:pt x="66" y="342"/>
                </a:lnTo>
                <a:lnTo>
                  <a:pt x="60" y="348"/>
                </a:lnTo>
                <a:lnTo>
                  <a:pt x="60" y="354"/>
                </a:lnTo>
                <a:lnTo>
                  <a:pt x="54" y="360"/>
                </a:lnTo>
                <a:lnTo>
                  <a:pt x="48" y="366"/>
                </a:lnTo>
                <a:lnTo>
                  <a:pt x="48" y="372"/>
                </a:lnTo>
                <a:lnTo>
                  <a:pt x="42" y="378"/>
                </a:lnTo>
                <a:lnTo>
                  <a:pt x="42" y="384"/>
                </a:lnTo>
                <a:lnTo>
                  <a:pt x="36" y="390"/>
                </a:lnTo>
                <a:lnTo>
                  <a:pt x="36" y="396"/>
                </a:lnTo>
                <a:lnTo>
                  <a:pt x="30" y="402"/>
                </a:lnTo>
                <a:lnTo>
                  <a:pt x="24" y="408"/>
                </a:lnTo>
                <a:lnTo>
                  <a:pt x="24" y="414"/>
                </a:lnTo>
                <a:lnTo>
                  <a:pt x="18" y="420"/>
                </a:lnTo>
                <a:lnTo>
                  <a:pt x="18" y="426"/>
                </a:lnTo>
                <a:lnTo>
                  <a:pt x="12" y="432"/>
                </a:lnTo>
                <a:lnTo>
                  <a:pt x="12" y="450"/>
                </a:lnTo>
                <a:lnTo>
                  <a:pt x="6" y="456"/>
                </a:lnTo>
                <a:lnTo>
                  <a:pt x="6" y="462"/>
                </a:lnTo>
                <a:lnTo>
                  <a:pt x="0" y="468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0" name="Freeform 74">
            <a:extLst>
              <a:ext uri="{FF2B5EF4-FFF2-40B4-BE49-F238E27FC236}">
                <a16:creationId xmlns:a16="http://schemas.microsoft.com/office/drawing/2014/main" id="{C953004C-513D-4DE9-B18F-20A5644346DD}"/>
              </a:ext>
            </a:extLst>
          </p:cNvPr>
          <p:cNvSpPr>
            <a:spLocks/>
          </p:cNvSpPr>
          <p:nvPr/>
        </p:nvSpPr>
        <p:spPr bwMode="auto">
          <a:xfrm>
            <a:off x="3533775" y="2938463"/>
            <a:ext cx="904875" cy="1485900"/>
          </a:xfrm>
          <a:custGeom>
            <a:avLst/>
            <a:gdLst/>
            <a:ahLst/>
            <a:cxnLst>
              <a:cxn ang="0">
                <a:pos x="36" y="12"/>
              </a:cxn>
              <a:cxn ang="0">
                <a:pos x="30" y="48"/>
              </a:cxn>
              <a:cxn ang="0">
                <a:pos x="18" y="72"/>
              </a:cxn>
              <a:cxn ang="0">
                <a:pos x="12" y="120"/>
              </a:cxn>
              <a:cxn ang="0">
                <a:pos x="0" y="162"/>
              </a:cxn>
              <a:cxn ang="0">
                <a:pos x="6" y="360"/>
              </a:cxn>
              <a:cxn ang="0">
                <a:pos x="18" y="396"/>
              </a:cxn>
              <a:cxn ang="0">
                <a:pos x="24" y="438"/>
              </a:cxn>
              <a:cxn ang="0">
                <a:pos x="36" y="462"/>
              </a:cxn>
              <a:cxn ang="0">
                <a:pos x="42" y="486"/>
              </a:cxn>
              <a:cxn ang="0">
                <a:pos x="54" y="510"/>
              </a:cxn>
              <a:cxn ang="0">
                <a:pos x="60" y="528"/>
              </a:cxn>
              <a:cxn ang="0">
                <a:pos x="72" y="552"/>
              </a:cxn>
              <a:cxn ang="0">
                <a:pos x="78" y="570"/>
              </a:cxn>
              <a:cxn ang="0">
                <a:pos x="90" y="588"/>
              </a:cxn>
              <a:cxn ang="0">
                <a:pos x="102" y="606"/>
              </a:cxn>
              <a:cxn ang="0">
                <a:pos x="114" y="624"/>
              </a:cxn>
              <a:cxn ang="0">
                <a:pos x="126" y="642"/>
              </a:cxn>
              <a:cxn ang="0">
                <a:pos x="138" y="660"/>
              </a:cxn>
              <a:cxn ang="0">
                <a:pos x="150" y="678"/>
              </a:cxn>
              <a:cxn ang="0">
                <a:pos x="168" y="696"/>
              </a:cxn>
              <a:cxn ang="0">
                <a:pos x="186" y="714"/>
              </a:cxn>
              <a:cxn ang="0">
                <a:pos x="198" y="732"/>
              </a:cxn>
              <a:cxn ang="0">
                <a:pos x="216" y="744"/>
              </a:cxn>
              <a:cxn ang="0">
                <a:pos x="240" y="768"/>
              </a:cxn>
              <a:cxn ang="0">
                <a:pos x="246" y="774"/>
              </a:cxn>
              <a:cxn ang="0">
                <a:pos x="264" y="786"/>
              </a:cxn>
              <a:cxn ang="0">
                <a:pos x="282" y="804"/>
              </a:cxn>
              <a:cxn ang="0">
                <a:pos x="300" y="816"/>
              </a:cxn>
              <a:cxn ang="0">
                <a:pos x="318" y="828"/>
              </a:cxn>
              <a:cxn ang="0">
                <a:pos x="336" y="840"/>
              </a:cxn>
              <a:cxn ang="0">
                <a:pos x="354" y="852"/>
              </a:cxn>
              <a:cxn ang="0">
                <a:pos x="372" y="858"/>
              </a:cxn>
              <a:cxn ang="0">
                <a:pos x="396" y="870"/>
              </a:cxn>
              <a:cxn ang="0">
                <a:pos x="414" y="882"/>
              </a:cxn>
              <a:cxn ang="0">
                <a:pos x="432" y="888"/>
              </a:cxn>
              <a:cxn ang="0">
                <a:pos x="456" y="900"/>
              </a:cxn>
              <a:cxn ang="0">
                <a:pos x="474" y="906"/>
              </a:cxn>
              <a:cxn ang="0">
                <a:pos x="492" y="912"/>
              </a:cxn>
              <a:cxn ang="0">
                <a:pos x="516" y="918"/>
              </a:cxn>
              <a:cxn ang="0">
                <a:pos x="534" y="924"/>
              </a:cxn>
              <a:cxn ang="0">
                <a:pos x="558" y="930"/>
              </a:cxn>
            </a:cxnLst>
            <a:rect l="0" t="0" r="r" b="b"/>
            <a:pathLst>
              <a:path w="570" h="936">
                <a:moveTo>
                  <a:pt x="42" y="0"/>
                </a:moveTo>
                <a:lnTo>
                  <a:pt x="42" y="6"/>
                </a:lnTo>
                <a:lnTo>
                  <a:pt x="36" y="12"/>
                </a:lnTo>
                <a:lnTo>
                  <a:pt x="36" y="24"/>
                </a:lnTo>
                <a:lnTo>
                  <a:pt x="30" y="30"/>
                </a:lnTo>
                <a:lnTo>
                  <a:pt x="30" y="48"/>
                </a:lnTo>
                <a:lnTo>
                  <a:pt x="24" y="54"/>
                </a:lnTo>
                <a:lnTo>
                  <a:pt x="24" y="66"/>
                </a:lnTo>
                <a:lnTo>
                  <a:pt x="18" y="72"/>
                </a:lnTo>
                <a:lnTo>
                  <a:pt x="18" y="90"/>
                </a:lnTo>
                <a:lnTo>
                  <a:pt x="12" y="96"/>
                </a:lnTo>
                <a:lnTo>
                  <a:pt x="12" y="120"/>
                </a:lnTo>
                <a:lnTo>
                  <a:pt x="6" y="132"/>
                </a:lnTo>
                <a:lnTo>
                  <a:pt x="6" y="156"/>
                </a:lnTo>
                <a:lnTo>
                  <a:pt x="0" y="162"/>
                </a:lnTo>
                <a:lnTo>
                  <a:pt x="0" y="318"/>
                </a:lnTo>
                <a:lnTo>
                  <a:pt x="6" y="324"/>
                </a:lnTo>
                <a:lnTo>
                  <a:pt x="6" y="360"/>
                </a:lnTo>
                <a:lnTo>
                  <a:pt x="12" y="366"/>
                </a:lnTo>
                <a:lnTo>
                  <a:pt x="12" y="390"/>
                </a:lnTo>
                <a:lnTo>
                  <a:pt x="18" y="396"/>
                </a:lnTo>
                <a:lnTo>
                  <a:pt x="18" y="420"/>
                </a:lnTo>
                <a:lnTo>
                  <a:pt x="24" y="426"/>
                </a:lnTo>
                <a:lnTo>
                  <a:pt x="24" y="438"/>
                </a:lnTo>
                <a:lnTo>
                  <a:pt x="30" y="444"/>
                </a:lnTo>
                <a:lnTo>
                  <a:pt x="30" y="456"/>
                </a:lnTo>
                <a:lnTo>
                  <a:pt x="36" y="462"/>
                </a:lnTo>
                <a:lnTo>
                  <a:pt x="36" y="474"/>
                </a:lnTo>
                <a:lnTo>
                  <a:pt x="42" y="480"/>
                </a:lnTo>
                <a:lnTo>
                  <a:pt x="42" y="486"/>
                </a:lnTo>
                <a:lnTo>
                  <a:pt x="48" y="492"/>
                </a:lnTo>
                <a:lnTo>
                  <a:pt x="48" y="504"/>
                </a:lnTo>
                <a:lnTo>
                  <a:pt x="54" y="510"/>
                </a:lnTo>
                <a:lnTo>
                  <a:pt x="54" y="516"/>
                </a:lnTo>
                <a:lnTo>
                  <a:pt x="60" y="522"/>
                </a:lnTo>
                <a:lnTo>
                  <a:pt x="60" y="528"/>
                </a:lnTo>
                <a:lnTo>
                  <a:pt x="66" y="540"/>
                </a:lnTo>
                <a:lnTo>
                  <a:pt x="66" y="546"/>
                </a:lnTo>
                <a:lnTo>
                  <a:pt x="72" y="552"/>
                </a:lnTo>
                <a:lnTo>
                  <a:pt x="72" y="558"/>
                </a:lnTo>
                <a:lnTo>
                  <a:pt x="78" y="564"/>
                </a:lnTo>
                <a:lnTo>
                  <a:pt x="78" y="570"/>
                </a:lnTo>
                <a:lnTo>
                  <a:pt x="84" y="576"/>
                </a:lnTo>
                <a:lnTo>
                  <a:pt x="90" y="582"/>
                </a:lnTo>
                <a:lnTo>
                  <a:pt x="90" y="588"/>
                </a:lnTo>
                <a:lnTo>
                  <a:pt x="96" y="594"/>
                </a:lnTo>
                <a:lnTo>
                  <a:pt x="96" y="600"/>
                </a:lnTo>
                <a:lnTo>
                  <a:pt x="102" y="606"/>
                </a:lnTo>
                <a:lnTo>
                  <a:pt x="108" y="612"/>
                </a:lnTo>
                <a:lnTo>
                  <a:pt x="108" y="618"/>
                </a:lnTo>
                <a:lnTo>
                  <a:pt x="114" y="624"/>
                </a:lnTo>
                <a:lnTo>
                  <a:pt x="120" y="630"/>
                </a:lnTo>
                <a:lnTo>
                  <a:pt x="120" y="636"/>
                </a:lnTo>
                <a:lnTo>
                  <a:pt x="126" y="642"/>
                </a:lnTo>
                <a:lnTo>
                  <a:pt x="132" y="648"/>
                </a:lnTo>
                <a:lnTo>
                  <a:pt x="132" y="654"/>
                </a:lnTo>
                <a:lnTo>
                  <a:pt x="138" y="660"/>
                </a:lnTo>
                <a:lnTo>
                  <a:pt x="144" y="666"/>
                </a:lnTo>
                <a:lnTo>
                  <a:pt x="150" y="672"/>
                </a:lnTo>
                <a:lnTo>
                  <a:pt x="150" y="678"/>
                </a:lnTo>
                <a:lnTo>
                  <a:pt x="156" y="684"/>
                </a:lnTo>
                <a:lnTo>
                  <a:pt x="162" y="690"/>
                </a:lnTo>
                <a:lnTo>
                  <a:pt x="168" y="696"/>
                </a:lnTo>
                <a:lnTo>
                  <a:pt x="174" y="702"/>
                </a:lnTo>
                <a:lnTo>
                  <a:pt x="180" y="708"/>
                </a:lnTo>
                <a:lnTo>
                  <a:pt x="186" y="714"/>
                </a:lnTo>
                <a:lnTo>
                  <a:pt x="192" y="720"/>
                </a:lnTo>
                <a:lnTo>
                  <a:pt x="198" y="726"/>
                </a:lnTo>
                <a:lnTo>
                  <a:pt x="198" y="732"/>
                </a:lnTo>
                <a:lnTo>
                  <a:pt x="204" y="738"/>
                </a:lnTo>
                <a:lnTo>
                  <a:pt x="210" y="738"/>
                </a:lnTo>
                <a:lnTo>
                  <a:pt x="216" y="744"/>
                </a:lnTo>
                <a:lnTo>
                  <a:pt x="222" y="750"/>
                </a:lnTo>
                <a:lnTo>
                  <a:pt x="228" y="756"/>
                </a:lnTo>
                <a:lnTo>
                  <a:pt x="240" y="768"/>
                </a:lnTo>
                <a:lnTo>
                  <a:pt x="234" y="768"/>
                </a:lnTo>
                <a:lnTo>
                  <a:pt x="240" y="768"/>
                </a:lnTo>
                <a:lnTo>
                  <a:pt x="246" y="774"/>
                </a:lnTo>
                <a:lnTo>
                  <a:pt x="252" y="780"/>
                </a:lnTo>
                <a:lnTo>
                  <a:pt x="258" y="786"/>
                </a:lnTo>
                <a:lnTo>
                  <a:pt x="264" y="786"/>
                </a:lnTo>
                <a:lnTo>
                  <a:pt x="270" y="792"/>
                </a:lnTo>
                <a:lnTo>
                  <a:pt x="276" y="798"/>
                </a:lnTo>
                <a:lnTo>
                  <a:pt x="282" y="804"/>
                </a:lnTo>
                <a:lnTo>
                  <a:pt x="288" y="804"/>
                </a:lnTo>
                <a:lnTo>
                  <a:pt x="294" y="810"/>
                </a:lnTo>
                <a:lnTo>
                  <a:pt x="300" y="816"/>
                </a:lnTo>
                <a:lnTo>
                  <a:pt x="306" y="816"/>
                </a:lnTo>
                <a:lnTo>
                  <a:pt x="312" y="822"/>
                </a:lnTo>
                <a:lnTo>
                  <a:pt x="318" y="828"/>
                </a:lnTo>
                <a:lnTo>
                  <a:pt x="324" y="828"/>
                </a:lnTo>
                <a:lnTo>
                  <a:pt x="330" y="834"/>
                </a:lnTo>
                <a:lnTo>
                  <a:pt x="336" y="840"/>
                </a:lnTo>
                <a:lnTo>
                  <a:pt x="342" y="840"/>
                </a:lnTo>
                <a:lnTo>
                  <a:pt x="348" y="846"/>
                </a:lnTo>
                <a:lnTo>
                  <a:pt x="354" y="852"/>
                </a:lnTo>
                <a:lnTo>
                  <a:pt x="360" y="852"/>
                </a:lnTo>
                <a:lnTo>
                  <a:pt x="366" y="858"/>
                </a:lnTo>
                <a:lnTo>
                  <a:pt x="372" y="858"/>
                </a:lnTo>
                <a:lnTo>
                  <a:pt x="378" y="864"/>
                </a:lnTo>
                <a:lnTo>
                  <a:pt x="384" y="870"/>
                </a:lnTo>
                <a:lnTo>
                  <a:pt x="396" y="870"/>
                </a:lnTo>
                <a:lnTo>
                  <a:pt x="402" y="876"/>
                </a:lnTo>
                <a:lnTo>
                  <a:pt x="408" y="876"/>
                </a:lnTo>
                <a:lnTo>
                  <a:pt x="414" y="882"/>
                </a:lnTo>
                <a:lnTo>
                  <a:pt x="420" y="882"/>
                </a:lnTo>
                <a:lnTo>
                  <a:pt x="426" y="888"/>
                </a:lnTo>
                <a:lnTo>
                  <a:pt x="432" y="888"/>
                </a:lnTo>
                <a:lnTo>
                  <a:pt x="438" y="894"/>
                </a:lnTo>
                <a:lnTo>
                  <a:pt x="444" y="894"/>
                </a:lnTo>
                <a:lnTo>
                  <a:pt x="456" y="900"/>
                </a:lnTo>
                <a:lnTo>
                  <a:pt x="462" y="900"/>
                </a:lnTo>
                <a:lnTo>
                  <a:pt x="468" y="900"/>
                </a:lnTo>
                <a:lnTo>
                  <a:pt x="474" y="906"/>
                </a:lnTo>
                <a:lnTo>
                  <a:pt x="480" y="906"/>
                </a:lnTo>
                <a:lnTo>
                  <a:pt x="486" y="912"/>
                </a:lnTo>
                <a:lnTo>
                  <a:pt x="492" y="912"/>
                </a:lnTo>
                <a:lnTo>
                  <a:pt x="504" y="912"/>
                </a:lnTo>
                <a:lnTo>
                  <a:pt x="510" y="918"/>
                </a:lnTo>
                <a:lnTo>
                  <a:pt x="516" y="918"/>
                </a:lnTo>
                <a:lnTo>
                  <a:pt x="522" y="924"/>
                </a:lnTo>
                <a:lnTo>
                  <a:pt x="528" y="924"/>
                </a:lnTo>
                <a:lnTo>
                  <a:pt x="534" y="924"/>
                </a:lnTo>
                <a:lnTo>
                  <a:pt x="546" y="930"/>
                </a:lnTo>
                <a:lnTo>
                  <a:pt x="552" y="930"/>
                </a:lnTo>
                <a:lnTo>
                  <a:pt x="558" y="930"/>
                </a:lnTo>
                <a:lnTo>
                  <a:pt x="564" y="930"/>
                </a:lnTo>
                <a:lnTo>
                  <a:pt x="570" y="936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1" name="Freeform 75">
            <a:extLst>
              <a:ext uri="{FF2B5EF4-FFF2-40B4-BE49-F238E27FC236}">
                <a16:creationId xmlns:a16="http://schemas.microsoft.com/office/drawing/2014/main" id="{A2A90DCA-142B-4A8F-B06E-599A69292290}"/>
              </a:ext>
            </a:extLst>
          </p:cNvPr>
          <p:cNvSpPr>
            <a:spLocks/>
          </p:cNvSpPr>
          <p:nvPr/>
        </p:nvSpPr>
        <p:spPr bwMode="auto">
          <a:xfrm>
            <a:off x="4438650" y="3871913"/>
            <a:ext cx="1276350" cy="581025"/>
          </a:xfrm>
          <a:custGeom>
            <a:avLst/>
            <a:gdLst/>
            <a:ahLst/>
            <a:cxnLst>
              <a:cxn ang="0">
                <a:pos x="18" y="348"/>
              </a:cxn>
              <a:cxn ang="0">
                <a:pos x="36" y="354"/>
              </a:cxn>
              <a:cxn ang="0">
                <a:pos x="60" y="354"/>
              </a:cxn>
              <a:cxn ang="0">
                <a:pos x="84" y="360"/>
              </a:cxn>
              <a:cxn ang="0">
                <a:pos x="102" y="360"/>
              </a:cxn>
              <a:cxn ang="0">
                <a:pos x="126" y="360"/>
              </a:cxn>
              <a:cxn ang="0">
                <a:pos x="150" y="366"/>
              </a:cxn>
              <a:cxn ang="0">
                <a:pos x="168" y="366"/>
              </a:cxn>
              <a:cxn ang="0">
                <a:pos x="192" y="360"/>
              </a:cxn>
              <a:cxn ang="0">
                <a:pos x="216" y="360"/>
              </a:cxn>
              <a:cxn ang="0">
                <a:pos x="234" y="360"/>
              </a:cxn>
              <a:cxn ang="0">
                <a:pos x="258" y="360"/>
              </a:cxn>
              <a:cxn ang="0">
                <a:pos x="282" y="354"/>
              </a:cxn>
              <a:cxn ang="0">
                <a:pos x="300" y="354"/>
              </a:cxn>
              <a:cxn ang="0">
                <a:pos x="324" y="348"/>
              </a:cxn>
              <a:cxn ang="0">
                <a:pos x="348" y="342"/>
              </a:cxn>
              <a:cxn ang="0">
                <a:pos x="366" y="336"/>
              </a:cxn>
              <a:cxn ang="0">
                <a:pos x="390" y="330"/>
              </a:cxn>
              <a:cxn ang="0">
                <a:pos x="408" y="324"/>
              </a:cxn>
              <a:cxn ang="0">
                <a:pos x="432" y="318"/>
              </a:cxn>
              <a:cxn ang="0">
                <a:pos x="450" y="306"/>
              </a:cxn>
              <a:cxn ang="0">
                <a:pos x="468" y="300"/>
              </a:cxn>
              <a:cxn ang="0">
                <a:pos x="492" y="288"/>
              </a:cxn>
              <a:cxn ang="0">
                <a:pos x="510" y="282"/>
              </a:cxn>
              <a:cxn ang="0">
                <a:pos x="528" y="270"/>
              </a:cxn>
              <a:cxn ang="0">
                <a:pos x="546" y="258"/>
              </a:cxn>
              <a:cxn ang="0">
                <a:pos x="570" y="246"/>
              </a:cxn>
              <a:cxn ang="0">
                <a:pos x="588" y="234"/>
              </a:cxn>
              <a:cxn ang="0">
                <a:pos x="606" y="222"/>
              </a:cxn>
              <a:cxn ang="0">
                <a:pos x="630" y="204"/>
              </a:cxn>
              <a:cxn ang="0">
                <a:pos x="636" y="198"/>
              </a:cxn>
              <a:cxn ang="0">
                <a:pos x="654" y="186"/>
              </a:cxn>
              <a:cxn ang="0">
                <a:pos x="672" y="168"/>
              </a:cxn>
              <a:cxn ang="0">
                <a:pos x="690" y="156"/>
              </a:cxn>
              <a:cxn ang="0">
                <a:pos x="702" y="138"/>
              </a:cxn>
              <a:cxn ang="0">
                <a:pos x="720" y="126"/>
              </a:cxn>
              <a:cxn ang="0">
                <a:pos x="732" y="108"/>
              </a:cxn>
              <a:cxn ang="0">
                <a:pos x="744" y="90"/>
              </a:cxn>
              <a:cxn ang="0">
                <a:pos x="756" y="72"/>
              </a:cxn>
              <a:cxn ang="0">
                <a:pos x="774" y="54"/>
              </a:cxn>
              <a:cxn ang="0">
                <a:pos x="786" y="36"/>
              </a:cxn>
              <a:cxn ang="0">
                <a:pos x="798" y="18"/>
              </a:cxn>
            </a:cxnLst>
            <a:rect l="0" t="0" r="r" b="b"/>
            <a:pathLst>
              <a:path w="804" h="366">
                <a:moveTo>
                  <a:pt x="0" y="348"/>
                </a:moveTo>
                <a:lnTo>
                  <a:pt x="12" y="348"/>
                </a:lnTo>
                <a:lnTo>
                  <a:pt x="18" y="348"/>
                </a:lnTo>
                <a:lnTo>
                  <a:pt x="24" y="348"/>
                </a:lnTo>
                <a:lnTo>
                  <a:pt x="30" y="354"/>
                </a:lnTo>
                <a:lnTo>
                  <a:pt x="36" y="354"/>
                </a:lnTo>
                <a:lnTo>
                  <a:pt x="48" y="354"/>
                </a:lnTo>
                <a:lnTo>
                  <a:pt x="54" y="354"/>
                </a:lnTo>
                <a:lnTo>
                  <a:pt x="60" y="354"/>
                </a:lnTo>
                <a:lnTo>
                  <a:pt x="66" y="360"/>
                </a:lnTo>
                <a:lnTo>
                  <a:pt x="78" y="360"/>
                </a:lnTo>
                <a:lnTo>
                  <a:pt x="84" y="360"/>
                </a:lnTo>
                <a:lnTo>
                  <a:pt x="90" y="360"/>
                </a:lnTo>
                <a:lnTo>
                  <a:pt x="96" y="360"/>
                </a:lnTo>
                <a:lnTo>
                  <a:pt x="102" y="360"/>
                </a:lnTo>
                <a:lnTo>
                  <a:pt x="114" y="360"/>
                </a:lnTo>
                <a:lnTo>
                  <a:pt x="120" y="360"/>
                </a:lnTo>
                <a:lnTo>
                  <a:pt x="126" y="360"/>
                </a:lnTo>
                <a:lnTo>
                  <a:pt x="132" y="360"/>
                </a:lnTo>
                <a:lnTo>
                  <a:pt x="144" y="366"/>
                </a:lnTo>
                <a:lnTo>
                  <a:pt x="150" y="366"/>
                </a:lnTo>
                <a:lnTo>
                  <a:pt x="156" y="366"/>
                </a:lnTo>
                <a:lnTo>
                  <a:pt x="162" y="366"/>
                </a:lnTo>
                <a:lnTo>
                  <a:pt x="168" y="366"/>
                </a:lnTo>
                <a:lnTo>
                  <a:pt x="180" y="366"/>
                </a:lnTo>
                <a:lnTo>
                  <a:pt x="186" y="366"/>
                </a:lnTo>
                <a:lnTo>
                  <a:pt x="192" y="360"/>
                </a:lnTo>
                <a:lnTo>
                  <a:pt x="198" y="360"/>
                </a:lnTo>
                <a:lnTo>
                  <a:pt x="210" y="360"/>
                </a:lnTo>
                <a:lnTo>
                  <a:pt x="216" y="360"/>
                </a:lnTo>
                <a:lnTo>
                  <a:pt x="222" y="360"/>
                </a:lnTo>
                <a:lnTo>
                  <a:pt x="228" y="360"/>
                </a:lnTo>
                <a:lnTo>
                  <a:pt x="234" y="360"/>
                </a:lnTo>
                <a:lnTo>
                  <a:pt x="246" y="360"/>
                </a:lnTo>
                <a:lnTo>
                  <a:pt x="252" y="360"/>
                </a:lnTo>
                <a:lnTo>
                  <a:pt x="258" y="360"/>
                </a:lnTo>
                <a:lnTo>
                  <a:pt x="264" y="354"/>
                </a:lnTo>
                <a:lnTo>
                  <a:pt x="276" y="354"/>
                </a:lnTo>
                <a:lnTo>
                  <a:pt x="282" y="354"/>
                </a:lnTo>
                <a:lnTo>
                  <a:pt x="288" y="354"/>
                </a:lnTo>
                <a:lnTo>
                  <a:pt x="294" y="354"/>
                </a:lnTo>
                <a:lnTo>
                  <a:pt x="300" y="354"/>
                </a:lnTo>
                <a:lnTo>
                  <a:pt x="312" y="348"/>
                </a:lnTo>
                <a:lnTo>
                  <a:pt x="318" y="348"/>
                </a:lnTo>
                <a:lnTo>
                  <a:pt x="324" y="348"/>
                </a:lnTo>
                <a:lnTo>
                  <a:pt x="330" y="348"/>
                </a:lnTo>
                <a:lnTo>
                  <a:pt x="336" y="342"/>
                </a:lnTo>
                <a:lnTo>
                  <a:pt x="348" y="342"/>
                </a:lnTo>
                <a:lnTo>
                  <a:pt x="354" y="342"/>
                </a:lnTo>
                <a:lnTo>
                  <a:pt x="360" y="336"/>
                </a:lnTo>
                <a:lnTo>
                  <a:pt x="366" y="336"/>
                </a:lnTo>
                <a:lnTo>
                  <a:pt x="372" y="336"/>
                </a:lnTo>
                <a:lnTo>
                  <a:pt x="384" y="330"/>
                </a:lnTo>
                <a:lnTo>
                  <a:pt x="390" y="330"/>
                </a:lnTo>
                <a:lnTo>
                  <a:pt x="396" y="330"/>
                </a:lnTo>
                <a:lnTo>
                  <a:pt x="402" y="324"/>
                </a:lnTo>
                <a:lnTo>
                  <a:pt x="408" y="324"/>
                </a:lnTo>
                <a:lnTo>
                  <a:pt x="414" y="324"/>
                </a:lnTo>
                <a:lnTo>
                  <a:pt x="420" y="318"/>
                </a:lnTo>
                <a:lnTo>
                  <a:pt x="432" y="318"/>
                </a:lnTo>
                <a:lnTo>
                  <a:pt x="438" y="312"/>
                </a:lnTo>
                <a:lnTo>
                  <a:pt x="444" y="312"/>
                </a:lnTo>
                <a:lnTo>
                  <a:pt x="450" y="306"/>
                </a:lnTo>
                <a:lnTo>
                  <a:pt x="456" y="306"/>
                </a:lnTo>
                <a:lnTo>
                  <a:pt x="462" y="300"/>
                </a:lnTo>
                <a:lnTo>
                  <a:pt x="468" y="300"/>
                </a:lnTo>
                <a:lnTo>
                  <a:pt x="480" y="294"/>
                </a:lnTo>
                <a:lnTo>
                  <a:pt x="486" y="294"/>
                </a:lnTo>
                <a:lnTo>
                  <a:pt x="492" y="288"/>
                </a:lnTo>
                <a:lnTo>
                  <a:pt x="498" y="288"/>
                </a:lnTo>
                <a:lnTo>
                  <a:pt x="504" y="282"/>
                </a:lnTo>
                <a:lnTo>
                  <a:pt x="510" y="282"/>
                </a:lnTo>
                <a:lnTo>
                  <a:pt x="516" y="276"/>
                </a:lnTo>
                <a:lnTo>
                  <a:pt x="522" y="276"/>
                </a:lnTo>
                <a:lnTo>
                  <a:pt x="528" y="270"/>
                </a:lnTo>
                <a:lnTo>
                  <a:pt x="534" y="270"/>
                </a:lnTo>
                <a:lnTo>
                  <a:pt x="540" y="264"/>
                </a:lnTo>
                <a:lnTo>
                  <a:pt x="546" y="258"/>
                </a:lnTo>
                <a:lnTo>
                  <a:pt x="552" y="258"/>
                </a:lnTo>
                <a:lnTo>
                  <a:pt x="564" y="252"/>
                </a:lnTo>
                <a:lnTo>
                  <a:pt x="570" y="246"/>
                </a:lnTo>
                <a:lnTo>
                  <a:pt x="576" y="246"/>
                </a:lnTo>
                <a:lnTo>
                  <a:pt x="582" y="240"/>
                </a:lnTo>
                <a:lnTo>
                  <a:pt x="588" y="234"/>
                </a:lnTo>
                <a:lnTo>
                  <a:pt x="594" y="234"/>
                </a:lnTo>
                <a:lnTo>
                  <a:pt x="600" y="228"/>
                </a:lnTo>
                <a:lnTo>
                  <a:pt x="606" y="222"/>
                </a:lnTo>
                <a:lnTo>
                  <a:pt x="612" y="222"/>
                </a:lnTo>
                <a:lnTo>
                  <a:pt x="618" y="216"/>
                </a:lnTo>
                <a:lnTo>
                  <a:pt x="630" y="204"/>
                </a:lnTo>
                <a:lnTo>
                  <a:pt x="624" y="204"/>
                </a:lnTo>
                <a:lnTo>
                  <a:pt x="630" y="204"/>
                </a:lnTo>
                <a:lnTo>
                  <a:pt x="636" y="198"/>
                </a:lnTo>
                <a:lnTo>
                  <a:pt x="642" y="192"/>
                </a:lnTo>
                <a:lnTo>
                  <a:pt x="648" y="186"/>
                </a:lnTo>
                <a:lnTo>
                  <a:pt x="654" y="186"/>
                </a:lnTo>
                <a:lnTo>
                  <a:pt x="660" y="180"/>
                </a:lnTo>
                <a:lnTo>
                  <a:pt x="666" y="174"/>
                </a:lnTo>
                <a:lnTo>
                  <a:pt x="672" y="168"/>
                </a:lnTo>
                <a:lnTo>
                  <a:pt x="678" y="162"/>
                </a:lnTo>
                <a:lnTo>
                  <a:pt x="684" y="162"/>
                </a:lnTo>
                <a:lnTo>
                  <a:pt x="690" y="156"/>
                </a:lnTo>
                <a:lnTo>
                  <a:pt x="690" y="150"/>
                </a:lnTo>
                <a:lnTo>
                  <a:pt x="696" y="144"/>
                </a:lnTo>
                <a:lnTo>
                  <a:pt x="702" y="138"/>
                </a:lnTo>
                <a:lnTo>
                  <a:pt x="708" y="132"/>
                </a:lnTo>
                <a:lnTo>
                  <a:pt x="714" y="132"/>
                </a:lnTo>
                <a:lnTo>
                  <a:pt x="720" y="126"/>
                </a:lnTo>
                <a:lnTo>
                  <a:pt x="720" y="120"/>
                </a:lnTo>
                <a:lnTo>
                  <a:pt x="726" y="114"/>
                </a:lnTo>
                <a:lnTo>
                  <a:pt x="732" y="108"/>
                </a:lnTo>
                <a:lnTo>
                  <a:pt x="738" y="102"/>
                </a:lnTo>
                <a:lnTo>
                  <a:pt x="744" y="96"/>
                </a:lnTo>
                <a:lnTo>
                  <a:pt x="744" y="90"/>
                </a:lnTo>
                <a:lnTo>
                  <a:pt x="750" y="84"/>
                </a:lnTo>
                <a:lnTo>
                  <a:pt x="756" y="78"/>
                </a:lnTo>
                <a:lnTo>
                  <a:pt x="756" y="72"/>
                </a:lnTo>
                <a:lnTo>
                  <a:pt x="762" y="66"/>
                </a:lnTo>
                <a:lnTo>
                  <a:pt x="768" y="60"/>
                </a:lnTo>
                <a:lnTo>
                  <a:pt x="774" y="54"/>
                </a:lnTo>
                <a:lnTo>
                  <a:pt x="780" y="48"/>
                </a:lnTo>
                <a:lnTo>
                  <a:pt x="786" y="42"/>
                </a:lnTo>
                <a:lnTo>
                  <a:pt x="786" y="36"/>
                </a:lnTo>
                <a:lnTo>
                  <a:pt x="792" y="30"/>
                </a:lnTo>
                <a:lnTo>
                  <a:pt x="798" y="24"/>
                </a:lnTo>
                <a:lnTo>
                  <a:pt x="798" y="18"/>
                </a:lnTo>
                <a:lnTo>
                  <a:pt x="804" y="6"/>
                </a:lnTo>
                <a:lnTo>
                  <a:pt x="804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2" name="Freeform 76">
            <a:extLst>
              <a:ext uri="{FF2B5EF4-FFF2-40B4-BE49-F238E27FC236}">
                <a16:creationId xmlns:a16="http://schemas.microsoft.com/office/drawing/2014/main" id="{212BFD45-4947-47D9-B802-29211E281A67}"/>
              </a:ext>
            </a:extLst>
          </p:cNvPr>
          <p:cNvSpPr>
            <a:spLocks/>
          </p:cNvSpPr>
          <p:nvPr/>
        </p:nvSpPr>
        <p:spPr bwMode="auto">
          <a:xfrm>
            <a:off x="5715000" y="3328988"/>
            <a:ext cx="152400" cy="542925"/>
          </a:xfrm>
          <a:custGeom>
            <a:avLst/>
            <a:gdLst/>
            <a:ahLst/>
            <a:cxnLst>
              <a:cxn ang="0">
                <a:pos x="0" y="342"/>
              </a:cxn>
              <a:cxn ang="0">
                <a:pos x="6" y="336"/>
              </a:cxn>
              <a:cxn ang="0">
                <a:pos x="12" y="330"/>
              </a:cxn>
              <a:cxn ang="0">
                <a:pos x="12" y="324"/>
              </a:cxn>
              <a:cxn ang="0">
                <a:pos x="18" y="318"/>
              </a:cxn>
              <a:cxn ang="0">
                <a:pos x="18" y="312"/>
              </a:cxn>
              <a:cxn ang="0">
                <a:pos x="24" y="306"/>
              </a:cxn>
              <a:cxn ang="0">
                <a:pos x="24" y="300"/>
              </a:cxn>
              <a:cxn ang="0">
                <a:pos x="30" y="294"/>
              </a:cxn>
              <a:cxn ang="0">
                <a:pos x="30" y="288"/>
              </a:cxn>
              <a:cxn ang="0">
                <a:pos x="36" y="282"/>
              </a:cxn>
              <a:cxn ang="0">
                <a:pos x="36" y="276"/>
              </a:cxn>
              <a:cxn ang="0">
                <a:pos x="42" y="270"/>
              </a:cxn>
              <a:cxn ang="0">
                <a:pos x="42" y="264"/>
              </a:cxn>
              <a:cxn ang="0">
                <a:pos x="48" y="258"/>
              </a:cxn>
              <a:cxn ang="0">
                <a:pos x="48" y="246"/>
              </a:cxn>
              <a:cxn ang="0">
                <a:pos x="54" y="240"/>
              </a:cxn>
              <a:cxn ang="0">
                <a:pos x="54" y="234"/>
              </a:cxn>
              <a:cxn ang="0">
                <a:pos x="60" y="228"/>
              </a:cxn>
              <a:cxn ang="0">
                <a:pos x="60" y="216"/>
              </a:cxn>
              <a:cxn ang="0">
                <a:pos x="66" y="210"/>
              </a:cxn>
              <a:cxn ang="0">
                <a:pos x="66" y="192"/>
              </a:cxn>
              <a:cxn ang="0">
                <a:pos x="72" y="186"/>
              </a:cxn>
              <a:cxn ang="0">
                <a:pos x="72" y="174"/>
              </a:cxn>
              <a:cxn ang="0">
                <a:pos x="78" y="168"/>
              </a:cxn>
              <a:cxn ang="0">
                <a:pos x="78" y="156"/>
              </a:cxn>
              <a:cxn ang="0">
                <a:pos x="84" y="144"/>
              </a:cxn>
              <a:cxn ang="0">
                <a:pos x="84" y="120"/>
              </a:cxn>
              <a:cxn ang="0">
                <a:pos x="90" y="114"/>
              </a:cxn>
              <a:cxn ang="0">
                <a:pos x="90" y="84"/>
              </a:cxn>
              <a:cxn ang="0">
                <a:pos x="96" y="78"/>
              </a:cxn>
              <a:cxn ang="0">
                <a:pos x="96" y="0"/>
              </a:cxn>
            </a:cxnLst>
            <a:rect l="0" t="0" r="r" b="b"/>
            <a:pathLst>
              <a:path w="96" h="342">
                <a:moveTo>
                  <a:pt x="0" y="342"/>
                </a:moveTo>
                <a:lnTo>
                  <a:pt x="6" y="336"/>
                </a:lnTo>
                <a:lnTo>
                  <a:pt x="12" y="330"/>
                </a:lnTo>
                <a:lnTo>
                  <a:pt x="12" y="324"/>
                </a:lnTo>
                <a:lnTo>
                  <a:pt x="18" y="318"/>
                </a:lnTo>
                <a:lnTo>
                  <a:pt x="18" y="312"/>
                </a:lnTo>
                <a:lnTo>
                  <a:pt x="24" y="306"/>
                </a:lnTo>
                <a:lnTo>
                  <a:pt x="24" y="300"/>
                </a:lnTo>
                <a:lnTo>
                  <a:pt x="30" y="294"/>
                </a:lnTo>
                <a:lnTo>
                  <a:pt x="30" y="288"/>
                </a:lnTo>
                <a:lnTo>
                  <a:pt x="36" y="282"/>
                </a:lnTo>
                <a:lnTo>
                  <a:pt x="36" y="276"/>
                </a:lnTo>
                <a:lnTo>
                  <a:pt x="42" y="270"/>
                </a:lnTo>
                <a:lnTo>
                  <a:pt x="42" y="264"/>
                </a:lnTo>
                <a:lnTo>
                  <a:pt x="48" y="258"/>
                </a:lnTo>
                <a:lnTo>
                  <a:pt x="48" y="246"/>
                </a:lnTo>
                <a:lnTo>
                  <a:pt x="54" y="240"/>
                </a:lnTo>
                <a:lnTo>
                  <a:pt x="54" y="234"/>
                </a:lnTo>
                <a:lnTo>
                  <a:pt x="60" y="228"/>
                </a:lnTo>
                <a:lnTo>
                  <a:pt x="60" y="216"/>
                </a:lnTo>
                <a:lnTo>
                  <a:pt x="66" y="210"/>
                </a:lnTo>
                <a:lnTo>
                  <a:pt x="66" y="192"/>
                </a:lnTo>
                <a:lnTo>
                  <a:pt x="72" y="186"/>
                </a:lnTo>
                <a:lnTo>
                  <a:pt x="72" y="174"/>
                </a:lnTo>
                <a:lnTo>
                  <a:pt x="78" y="168"/>
                </a:lnTo>
                <a:lnTo>
                  <a:pt x="78" y="156"/>
                </a:lnTo>
                <a:lnTo>
                  <a:pt x="84" y="144"/>
                </a:lnTo>
                <a:lnTo>
                  <a:pt x="84" y="120"/>
                </a:lnTo>
                <a:lnTo>
                  <a:pt x="90" y="114"/>
                </a:lnTo>
                <a:lnTo>
                  <a:pt x="90" y="84"/>
                </a:lnTo>
                <a:lnTo>
                  <a:pt x="96" y="78"/>
                </a:lnTo>
                <a:lnTo>
                  <a:pt x="96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3" name="Oval 77">
            <a:extLst>
              <a:ext uri="{FF2B5EF4-FFF2-40B4-BE49-F238E27FC236}">
                <a16:creationId xmlns:a16="http://schemas.microsoft.com/office/drawing/2014/main" id="{1924A4F0-677B-41D9-86BE-FBBA504C5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2490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4" name="Oval 78">
            <a:extLst>
              <a:ext uri="{FF2B5EF4-FFF2-40B4-BE49-F238E27FC236}">
                <a16:creationId xmlns:a16="http://schemas.microsoft.com/office/drawing/2014/main" id="{225BAFD8-A298-43D8-91B9-9B8E92386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5" name="Oval 79">
            <a:extLst>
              <a:ext uri="{FF2B5EF4-FFF2-40B4-BE49-F238E27FC236}">
                <a16:creationId xmlns:a16="http://schemas.microsoft.com/office/drawing/2014/main" id="{DC4F6B78-1FCB-4326-A09D-10B3B8985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28051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6" name="Oval 80">
            <a:extLst>
              <a:ext uri="{FF2B5EF4-FFF2-40B4-BE49-F238E27FC236}">
                <a16:creationId xmlns:a16="http://schemas.microsoft.com/office/drawing/2014/main" id="{C780090F-285F-4930-ABF8-0B0F6660A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1643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7" name="Oval 81">
            <a:extLst>
              <a:ext uri="{FF2B5EF4-FFF2-40B4-BE49-F238E27FC236}">
                <a16:creationId xmlns:a16="http://schemas.microsoft.com/office/drawing/2014/main" id="{F281DFF1-27C5-491B-87E8-B0077DD42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091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8" name="Oval 82">
            <a:extLst>
              <a:ext uri="{FF2B5EF4-FFF2-40B4-BE49-F238E27FC236}">
                <a16:creationId xmlns:a16="http://schemas.microsoft.com/office/drawing/2014/main" id="{FD5D860C-5DFA-498D-80C0-2462ED937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4310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9" name="Oval 83">
            <a:extLst>
              <a:ext uri="{FF2B5EF4-FFF2-40B4-BE49-F238E27FC236}">
                <a16:creationId xmlns:a16="http://schemas.microsoft.com/office/drawing/2014/main" id="{54AA655D-74D3-45DA-8900-CC983E8FC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2185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0" name="Oval 84">
            <a:extLst>
              <a:ext uri="{FF2B5EF4-FFF2-40B4-BE49-F238E27FC236}">
                <a16:creationId xmlns:a16="http://schemas.microsoft.com/office/drawing/2014/main" id="{7B4FC1B2-F37C-460F-A45E-0044A28EC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576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1" name="Oval 85">
            <a:extLst>
              <a:ext uri="{FF2B5EF4-FFF2-40B4-BE49-F238E27FC236}">
                <a16:creationId xmlns:a16="http://schemas.microsoft.com/office/drawing/2014/main" id="{799D74D1-A6EB-4B05-87EB-2FE04ACA5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338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2" name="Oval 86">
            <a:extLst>
              <a:ext uri="{FF2B5EF4-FFF2-40B4-BE49-F238E27FC236}">
                <a16:creationId xmlns:a16="http://schemas.microsoft.com/office/drawing/2014/main" id="{646F72E0-A0AC-4784-9E3E-08B8C5226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3" name="Oval 87">
            <a:extLst>
              <a:ext uri="{FF2B5EF4-FFF2-40B4-BE49-F238E27FC236}">
                <a16:creationId xmlns:a16="http://schemas.microsoft.com/office/drawing/2014/main" id="{62B096F4-9394-45A1-95F7-CEA2E9274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1223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4" name="Oval 88">
            <a:extLst>
              <a:ext uri="{FF2B5EF4-FFF2-40B4-BE49-F238E27FC236}">
                <a16:creationId xmlns:a16="http://schemas.microsoft.com/office/drawing/2014/main" id="{5A3CB86E-AFE3-417F-8A94-AFD87187F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4529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5" name="Oval 89">
            <a:extLst>
              <a:ext uri="{FF2B5EF4-FFF2-40B4-BE49-F238E27FC236}">
                <a16:creationId xmlns:a16="http://schemas.microsoft.com/office/drawing/2014/main" id="{067B4C06-D4EC-4B90-8C3B-7904F07BC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4157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6" name="Oval 90">
            <a:extLst>
              <a:ext uri="{FF2B5EF4-FFF2-40B4-BE49-F238E27FC236}">
                <a16:creationId xmlns:a16="http://schemas.microsoft.com/office/drawing/2014/main" id="{186D3EB9-1897-42B2-B129-B7866AE6E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3376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7" name="Oval 91">
            <a:extLst>
              <a:ext uri="{FF2B5EF4-FFF2-40B4-BE49-F238E27FC236}">
                <a16:creationId xmlns:a16="http://schemas.microsoft.com/office/drawing/2014/main" id="{A5FD81B0-50EC-4712-A8D1-FAF0ABF14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300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8" name="Oval 92">
            <a:extLst>
              <a:ext uri="{FF2B5EF4-FFF2-40B4-BE49-F238E27FC236}">
                <a16:creationId xmlns:a16="http://schemas.microsoft.com/office/drawing/2014/main" id="{3A9085C5-51B5-4E61-8435-F60A8EEF0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3205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9" name="Oval 93">
            <a:extLst>
              <a:ext uri="{FF2B5EF4-FFF2-40B4-BE49-F238E27FC236}">
                <a16:creationId xmlns:a16="http://schemas.microsoft.com/office/drawing/2014/main" id="{E6CC3C11-971F-48B7-B7F7-E90DD15CF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35956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0" name="Oval 94">
            <a:extLst>
              <a:ext uri="{FF2B5EF4-FFF2-40B4-BE49-F238E27FC236}">
                <a16:creationId xmlns:a16="http://schemas.microsoft.com/office/drawing/2014/main" id="{A6078E46-E700-4ECF-B35D-DE2AE5B75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1" name="Oval 95">
            <a:extLst>
              <a:ext uri="{FF2B5EF4-FFF2-40B4-BE49-F238E27FC236}">
                <a16:creationId xmlns:a16="http://schemas.microsoft.com/office/drawing/2014/main" id="{931A5BBB-CB30-47DF-AF13-6A0053609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576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2" name="Oval 96">
            <a:extLst>
              <a:ext uri="{FF2B5EF4-FFF2-40B4-BE49-F238E27FC236}">
                <a16:creationId xmlns:a16="http://schemas.microsoft.com/office/drawing/2014/main" id="{6641CDEA-AE0B-4E68-9D7F-421E4C003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3109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3" name="Oval 97">
            <a:extLst>
              <a:ext uri="{FF2B5EF4-FFF2-40B4-BE49-F238E27FC236}">
                <a16:creationId xmlns:a16="http://schemas.microsoft.com/office/drawing/2014/main" id="{4E5059F7-B9AC-4058-B9B2-56D2474A4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2376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4" name="Oval 98">
            <a:extLst>
              <a:ext uri="{FF2B5EF4-FFF2-40B4-BE49-F238E27FC236}">
                <a16:creationId xmlns:a16="http://schemas.microsoft.com/office/drawing/2014/main" id="{C13B8BE6-7BD4-4A26-9774-60F0D61B6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57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5" name="Oval 99">
            <a:extLst>
              <a:ext uri="{FF2B5EF4-FFF2-40B4-BE49-F238E27FC236}">
                <a16:creationId xmlns:a16="http://schemas.microsoft.com/office/drawing/2014/main" id="{0EF3EA89-D148-4DB8-A884-1B98F8CB0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25" y="3890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6" name="Oval 100">
            <a:extLst>
              <a:ext uri="{FF2B5EF4-FFF2-40B4-BE49-F238E27FC236}">
                <a16:creationId xmlns:a16="http://schemas.microsoft.com/office/drawing/2014/main" id="{60F7F95F-B206-4517-B268-EA4D2D7AB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065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7" name="Oval 101">
            <a:extLst>
              <a:ext uri="{FF2B5EF4-FFF2-40B4-BE49-F238E27FC236}">
                <a16:creationId xmlns:a16="http://schemas.microsoft.com/office/drawing/2014/main" id="{EEF5C0F3-ACF5-4377-A25F-FA2A69C56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4125" y="36052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8" name="Oval 102">
            <a:extLst>
              <a:ext uri="{FF2B5EF4-FFF2-40B4-BE49-F238E27FC236}">
                <a16:creationId xmlns:a16="http://schemas.microsoft.com/office/drawing/2014/main" id="{FA5148CE-5456-48F7-A9E4-7B8D7651C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871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9" name="Oval 103">
            <a:extLst>
              <a:ext uri="{FF2B5EF4-FFF2-40B4-BE49-F238E27FC236}">
                <a16:creationId xmlns:a16="http://schemas.microsoft.com/office/drawing/2014/main" id="{65D0B3E9-B718-496D-853E-E420AD02A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033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0" name="Oval 104">
            <a:extLst>
              <a:ext uri="{FF2B5EF4-FFF2-40B4-BE49-F238E27FC236}">
                <a16:creationId xmlns:a16="http://schemas.microsoft.com/office/drawing/2014/main" id="{72F922F3-CA4E-4502-9B6B-542CC6F03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3490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1" name="Oval 105">
            <a:extLst>
              <a:ext uri="{FF2B5EF4-FFF2-40B4-BE49-F238E27FC236}">
                <a16:creationId xmlns:a16="http://schemas.microsoft.com/office/drawing/2014/main" id="{78C7E177-F1C0-4674-B3A7-4ABCA8C83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38433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2" name="Oval 106">
            <a:extLst>
              <a:ext uri="{FF2B5EF4-FFF2-40B4-BE49-F238E27FC236}">
                <a16:creationId xmlns:a16="http://schemas.microsoft.com/office/drawing/2014/main" id="{8AFAFD88-B68C-44A9-A7D1-145C8D1D9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3825" y="4014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3" name="Oval 107">
            <a:extLst>
              <a:ext uri="{FF2B5EF4-FFF2-40B4-BE49-F238E27FC236}">
                <a16:creationId xmlns:a16="http://schemas.microsoft.com/office/drawing/2014/main" id="{60539B58-E888-4678-BD1F-8FD187C52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4" name="Oval 108">
            <a:extLst>
              <a:ext uri="{FF2B5EF4-FFF2-40B4-BE49-F238E27FC236}">
                <a16:creationId xmlns:a16="http://schemas.microsoft.com/office/drawing/2014/main" id="{5B69FFDD-90E7-4F50-9F81-BDD049E70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4710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5" name="Oval 109">
            <a:extLst>
              <a:ext uri="{FF2B5EF4-FFF2-40B4-BE49-F238E27FC236}">
                <a16:creationId xmlns:a16="http://schemas.microsoft.com/office/drawing/2014/main" id="{BB8EC252-81CA-4C08-8BFB-6F26596BD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8434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6" name="Oval 110">
            <a:extLst>
              <a:ext uri="{FF2B5EF4-FFF2-40B4-BE49-F238E27FC236}">
                <a16:creationId xmlns:a16="http://schemas.microsoft.com/office/drawing/2014/main" id="{50A71B1A-0950-4379-8443-B32F0AFA9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0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7" name="Oval 111">
            <a:extLst>
              <a:ext uri="{FF2B5EF4-FFF2-40B4-BE49-F238E27FC236}">
                <a16:creationId xmlns:a16="http://schemas.microsoft.com/office/drawing/2014/main" id="{CAE360C8-8CA2-4A8D-8ADA-46CD6B4FF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4510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8" name="Oval 112">
            <a:extLst>
              <a:ext uri="{FF2B5EF4-FFF2-40B4-BE49-F238E27FC236}">
                <a16:creationId xmlns:a16="http://schemas.microsoft.com/office/drawing/2014/main" id="{2836E23F-8C72-4735-B103-16E403EDF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6175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9" name="Oval 113">
            <a:extLst>
              <a:ext uri="{FF2B5EF4-FFF2-40B4-BE49-F238E27FC236}">
                <a16:creationId xmlns:a16="http://schemas.microsoft.com/office/drawing/2014/main" id="{EE87F626-C5D5-4079-9843-F0FD95BD4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207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0" name="Oval 114">
            <a:extLst>
              <a:ext uri="{FF2B5EF4-FFF2-40B4-BE49-F238E27FC236}">
                <a16:creationId xmlns:a16="http://schemas.microsoft.com/office/drawing/2014/main" id="{3CC418EA-50D6-4AB0-9C00-D430EE973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1" name="Oval 115">
            <a:extLst>
              <a:ext uri="{FF2B5EF4-FFF2-40B4-BE49-F238E27FC236}">
                <a16:creationId xmlns:a16="http://schemas.microsoft.com/office/drawing/2014/main" id="{3DDFDE79-905D-4ADB-BC54-E7C8A0716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1862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2" name="Oval 116">
            <a:extLst>
              <a:ext uri="{FF2B5EF4-FFF2-40B4-BE49-F238E27FC236}">
                <a16:creationId xmlns:a16="http://schemas.microsoft.com/office/drawing/2014/main" id="{139F6D73-7BE1-4C38-813C-4D9EFDF92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4252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3" name="Oval 117">
            <a:extLst>
              <a:ext uri="{FF2B5EF4-FFF2-40B4-BE49-F238E27FC236}">
                <a16:creationId xmlns:a16="http://schemas.microsoft.com/office/drawing/2014/main" id="{71155946-135C-48F5-9224-E86E09791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2500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4" name="Oval 118">
            <a:extLst>
              <a:ext uri="{FF2B5EF4-FFF2-40B4-BE49-F238E27FC236}">
                <a16:creationId xmlns:a16="http://schemas.microsoft.com/office/drawing/2014/main" id="{7A20F320-D24E-46B5-901D-C47D3C066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2995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5" name="Oval 119">
            <a:extLst>
              <a:ext uri="{FF2B5EF4-FFF2-40B4-BE49-F238E27FC236}">
                <a16:creationId xmlns:a16="http://schemas.microsoft.com/office/drawing/2014/main" id="{05BC3E0D-EE2B-491C-8BF9-72DFD0647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1288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6" name="Oval 120">
            <a:extLst>
              <a:ext uri="{FF2B5EF4-FFF2-40B4-BE49-F238E27FC236}">
                <a16:creationId xmlns:a16="http://schemas.microsoft.com/office/drawing/2014/main" id="{AAA4E0B9-353C-4BC7-AD75-4EEBA0089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1003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7" name="Oval 121">
            <a:extLst>
              <a:ext uri="{FF2B5EF4-FFF2-40B4-BE49-F238E27FC236}">
                <a16:creationId xmlns:a16="http://schemas.microsoft.com/office/drawing/2014/main" id="{06F0C95C-5FB3-4650-BC7A-577FBDD9D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8" name="Oval 122">
            <a:extLst>
              <a:ext uri="{FF2B5EF4-FFF2-40B4-BE49-F238E27FC236}">
                <a16:creationId xmlns:a16="http://schemas.microsoft.com/office/drawing/2014/main" id="{91B96D78-8097-434B-BB66-C1CAC05C5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233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9" name="Oval 123">
            <a:extLst>
              <a:ext uri="{FF2B5EF4-FFF2-40B4-BE49-F238E27FC236}">
                <a16:creationId xmlns:a16="http://schemas.microsoft.com/office/drawing/2014/main" id="{BFE8D533-DC17-4FD1-AADE-E25043550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36909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0" name="Oval 124">
            <a:extLst>
              <a:ext uri="{FF2B5EF4-FFF2-40B4-BE49-F238E27FC236}">
                <a16:creationId xmlns:a16="http://schemas.microsoft.com/office/drawing/2014/main" id="{2754F80D-BA64-47F1-B08F-6B7F4FF52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2450" y="3738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1" name="Oval 125">
            <a:extLst>
              <a:ext uri="{FF2B5EF4-FFF2-40B4-BE49-F238E27FC236}">
                <a16:creationId xmlns:a16="http://schemas.microsoft.com/office/drawing/2014/main" id="{9F67E3A7-E8EC-4F40-A6D9-353E35BB2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48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2" name="Oval 126">
            <a:extLst>
              <a:ext uri="{FF2B5EF4-FFF2-40B4-BE49-F238E27FC236}">
                <a16:creationId xmlns:a16="http://schemas.microsoft.com/office/drawing/2014/main" id="{E97FE9AA-59D6-4996-B18B-E4CE0AFB7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386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3" name="Oval 127">
            <a:extLst>
              <a:ext uri="{FF2B5EF4-FFF2-40B4-BE49-F238E27FC236}">
                <a16:creationId xmlns:a16="http://schemas.microsoft.com/office/drawing/2014/main" id="{729723FA-3A07-4D8D-B367-A54279800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575" y="2976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4" name="Oval 128">
            <a:extLst>
              <a:ext uri="{FF2B5EF4-FFF2-40B4-BE49-F238E27FC236}">
                <a16:creationId xmlns:a16="http://schemas.microsoft.com/office/drawing/2014/main" id="{D2AA6401-04C2-4B53-A32B-DB2DB8126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8550" y="4005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5" name="Oval 129">
            <a:extLst>
              <a:ext uri="{FF2B5EF4-FFF2-40B4-BE49-F238E27FC236}">
                <a16:creationId xmlns:a16="http://schemas.microsoft.com/office/drawing/2014/main" id="{7A52F83D-4468-4E73-8F7D-FE5674E14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3875" y="32337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6" name="Oval 130">
            <a:extLst>
              <a:ext uri="{FF2B5EF4-FFF2-40B4-BE49-F238E27FC236}">
                <a16:creationId xmlns:a16="http://schemas.microsoft.com/office/drawing/2014/main" id="{18FE2CB7-9496-41BA-AA1A-872AF0EB1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643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7" name="Oval 131">
            <a:extLst>
              <a:ext uri="{FF2B5EF4-FFF2-40B4-BE49-F238E27FC236}">
                <a16:creationId xmlns:a16="http://schemas.microsoft.com/office/drawing/2014/main" id="{1A7A3443-4F8C-4456-AE41-05AACD1AB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709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8" name="Oval 132">
            <a:extLst>
              <a:ext uri="{FF2B5EF4-FFF2-40B4-BE49-F238E27FC236}">
                <a16:creationId xmlns:a16="http://schemas.microsoft.com/office/drawing/2014/main" id="{B167AE97-9024-4805-B563-9DDB13112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9" name="Oval 133">
            <a:extLst>
              <a:ext uri="{FF2B5EF4-FFF2-40B4-BE49-F238E27FC236}">
                <a16:creationId xmlns:a16="http://schemas.microsoft.com/office/drawing/2014/main" id="{C98B0111-B148-4067-852E-CA7A59CE0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0" name="Oval 134">
            <a:extLst>
              <a:ext uri="{FF2B5EF4-FFF2-40B4-BE49-F238E27FC236}">
                <a16:creationId xmlns:a16="http://schemas.microsoft.com/office/drawing/2014/main" id="{A0631DA9-77EE-417A-B127-CC084BDC4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4900" y="2233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1" name="Oval 135">
            <a:extLst>
              <a:ext uri="{FF2B5EF4-FFF2-40B4-BE49-F238E27FC236}">
                <a16:creationId xmlns:a16="http://schemas.microsoft.com/office/drawing/2014/main" id="{9B233C6F-0E33-4A42-B206-1863B6B4C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4319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2" name="Oval 136">
            <a:extLst>
              <a:ext uri="{FF2B5EF4-FFF2-40B4-BE49-F238E27FC236}">
                <a16:creationId xmlns:a16="http://schemas.microsoft.com/office/drawing/2014/main" id="{821A5BDB-5ADD-45DD-9690-CF65601EE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5450" y="3433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3" name="Oval 137">
            <a:extLst>
              <a:ext uri="{FF2B5EF4-FFF2-40B4-BE49-F238E27FC236}">
                <a16:creationId xmlns:a16="http://schemas.microsoft.com/office/drawing/2014/main" id="{16ADEE1D-E223-4FF6-9F90-F7A2C1C5F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690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4" name="Oval 138">
            <a:extLst>
              <a:ext uri="{FF2B5EF4-FFF2-40B4-BE49-F238E27FC236}">
                <a16:creationId xmlns:a16="http://schemas.microsoft.com/office/drawing/2014/main" id="{CD537AC8-1D96-433D-BF9E-EA2D0AF31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4519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5" name="Oval 139">
            <a:extLst>
              <a:ext uri="{FF2B5EF4-FFF2-40B4-BE49-F238E27FC236}">
                <a16:creationId xmlns:a16="http://schemas.microsoft.com/office/drawing/2014/main" id="{3987BAF1-0227-43D7-B8CF-4FCF30D05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1500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6" name="Oval 140">
            <a:extLst>
              <a:ext uri="{FF2B5EF4-FFF2-40B4-BE49-F238E27FC236}">
                <a16:creationId xmlns:a16="http://schemas.microsoft.com/office/drawing/2014/main" id="{AC656C2E-DCB9-49B8-9316-D279BBDB0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3090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7" name="Oval 141">
            <a:extLst>
              <a:ext uri="{FF2B5EF4-FFF2-40B4-BE49-F238E27FC236}">
                <a16:creationId xmlns:a16="http://schemas.microsoft.com/office/drawing/2014/main" id="{2BB81DF6-01C5-43A7-8541-FE6A9C393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3814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8" name="Oval 142">
            <a:extLst>
              <a:ext uri="{FF2B5EF4-FFF2-40B4-BE49-F238E27FC236}">
                <a16:creationId xmlns:a16="http://schemas.microsoft.com/office/drawing/2014/main" id="{E4C3E3B7-D28A-4CB6-9ABC-0FF2375FE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3383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9" name="Oval 143">
            <a:extLst>
              <a:ext uri="{FF2B5EF4-FFF2-40B4-BE49-F238E27FC236}">
                <a16:creationId xmlns:a16="http://schemas.microsoft.com/office/drawing/2014/main" id="{4B1CC5C6-E53D-4278-BB05-DE97691B7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947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0" name="Oval 144">
            <a:extLst>
              <a:ext uri="{FF2B5EF4-FFF2-40B4-BE49-F238E27FC236}">
                <a16:creationId xmlns:a16="http://schemas.microsoft.com/office/drawing/2014/main" id="{D7432FC7-46E2-4190-915D-E7BD81D78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8975" y="3205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1" name="Oval 145">
            <a:extLst>
              <a:ext uri="{FF2B5EF4-FFF2-40B4-BE49-F238E27FC236}">
                <a16:creationId xmlns:a16="http://schemas.microsoft.com/office/drawing/2014/main" id="{3DB0763E-F0B3-4D52-B118-55A27509E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39385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2" name="Oval 146">
            <a:extLst>
              <a:ext uri="{FF2B5EF4-FFF2-40B4-BE49-F238E27FC236}">
                <a16:creationId xmlns:a16="http://schemas.microsoft.com/office/drawing/2014/main" id="{3BFD7AAF-BE45-43B2-BD7D-B7BE97C60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0025" y="4957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3" name="Oval 147">
            <a:extLst>
              <a:ext uri="{FF2B5EF4-FFF2-40B4-BE49-F238E27FC236}">
                <a16:creationId xmlns:a16="http://schemas.microsoft.com/office/drawing/2014/main" id="{2CAB65EB-BE92-4C31-A55E-A0770BD9F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8275" y="4205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4" name="Oval 148">
            <a:extLst>
              <a:ext uri="{FF2B5EF4-FFF2-40B4-BE49-F238E27FC236}">
                <a16:creationId xmlns:a16="http://schemas.microsoft.com/office/drawing/2014/main" id="{2D4798B7-551F-4A4B-8527-925747387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910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5" name="Oval 149">
            <a:extLst>
              <a:ext uri="{FF2B5EF4-FFF2-40B4-BE49-F238E27FC236}">
                <a16:creationId xmlns:a16="http://schemas.microsoft.com/office/drawing/2014/main" id="{6A003094-1C34-4B58-887E-854AFA76D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2881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6" name="Oval 150">
            <a:extLst>
              <a:ext uri="{FF2B5EF4-FFF2-40B4-BE49-F238E27FC236}">
                <a16:creationId xmlns:a16="http://schemas.microsoft.com/office/drawing/2014/main" id="{DA73A9D8-FD38-4692-9F70-1BA801CA3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2728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7" name="Oval 151">
            <a:extLst>
              <a:ext uri="{FF2B5EF4-FFF2-40B4-BE49-F238E27FC236}">
                <a16:creationId xmlns:a16="http://schemas.microsoft.com/office/drawing/2014/main" id="{4DBF8D3F-3355-44BD-BD94-014AC8AEC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0433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8" name="Oval 152">
            <a:extLst>
              <a:ext uri="{FF2B5EF4-FFF2-40B4-BE49-F238E27FC236}">
                <a16:creationId xmlns:a16="http://schemas.microsoft.com/office/drawing/2014/main" id="{F271CC31-04B0-4351-B5F6-5442AF6CA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5" y="2528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9" name="Oval 153">
            <a:extLst>
              <a:ext uri="{FF2B5EF4-FFF2-40B4-BE49-F238E27FC236}">
                <a16:creationId xmlns:a16="http://schemas.microsoft.com/office/drawing/2014/main" id="{C4E2502D-42AD-4129-97A6-D8C985C11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2681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0" name="Oval 154">
            <a:extLst>
              <a:ext uri="{FF2B5EF4-FFF2-40B4-BE49-F238E27FC236}">
                <a16:creationId xmlns:a16="http://schemas.microsoft.com/office/drawing/2014/main" id="{4EC0E3DC-85AE-4BC9-B52C-727B97867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1" name="Oval 155">
            <a:extLst>
              <a:ext uri="{FF2B5EF4-FFF2-40B4-BE49-F238E27FC236}">
                <a16:creationId xmlns:a16="http://schemas.microsoft.com/office/drawing/2014/main" id="{D0D5DB9C-C06C-43FF-BFF2-37BFFEDCA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195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2" name="Oval 156">
            <a:extLst>
              <a:ext uri="{FF2B5EF4-FFF2-40B4-BE49-F238E27FC236}">
                <a16:creationId xmlns:a16="http://schemas.microsoft.com/office/drawing/2014/main" id="{31E58551-9926-42D0-8E8D-51ED4DA27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24717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3" name="Oval 157">
            <a:extLst>
              <a:ext uri="{FF2B5EF4-FFF2-40B4-BE49-F238E27FC236}">
                <a16:creationId xmlns:a16="http://schemas.microsoft.com/office/drawing/2014/main" id="{956B62E7-9C85-47F7-8A68-8673625DD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4" name="Oval 158">
            <a:extLst>
              <a:ext uri="{FF2B5EF4-FFF2-40B4-BE49-F238E27FC236}">
                <a16:creationId xmlns:a16="http://schemas.microsoft.com/office/drawing/2014/main" id="{E30D88CC-8AA3-4B7B-9599-F47A5C57C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4252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5" name="Oval 159">
            <a:extLst>
              <a:ext uri="{FF2B5EF4-FFF2-40B4-BE49-F238E27FC236}">
                <a16:creationId xmlns:a16="http://schemas.microsoft.com/office/drawing/2014/main" id="{4DFC7CC3-B689-45F2-98DF-D6F48F371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071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6" name="Oval 160">
            <a:extLst>
              <a:ext uri="{FF2B5EF4-FFF2-40B4-BE49-F238E27FC236}">
                <a16:creationId xmlns:a16="http://schemas.microsoft.com/office/drawing/2014/main" id="{D3F1864F-0611-4BB1-B077-CED313565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2814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7" name="Oval 161">
            <a:extLst>
              <a:ext uri="{FF2B5EF4-FFF2-40B4-BE49-F238E27FC236}">
                <a16:creationId xmlns:a16="http://schemas.microsoft.com/office/drawing/2014/main" id="{B845B716-D5C1-48DB-96FE-8B0B7EC6D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4672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8" name="Oval 162">
            <a:extLst>
              <a:ext uri="{FF2B5EF4-FFF2-40B4-BE49-F238E27FC236}">
                <a16:creationId xmlns:a16="http://schemas.microsoft.com/office/drawing/2014/main" id="{DF4C7DCB-1BFE-4942-BBBE-C3958FEFE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15573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9" name="Oval 163">
            <a:extLst>
              <a:ext uri="{FF2B5EF4-FFF2-40B4-BE49-F238E27FC236}">
                <a16:creationId xmlns:a16="http://schemas.microsoft.com/office/drawing/2014/main" id="{682890DD-2588-4875-9945-B37377A48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53197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0" name="Oval 164">
            <a:extLst>
              <a:ext uri="{FF2B5EF4-FFF2-40B4-BE49-F238E27FC236}">
                <a16:creationId xmlns:a16="http://schemas.microsoft.com/office/drawing/2014/main" id="{D420EDAF-8915-47D6-B216-58409D697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4833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1" name="Oval 165">
            <a:extLst>
              <a:ext uri="{FF2B5EF4-FFF2-40B4-BE49-F238E27FC236}">
                <a16:creationId xmlns:a16="http://schemas.microsoft.com/office/drawing/2014/main" id="{45F61F1A-B4B0-459D-9945-5F9E11DB9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2" name="Oval 166">
            <a:extLst>
              <a:ext uri="{FF2B5EF4-FFF2-40B4-BE49-F238E27FC236}">
                <a16:creationId xmlns:a16="http://schemas.microsoft.com/office/drawing/2014/main" id="{1AF291AB-7116-41EC-AD83-A588F10AB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005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3" name="Oval 167">
            <a:extLst>
              <a:ext uri="{FF2B5EF4-FFF2-40B4-BE49-F238E27FC236}">
                <a16:creationId xmlns:a16="http://schemas.microsoft.com/office/drawing/2014/main" id="{F82F383A-A09F-4384-89F2-C3B19B4A7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709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4" name="Oval 168">
            <a:extLst>
              <a:ext uri="{FF2B5EF4-FFF2-40B4-BE49-F238E27FC236}">
                <a16:creationId xmlns:a16="http://schemas.microsoft.com/office/drawing/2014/main" id="{B4910F2C-5C6F-4693-B0BB-1D7978690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75" y="3290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5" name="Oval 169">
            <a:extLst>
              <a:ext uri="{FF2B5EF4-FFF2-40B4-BE49-F238E27FC236}">
                <a16:creationId xmlns:a16="http://schemas.microsoft.com/office/drawing/2014/main" id="{411D8960-B81D-4EFA-8259-8ABD96DC7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2624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6" name="Oval 170">
            <a:extLst>
              <a:ext uri="{FF2B5EF4-FFF2-40B4-BE49-F238E27FC236}">
                <a16:creationId xmlns:a16="http://schemas.microsoft.com/office/drawing/2014/main" id="{4A7E19C1-5DC1-4998-9113-1CDA7127E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19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7" name="Oval 171">
            <a:extLst>
              <a:ext uri="{FF2B5EF4-FFF2-40B4-BE49-F238E27FC236}">
                <a16:creationId xmlns:a16="http://schemas.microsoft.com/office/drawing/2014/main" id="{C880A3C0-6E69-4AB1-84D4-7632ABD45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433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8" name="Oval 172">
            <a:extLst>
              <a:ext uri="{FF2B5EF4-FFF2-40B4-BE49-F238E27FC236}">
                <a16:creationId xmlns:a16="http://schemas.microsoft.com/office/drawing/2014/main" id="{8DDDF785-A22F-4403-93F2-3692A5156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0" y="26527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9" name="Oval 173">
            <a:extLst>
              <a:ext uri="{FF2B5EF4-FFF2-40B4-BE49-F238E27FC236}">
                <a16:creationId xmlns:a16="http://schemas.microsoft.com/office/drawing/2014/main" id="{2AF4F230-B728-4956-BFE6-E1C86B3CA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3348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0" name="Oval 174">
            <a:extLst>
              <a:ext uri="{FF2B5EF4-FFF2-40B4-BE49-F238E27FC236}">
                <a16:creationId xmlns:a16="http://schemas.microsoft.com/office/drawing/2014/main" id="{C1159156-FC98-47E8-93ED-34B5681D4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1" name="Oval 175">
            <a:extLst>
              <a:ext uri="{FF2B5EF4-FFF2-40B4-BE49-F238E27FC236}">
                <a16:creationId xmlns:a16="http://schemas.microsoft.com/office/drawing/2014/main" id="{5A5F3675-B1E4-4CF5-9B55-FA1AC88561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3890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2" name="Oval 176">
            <a:extLst>
              <a:ext uri="{FF2B5EF4-FFF2-40B4-BE49-F238E27FC236}">
                <a16:creationId xmlns:a16="http://schemas.microsoft.com/office/drawing/2014/main" id="{47D41010-9FB0-4CCF-8F00-53C012EA4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4110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8392AD61-9C7D-4D09-9C9E-BD46A20E071D}"/>
              </a:ext>
            </a:extLst>
          </p:cNvPr>
          <p:cNvCxnSpPr/>
          <p:nvPr/>
        </p:nvCxnSpPr>
        <p:spPr>
          <a:xfrm>
            <a:off x="1905000" y="4343400"/>
            <a:ext cx="5867400" cy="0"/>
          </a:xfrm>
          <a:prstGeom prst="line">
            <a:avLst/>
          </a:prstGeom>
          <a:ln w="38100">
            <a:solidFill>
              <a:srgbClr val="FF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Rectangle 152">
            <a:extLst>
              <a:ext uri="{FF2B5EF4-FFF2-40B4-BE49-F238E27FC236}">
                <a16:creationId xmlns:a16="http://schemas.microsoft.com/office/drawing/2014/main" id="{77D5E988-13EB-4F30-B0E0-AA3451E90FFB}"/>
              </a:ext>
            </a:extLst>
          </p:cNvPr>
          <p:cNvSpPr/>
          <p:nvPr/>
        </p:nvSpPr>
        <p:spPr>
          <a:xfrm>
            <a:off x="6248400" y="152400"/>
            <a:ext cx="1752600" cy="3810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b="1" kern="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F2 &lt; -1.1?</a:t>
            </a: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1478D74A-C15A-4751-97F3-6F16838C16D8}"/>
              </a:ext>
            </a:extLst>
          </p:cNvPr>
          <p:cNvSpPr/>
          <p:nvPr/>
        </p:nvSpPr>
        <p:spPr>
          <a:xfrm>
            <a:off x="7239000" y="1066800"/>
            <a:ext cx="1752600" cy="3810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b="1" kern="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Blue class (1)</a:t>
            </a:r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BF8F7CBC-F067-4EFF-9B2B-1F61252CB297}"/>
              </a:ext>
            </a:extLst>
          </p:cNvPr>
          <p:cNvSpPr/>
          <p:nvPr/>
        </p:nvSpPr>
        <p:spPr>
          <a:xfrm>
            <a:off x="5105400" y="1066800"/>
            <a:ext cx="1752600" cy="3810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b="1" kern="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F1 &lt; 0.98</a:t>
            </a:r>
          </a:p>
        </p:txBody>
      </p:sp>
      <p:cxnSp>
        <p:nvCxnSpPr>
          <p:cNvPr id="158" name="Straight Arrow Connector 157">
            <a:extLst>
              <a:ext uri="{FF2B5EF4-FFF2-40B4-BE49-F238E27FC236}">
                <a16:creationId xmlns:a16="http://schemas.microsoft.com/office/drawing/2014/main" id="{9A7DF320-8CAA-4FE9-9C5C-3EDC348FEF87}"/>
              </a:ext>
            </a:extLst>
          </p:cNvPr>
          <p:cNvCxnSpPr/>
          <p:nvPr/>
        </p:nvCxnSpPr>
        <p:spPr>
          <a:xfrm>
            <a:off x="7543800" y="533400"/>
            <a:ext cx="457200" cy="457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>
            <a:extLst>
              <a:ext uri="{FF2B5EF4-FFF2-40B4-BE49-F238E27FC236}">
                <a16:creationId xmlns:a16="http://schemas.microsoft.com/office/drawing/2014/main" id="{E5DA3BF3-3BF7-4F08-B04F-D38B77DAE528}"/>
              </a:ext>
            </a:extLst>
          </p:cNvPr>
          <p:cNvCxnSpPr/>
          <p:nvPr/>
        </p:nvCxnSpPr>
        <p:spPr>
          <a:xfrm flipH="1">
            <a:off x="6392863" y="541338"/>
            <a:ext cx="381000" cy="457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Box 163">
            <a:extLst>
              <a:ext uri="{FF2B5EF4-FFF2-40B4-BE49-F238E27FC236}">
                <a16:creationId xmlns:a16="http://schemas.microsoft.com/office/drawing/2014/main" id="{5FFF9598-5710-4CB4-9832-F2B7B831780B}"/>
              </a:ext>
            </a:extLst>
          </p:cNvPr>
          <p:cNvSpPr txBox="1"/>
          <p:nvPr/>
        </p:nvSpPr>
        <p:spPr>
          <a:xfrm>
            <a:off x="7780338" y="533400"/>
            <a:ext cx="296862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Y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88F95EFE-7CA3-4854-87BC-C362E1D07A19}"/>
              </a:ext>
            </a:extLst>
          </p:cNvPr>
          <p:cNvSpPr txBox="1"/>
          <p:nvPr/>
        </p:nvSpPr>
        <p:spPr>
          <a:xfrm>
            <a:off x="6248400" y="533400"/>
            <a:ext cx="333375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N</a:t>
            </a:r>
          </a:p>
        </p:txBody>
      </p: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095666E5-CF62-447A-8E4B-AD2B4E11BBD2}"/>
              </a:ext>
            </a:extLst>
          </p:cNvPr>
          <p:cNvCxnSpPr/>
          <p:nvPr/>
        </p:nvCxnSpPr>
        <p:spPr>
          <a:xfrm flipV="1">
            <a:off x="3657600" y="1219200"/>
            <a:ext cx="0" cy="3124200"/>
          </a:xfrm>
          <a:prstGeom prst="line">
            <a:avLst/>
          </a:prstGeom>
          <a:ln w="38100">
            <a:solidFill>
              <a:srgbClr val="FF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16BE4999-7DC1-41B6-BAF6-4D252BFABEEE}"/>
              </a:ext>
            </a:extLst>
          </p:cNvPr>
          <p:cNvCxnSpPr/>
          <p:nvPr/>
        </p:nvCxnSpPr>
        <p:spPr>
          <a:xfrm flipH="1">
            <a:off x="5562600" y="1447800"/>
            <a:ext cx="152400" cy="2286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A1720ED1-2DAE-4EAA-886C-F5B962D8EC9C}"/>
              </a:ext>
            </a:extLst>
          </p:cNvPr>
          <p:cNvCxnSpPr/>
          <p:nvPr/>
        </p:nvCxnSpPr>
        <p:spPr>
          <a:xfrm>
            <a:off x="6324600" y="1447800"/>
            <a:ext cx="152400" cy="2286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7324499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5" name="Line 9">
            <a:extLst>
              <a:ext uri="{FF2B5EF4-FFF2-40B4-BE49-F238E27FC236}">
                <a16:creationId xmlns:a16="http://schemas.microsoft.com/office/drawing/2014/main" id="{B35968D1-39E8-4E36-9E0A-E83C670C02B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7" name="Line 11">
            <a:extLst>
              <a:ext uri="{FF2B5EF4-FFF2-40B4-BE49-F238E27FC236}">
                <a16:creationId xmlns:a16="http://schemas.microsoft.com/office/drawing/2014/main" id="{E8C71889-F808-4CAC-8D12-5EC95BC082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8" name="Line 12">
            <a:extLst>
              <a:ext uri="{FF2B5EF4-FFF2-40B4-BE49-F238E27FC236}">
                <a16:creationId xmlns:a16="http://schemas.microsoft.com/office/drawing/2014/main" id="{F2A12BE1-3544-48CE-94C2-BB3DB9E2878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09" name="Line 13">
            <a:extLst>
              <a:ext uri="{FF2B5EF4-FFF2-40B4-BE49-F238E27FC236}">
                <a16:creationId xmlns:a16="http://schemas.microsoft.com/office/drawing/2014/main" id="{FF842EFC-9852-4117-842E-4540BE7B6D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0" name="Line 14">
            <a:extLst>
              <a:ext uri="{FF2B5EF4-FFF2-40B4-BE49-F238E27FC236}">
                <a16:creationId xmlns:a16="http://schemas.microsoft.com/office/drawing/2014/main" id="{9B3F86BC-5EB6-4231-B3C0-129BC4B833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2" name="Rectangle 16">
            <a:extLst>
              <a:ext uri="{FF2B5EF4-FFF2-40B4-BE49-F238E27FC236}">
                <a16:creationId xmlns:a16="http://schemas.microsoft.com/office/drawing/2014/main" id="{F19EEA6E-8A62-4F8F-934B-532D21DA6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3" name="Line 17">
            <a:extLst>
              <a:ext uri="{FF2B5EF4-FFF2-40B4-BE49-F238E27FC236}">
                <a16:creationId xmlns:a16="http://schemas.microsoft.com/office/drawing/2014/main" id="{E5647ED2-DBCE-44E1-AF1E-48C86339FA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27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5" name="Rectangle 19">
            <a:extLst>
              <a:ext uri="{FF2B5EF4-FFF2-40B4-BE49-F238E27FC236}">
                <a16:creationId xmlns:a16="http://schemas.microsoft.com/office/drawing/2014/main" id="{83BB5C01-D9A1-4F0A-9055-B9E8D9AE5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6" name="Line 20">
            <a:extLst>
              <a:ext uri="{FF2B5EF4-FFF2-40B4-BE49-F238E27FC236}">
                <a16:creationId xmlns:a16="http://schemas.microsoft.com/office/drawing/2014/main" id="{50AF0EB6-7723-44C2-901D-6267867370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242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18" name="Rectangle 22">
            <a:extLst>
              <a:ext uri="{FF2B5EF4-FFF2-40B4-BE49-F238E27FC236}">
                <a16:creationId xmlns:a16="http://schemas.microsoft.com/office/drawing/2014/main" id="{1524A7FB-A6B6-4D98-89A8-C81E6FC20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19" name="Line 23">
            <a:extLst>
              <a:ext uri="{FF2B5EF4-FFF2-40B4-BE49-F238E27FC236}">
                <a16:creationId xmlns:a16="http://schemas.microsoft.com/office/drawing/2014/main" id="{07A2B71B-D183-4BEC-8282-44913DFC93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053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1" name="Rectangle 25">
            <a:extLst>
              <a:ext uri="{FF2B5EF4-FFF2-40B4-BE49-F238E27FC236}">
                <a16:creationId xmlns:a16="http://schemas.microsoft.com/office/drawing/2014/main" id="{A723C3BF-1212-4E6F-9CF9-96F1F3776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2" name="Line 26">
            <a:extLst>
              <a:ext uri="{FF2B5EF4-FFF2-40B4-BE49-F238E27FC236}">
                <a16:creationId xmlns:a16="http://schemas.microsoft.com/office/drawing/2014/main" id="{30B295FF-2652-4065-9ED2-DC6C252A93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7690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4" name="Rectangle 28">
            <a:extLst>
              <a:ext uri="{FF2B5EF4-FFF2-40B4-BE49-F238E27FC236}">
                <a16:creationId xmlns:a16="http://schemas.microsoft.com/office/drawing/2014/main" id="{005DF397-8EE9-47B1-AB20-5FD96F96C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5" name="Line 29">
            <a:extLst>
              <a:ext uri="{FF2B5EF4-FFF2-40B4-BE49-F238E27FC236}">
                <a16:creationId xmlns:a16="http://schemas.microsoft.com/office/drawing/2014/main" id="{EBE0D1CF-8BC2-4C6F-AF13-4FB896CD26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84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27" name="Rectangle 31">
            <a:extLst>
              <a:ext uri="{FF2B5EF4-FFF2-40B4-BE49-F238E27FC236}">
                <a16:creationId xmlns:a16="http://schemas.microsoft.com/office/drawing/2014/main" id="{08933CAA-952E-43D6-8A53-879D4DC2F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28" name="Line 32">
            <a:extLst>
              <a:ext uri="{FF2B5EF4-FFF2-40B4-BE49-F238E27FC236}">
                <a16:creationId xmlns:a16="http://schemas.microsoft.com/office/drawing/2014/main" id="{E833C63E-8FBD-49E8-9FC4-3303904F89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295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0" name="Rectangle 34">
            <a:extLst>
              <a:ext uri="{FF2B5EF4-FFF2-40B4-BE49-F238E27FC236}">
                <a16:creationId xmlns:a16="http://schemas.microsoft.com/office/drawing/2014/main" id="{B32EF7A7-FE21-46E3-A6EA-69322A34E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0950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1" name="Line 35">
            <a:extLst>
              <a:ext uri="{FF2B5EF4-FFF2-40B4-BE49-F238E27FC236}">
                <a16:creationId xmlns:a16="http://schemas.microsoft.com/office/drawing/2014/main" id="{13BB5421-254F-41C0-A2D5-1DEC2DC9356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2" name="Line 36">
            <a:extLst>
              <a:ext uri="{FF2B5EF4-FFF2-40B4-BE49-F238E27FC236}">
                <a16:creationId xmlns:a16="http://schemas.microsoft.com/office/drawing/2014/main" id="{2D0E16F2-E5CE-4005-9BD4-726E8B808B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62850" y="5672138"/>
            <a:ext cx="666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3" name="Rectangle 37">
            <a:extLst>
              <a:ext uri="{FF2B5EF4-FFF2-40B4-BE49-F238E27FC236}">
                <a16:creationId xmlns:a16="http://schemas.microsoft.com/office/drawing/2014/main" id="{8E0BF166-EFC2-48F6-81AD-FE44FEE91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5595938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4" name="Line 38">
            <a:extLst>
              <a:ext uri="{FF2B5EF4-FFF2-40B4-BE49-F238E27FC236}">
                <a16:creationId xmlns:a16="http://schemas.microsoft.com/office/drawing/2014/main" id="{1B96CA3F-98B1-4D87-9312-49B054F878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1958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6" name="Rectangle 40">
            <a:extLst>
              <a:ext uri="{FF2B5EF4-FFF2-40B4-BE49-F238E27FC236}">
                <a16:creationId xmlns:a16="http://schemas.microsoft.com/office/drawing/2014/main" id="{60AA3EDE-94AD-43B4-9415-AD8051D69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511968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37" name="Line 41">
            <a:extLst>
              <a:ext uri="{FF2B5EF4-FFF2-40B4-BE49-F238E27FC236}">
                <a16:creationId xmlns:a16="http://schemas.microsoft.com/office/drawing/2014/main" id="{B65CCCA4-C812-4C2E-818B-EEA38AE2809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7291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39" name="Rectangle 43">
            <a:extLst>
              <a:ext uri="{FF2B5EF4-FFF2-40B4-BE49-F238E27FC236}">
                <a16:creationId xmlns:a16="http://schemas.microsoft.com/office/drawing/2014/main" id="{FCAABF0D-F37F-43AC-BDF1-31A374D765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465296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0" name="Line 44">
            <a:extLst>
              <a:ext uri="{FF2B5EF4-FFF2-40B4-BE49-F238E27FC236}">
                <a16:creationId xmlns:a16="http://schemas.microsoft.com/office/drawing/2014/main" id="{E90117E2-669C-40A9-9B40-A0795C6C440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2624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2" name="Rectangle 46">
            <a:extLst>
              <a:ext uri="{FF2B5EF4-FFF2-40B4-BE49-F238E27FC236}">
                <a16:creationId xmlns:a16="http://schemas.microsoft.com/office/drawing/2014/main" id="{BB69FBA2-5182-4B0B-8664-6FE56E696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18623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3" name="Line 47">
            <a:extLst>
              <a:ext uri="{FF2B5EF4-FFF2-40B4-BE49-F238E27FC236}">
                <a16:creationId xmlns:a16="http://schemas.microsoft.com/office/drawing/2014/main" id="{16C7AD94-47F2-4593-A6DF-DBE0485F0F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7957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5" name="Rectangle 49">
            <a:extLst>
              <a:ext uri="{FF2B5EF4-FFF2-40B4-BE49-F238E27FC236}">
                <a16:creationId xmlns:a16="http://schemas.microsoft.com/office/drawing/2014/main" id="{948A1B79-5892-450D-B8A7-3E672080B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71951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6" name="Line 50">
            <a:extLst>
              <a:ext uri="{FF2B5EF4-FFF2-40B4-BE49-F238E27FC236}">
                <a16:creationId xmlns:a16="http://schemas.microsoft.com/office/drawing/2014/main" id="{AC03A759-6EE0-4ED0-9C66-1957555B3FB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3289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48" name="Rectangle 52">
            <a:extLst>
              <a:ext uri="{FF2B5EF4-FFF2-40B4-BE49-F238E27FC236}">
                <a16:creationId xmlns:a16="http://schemas.microsoft.com/office/drawing/2014/main" id="{00B4C338-4FCD-4A42-8726-B83976F17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252788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49" name="Line 53">
            <a:extLst>
              <a:ext uri="{FF2B5EF4-FFF2-40B4-BE49-F238E27FC236}">
                <a16:creationId xmlns:a16="http://schemas.microsoft.com/office/drawing/2014/main" id="{C7E59A6F-737D-4E31-8746-4AAB806FF9C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8527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1" name="Rectangle 55">
            <a:extLst>
              <a:ext uri="{FF2B5EF4-FFF2-40B4-BE49-F238E27FC236}">
                <a16:creationId xmlns:a16="http://schemas.microsoft.com/office/drawing/2014/main" id="{CA83F97A-E91E-43E3-BBF0-C63A285EC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27765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2" name="Line 56">
            <a:extLst>
              <a:ext uri="{FF2B5EF4-FFF2-40B4-BE49-F238E27FC236}">
                <a16:creationId xmlns:a16="http://schemas.microsoft.com/office/drawing/2014/main" id="{B0AB4511-1F20-44C2-B799-50CF3820453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3860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4" name="Rectangle 58">
            <a:extLst>
              <a:ext uri="{FF2B5EF4-FFF2-40B4-BE49-F238E27FC236}">
                <a16:creationId xmlns:a16="http://schemas.microsoft.com/office/drawing/2014/main" id="{CB4F87C6-6C7A-48C3-A6B3-2462A3934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3098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5" name="Line 59">
            <a:extLst>
              <a:ext uri="{FF2B5EF4-FFF2-40B4-BE49-F238E27FC236}">
                <a16:creationId xmlns:a16="http://schemas.microsoft.com/office/drawing/2014/main" id="{5053DC2E-91B4-40F8-88F8-53B795A3E3E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9192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57" name="Rectangle 61">
            <a:extLst>
              <a:ext uri="{FF2B5EF4-FFF2-40B4-BE49-F238E27FC236}">
                <a16:creationId xmlns:a16="http://schemas.microsoft.com/office/drawing/2014/main" id="{9B562BC9-CB4E-497C-BB77-04DC95F02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184308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58" name="Line 62">
            <a:extLst>
              <a:ext uri="{FF2B5EF4-FFF2-40B4-BE49-F238E27FC236}">
                <a16:creationId xmlns:a16="http://schemas.microsoft.com/office/drawing/2014/main" id="{2B44001E-4A35-48E2-B8F0-CD15AE34EC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4525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0" name="Rectangle 64">
            <a:extLst>
              <a:ext uri="{FF2B5EF4-FFF2-40B4-BE49-F238E27FC236}">
                <a16:creationId xmlns:a16="http://schemas.microsoft.com/office/drawing/2014/main" id="{D56B56C8-84C4-4164-AB5A-8D4360EF0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137636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3" name="Rectangle 67">
            <a:extLst>
              <a:ext uri="{FF2B5EF4-FFF2-40B4-BE49-F238E27FC236}">
                <a16:creationId xmlns:a16="http://schemas.microsoft.com/office/drawing/2014/main" id="{22672F4D-BE87-4623-A41A-3FC8707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9096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165" name="Line 69">
            <a:extLst>
              <a:ext uri="{FF2B5EF4-FFF2-40B4-BE49-F238E27FC236}">
                <a16:creationId xmlns:a16="http://schemas.microsoft.com/office/drawing/2014/main" id="{ABFE09DE-A560-4D8F-94C0-8224A30682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7" name="Line 71">
            <a:extLst>
              <a:ext uri="{FF2B5EF4-FFF2-40B4-BE49-F238E27FC236}">
                <a16:creationId xmlns:a16="http://schemas.microsoft.com/office/drawing/2014/main" id="{A3C0F94A-766B-4F64-B4FE-7DB84B3A5F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8" name="Freeform 72">
            <a:extLst>
              <a:ext uri="{FF2B5EF4-FFF2-40B4-BE49-F238E27FC236}">
                <a16:creationId xmlns:a16="http://schemas.microsoft.com/office/drawing/2014/main" id="{66841EC4-2F4F-4C73-AA96-C67B608CFA0F}"/>
              </a:ext>
            </a:extLst>
          </p:cNvPr>
          <p:cNvSpPr>
            <a:spLocks/>
          </p:cNvSpPr>
          <p:nvPr/>
        </p:nvSpPr>
        <p:spPr bwMode="auto">
          <a:xfrm>
            <a:off x="4781550" y="2205038"/>
            <a:ext cx="1085850" cy="1123950"/>
          </a:xfrm>
          <a:custGeom>
            <a:avLst/>
            <a:gdLst/>
            <a:ahLst/>
            <a:cxnLst>
              <a:cxn ang="0">
                <a:pos x="678" y="618"/>
              </a:cxn>
              <a:cxn ang="0">
                <a:pos x="672" y="558"/>
              </a:cxn>
              <a:cxn ang="0">
                <a:pos x="660" y="528"/>
              </a:cxn>
              <a:cxn ang="0">
                <a:pos x="654" y="498"/>
              </a:cxn>
              <a:cxn ang="0">
                <a:pos x="642" y="468"/>
              </a:cxn>
              <a:cxn ang="0">
                <a:pos x="636" y="444"/>
              </a:cxn>
              <a:cxn ang="0">
                <a:pos x="624" y="420"/>
              </a:cxn>
              <a:cxn ang="0">
                <a:pos x="618" y="402"/>
              </a:cxn>
              <a:cxn ang="0">
                <a:pos x="606" y="384"/>
              </a:cxn>
              <a:cxn ang="0">
                <a:pos x="594" y="366"/>
              </a:cxn>
              <a:cxn ang="0">
                <a:pos x="582" y="348"/>
              </a:cxn>
              <a:cxn ang="0">
                <a:pos x="576" y="330"/>
              </a:cxn>
              <a:cxn ang="0">
                <a:pos x="564" y="312"/>
              </a:cxn>
              <a:cxn ang="0">
                <a:pos x="546" y="294"/>
              </a:cxn>
              <a:cxn ang="0">
                <a:pos x="534" y="276"/>
              </a:cxn>
              <a:cxn ang="0">
                <a:pos x="522" y="258"/>
              </a:cxn>
              <a:cxn ang="0">
                <a:pos x="504" y="240"/>
              </a:cxn>
              <a:cxn ang="0">
                <a:pos x="486" y="222"/>
              </a:cxn>
              <a:cxn ang="0">
                <a:pos x="474" y="204"/>
              </a:cxn>
              <a:cxn ang="0">
                <a:pos x="456" y="192"/>
              </a:cxn>
              <a:cxn ang="0">
                <a:pos x="438" y="174"/>
              </a:cxn>
              <a:cxn ang="0">
                <a:pos x="420" y="156"/>
              </a:cxn>
              <a:cxn ang="0">
                <a:pos x="402" y="144"/>
              </a:cxn>
              <a:cxn ang="0">
                <a:pos x="384" y="132"/>
              </a:cxn>
              <a:cxn ang="0">
                <a:pos x="366" y="120"/>
              </a:cxn>
              <a:cxn ang="0">
                <a:pos x="348" y="108"/>
              </a:cxn>
              <a:cxn ang="0">
                <a:pos x="330" y="96"/>
              </a:cxn>
              <a:cxn ang="0">
                <a:pos x="312" y="84"/>
              </a:cxn>
              <a:cxn ang="0">
                <a:pos x="288" y="78"/>
              </a:cxn>
              <a:cxn ang="0">
                <a:pos x="270" y="66"/>
              </a:cxn>
              <a:cxn ang="0">
                <a:pos x="252" y="60"/>
              </a:cxn>
              <a:cxn ang="0">
                <a:pos x="228" y="48"/>
              </a:cxn>
              <a:cxn ang="0">
                <a:pos x="210" y="42"/>
              </a:cxn>
              <a:cxn ang="0">
                <a:pos x="186" y="36"/>
              </a:cxn>
              <a:cxn ang="0">
                <a:pos x="168" y="30"/>
              </a:cxn>
              <a:cxn ang="0">
                <a:pos x="144" y="24"/>
              </a:cxn>
              <a:cxn ang="0">
                <a:pos x="126" y="18"/>
              </a:cxn>
              <a:cxn ang="0">
                <a:pos x="102" y="12"/>
              </a:cxn>
              <a:cxn ang="0">
                <a:pos x="84" y="6"/>
              </a:cxn>
              <a:cxn ang="0">
                <a:pos x="60" y="6"/>
              </a:cxn>
              <a:cxn ang="0">
                <a:pos x="36" y="0"/>
              </a:cxn>
              <a:cxn ang="0">
                <a:pos x="18" y="0"/>
              </a:cxn>
            </a:cxnLst>
            <a:rect l="0" t="0" r="r" b="b"/>
            <a:pathLst>
              <a:path w="684" h="708">
                <a:moveTo>
                  <a:pt x="684" y="708"/>
                </a:moveTo>
                <a:lnTo>
                  <a:pt x="684" y="630"/>
                </a:lnTo>
                <a:lnTo>
                  <a:pt x="678" y="618"/>
                </a:lnTo>
                <a:lnTo>
                  <a:pt x="678" y="588"/>
                </a:lnTo>
                <a:lnTo>
                  <a:pt x="672" y="576"/>
                </a:lnTo>
                <a:lnTo>
                  <a:pt x="672" y="558"/>
                </a:lnTo>
                <a:lnTo>
                  <a:pt x="666" y="552"/>
                </a:lnTo>
                <a:lnTo>
                  <a:pt x="666" y="534"/>
                </a:lnTo>
                <a:lnTo>
                  <a:pt x="660" y="528"/>
                </a:lnTo>
                <a:lnTo>
                  <a:pt x="660" y="510"/>
                </a:lnTo>
                <a:lnTo>
                  <a:pt x="654" y="504"/>
                </a:lnTo>
                <a:lnTo>
                  <a:pt x="654" y="498"/>
                </a:lnTo>
                <a:lnTo>
                  <a:pt x="648" y="486"/>
                </a:lnTo>
                <a:lnTo>
                  <a:pt x="648" y="474"/>
                </a:lnTo>
                <a:lnTo>
                  <a:pt x="642" y="468"/>
                </a:lnTo>
                <a:lnTo>
                  <a:pt x="642" y="462"/>
                </a:lnTo>
                <a:lnTo>
                  <a:pt x="636" y="456"/>
                </a:lnTo>
                <a:lnTo>
                  <a:pt x="636" y="444"/>
                </a:lnTo>
                <a:lnTo>
                  <a:pt x="630" y="438"/>
                </a:lnTo>
                <a:lnTo>
                  <a:pt x="630" y="432"/>
                </a:lnTo>
                <a:lnTo>
                  <a:pt x="624" y="420"/>
                </a:lnTo>
                <a:lnTo>
                  <a:pt x="624" y="414"/>
                </a:lnTo>
                <a:lnTo>
                  <a:pt x="618" y="408"/>
                </a:lnTo>
                <a:lnTo>
                  <a:pt x="618" y="402"/>
                </a:lnTo>
                <a:lnTo>
                  <a:pt x="612" y="396"/>
                </a:lnTo>
                <a:lnTo>
                  <a:pt x="612" y="390"/>
                </a:lnTo>
                <a:lnTo>
                  <a:pt x="606" y="384"/>
                </a:lnTo>
                <a:lnTo>
                  <a:pt x="600" y="378"/>
                </a:lnTo>
                <a:lnTo>
                  <a:pt x="600" y="372"/>
                </a:lnTo>
                <a:lnTo>
                  <a:pt x="594" y="366"/>
                </a:lnTo>
                <a:lnTo>
                  <a:pt x="594" y="360"/>
                </a:lnTo>
                <a:lnTo>
                  <a:pt x="588" y="354"/>
                </a:lnTo>
                <a:lnTo>
                  <a:pt x="582" y="348"/>
                </a:lnTo>
                <a:lnTo>
                  <a:pt x="582" y="342"/>
                </a:lnTo>
                <a:lnTo>
                  <a:pt x="576" y="336"/>
                </a:lnTo>
                <a:lnTo>
                  <a:pt x="576" y="330"/>
                </a:lnTo>
                <a:lnTo>
                  <a:pt x="570" y="324"/>
                </a:lnTo>
                <a:lnTo>
                  <a:pt x="564" y="318"/>
                </a:lnTo>
                <a:lnTo>
                  <a:pt x="564" y="312"/>
                </a:lnTo>
                <a:lnTo>
                  <a:pt x="558" y="306"/>
                </a:lnTo>
                <a:lnTo>
                  <a:pt x="552" y="300"/>
                </a:lnTo>
                <a:lnTo>
                  <a:pt x="546" y="294"/>
                </a:lnTo>
                <a:lnTo>
                  <a:pt x="546" y="288"/>
                </a:lnTo>
                <a:lnTo>
                  <a:pt x="540" y="282"/>
                </a:lnTo>
                <a:lnTo>
                  <a:pt x="534" y="276"/>
                </a:lnTo>
                <a:lnTo>
                  <a:pt x="534" y="270"/>
                </a:lnTo>
                <a:lnTo>
                  <a:pt x="528" y="264"/>
                </a:lnTo>
                <a:lnTo>
                  <a:pt x="522" y="258"/>
                </a:lnTo>
                <a:lnTo>
                  <a:pt x="516" y="252"/>
                </a:lnTo>
                <a:lnTo>
                  <a:pt x="510" y="246"/>
                </a:lnTo>
                <a:lnTo>
                  <a:pt x="504" y="240"/>
                </a:lnTo>
                <a:lnTo>
                  <a:pt x="498" y="234"/>
                </a:lnTo>
                <a:lnTo>
                  <a:pt x="492" y="228"/>
                </a:lnTo>
                <a:lnTo>
                  <a:pt x="486" y="222"/>
                </a:lnTo>
                <a:lnTo>
                  <a:pt x="486" y="216"/>
                </a:lnTo>
                <a:lnTo>
                  <a:pt x="480" y="210"/>
                </a:lnTo>
                <a:lnTo>
                  <a:pt x="474" y="204"/>
                </a:lnTo>
                <a:lnTo>
                  <a:pt x="468" y="204"/>
                </a:lnTo>
                <a:lnTo>
                  <a:pt x="462" y="198"/>
                </a:lnTo>
                <a:lnTo>
                  <a:pt x="456" y="192"/>
                </a:lnTo>
                <a:lnTo>
                  <a:pt x="450" y="186"/>
                </a:lnTo>
                <a:lnTo>
                  <a:pt x="444" y="180"/>
                </a:lnTo>
                <a:lnTo>
                  <a:pt x="438" y="174"/>
                </a:lnTo>
                <a:lnTo>
                  <a:pt x="432" y="168"/>
                </a:lnTo>
                <a:lnTo>
                  <a:pt x="426" y="162"/>
                </a:lnTo>
                <a:lnTo>
                  <a:pt x="420" y="156"/>
                </a:lnTo>
                <a:lnTo>
                  <a:pt x="414" y="156"/>
                </a:lnTo>
                <a:lnTo>
                  <a:pt x="408" y="150"/>
                </a:lnTo>
                <a:lnTo>
                  <a:pt x="402" y="144"/>
                </a:lnTo>
                <a:lnTo>
                  <a:pt x="396" y="144"/>
                </a:lnTo>
                <a:lnTo>
                  <a:pt x="390" y="138"/>
                </a:lnTo>
                <a:lnTo>
                  <a:pt x="384" y="132"/>
                </a:lnTo>
                <a:lnTo>
                  <a:pt x="378" y="126"/>
                </a:lnTo>
                <a:lnTo>
                  <a:pt x="372" y="126"/>
                </a:lnTo>
                <a:lnTo>
                  <a:pt x="366" y="120"/>
                </a:lnTo>
                <a:lnTo>
                  <a:pt x="360" y="114"/>
                </a:lnTo>
                <a:lnTo>
                  <a:pt x="354" y="114"/>
                </a:lnTo>
                <a:lnTo>
                  <a:pt x="348" y="108"/>
                </a:lnTo>
                <a:lnTo>
                  <a:pt x="342" y="108"/>
                </a:lnTo>
                <a:lnTo>
                  <a:pt x="336" y="102"/>
                </a:lnTo>
                <a:lnTo>
                  <a:pt x="330" y="96"/>
                </a:lnTo>
                <a:lnTo>
                  <a:pt x="324" y="96"/>
                </a:lnTo>
                <a:lnTo>
                  <a:pt x="318" y="90"/>
                </a:lnTo>
                <a:lnTo>
                  <a:pt x="312" y="84"/>
                </a:lnTo>
                <a:lnTo>
                  <a:pt x="300" y="84"/>
                </a:lnTo>
                <a:lnTo>
                  <a:pt x="294" y="78"/>
                </a:lnTo>
                <a:lnTo>
                  <a:pt x="288" y="78"/>
                </a:lnTo>
                <a:lnTo>
                  <a:pt x="282" y="72"/>
                </a:lnTo>
                <a:lnTo>
                  <a:pt x="276" y="72"/>
                </a:lnTo>
                <a:lnTo>
                  <a:pt x="270" y="66"/>
                </a:lnTo>
                <a:lnTo>
                  <a:pt x="264" y="66"/>
                </a:lnTo>
                <a:lnTo>
                  <a:pt x="258" y="60"/>
                </a:lnTo>
                <a:lnTo>
                  <a:pt x="252" y="60"/>
                </a:lnTo>
                <a:lnTo>
                  <a:pt x="246" y="54"/>
                </a:lnTo>
                <a:lnTo>
                  <a:pt x="234" y="54"/>
                </a:lnTo>
                <a:lnTo>
                  <a:pt x="228" y="48"/>
                </a:lnTo>
                <a:lnTo>
                  <a:pt x="222" y="48"/>
                </a:lnTo>
                <a:lnTo>
                  <a:pt x="216" y="42"/>
                </a:lnTo>
                <a:lnTo>
                  <a:pt x="210" y="42"/>
                </a:lnTo>
                <a:lnTo>
                  <a:pt x="204" y="42"/>
                </a:lnTo>
                <a:lnTo>
                  <a:pt x="198" y="36"/>
                </a:lnTo>
                <a:lnTo>
                  <a:pt x="186" y="36"/>
                </a:lnTo>
                <a:lnTo>
                  <a:pt x="180" y="30"/>
                </a:lnTo>
                <a:lnTo>
                  <a:pt x="174" y="30"/>
                </a:lnTo>
                <a:lnTo>
                  <a:pt x="168" y="30"/>
                </a:lnTo>
                <a:lnTo>
                  <a:pt x="162" y="24"/>
                </a:lnTo>
                <a:lnTo>
                  <a:pt x="156" y="24"/>
                </a:lnTo>
                <a:lnTo>
                  <a:pt x="144" y="24"/>
                </a:lnTo>
                <a:lnTo>
                  <a:pt x="138" y="18"/>
                </a:lnTo>
                <a:lnTo>
                  <a:pt x="132" y="18"/>
                </a:lnTo>
                <a:lnTo>
                  <a:pt x="126" y="18"/>
                </a:lnTo>
                <a:lnTo>
                  <a:pt x="120" y="18"/>
                </a:lnTo>
                <a:lnTo>
                  <a:pt x="108" y="12"/>
                </a:lnTo>
                <a:lnTo>
                  <a:pt x="102" y="12"/>
                </a:lnTo>
                <a:lnTo>
                  <a:pt x="96" y="12"/>
                </a:lnTo>
                <a:lnTo>
                  <a:pt x="90" y="12"/>
                </a:lnTo>
                <a:lnTo>
                  <a:pt x="84" y="6"/>
                </a:lnTo>
                <a:lnTo>
                  <a:pt x="72" y="6"/>
                </a:lnTo>
                <a:lnTo>
                  <a:pt x="66" y="6"/>
                </a:lnTo>
                <a:lnTo>
                  <a:pt x="60" y="6"/>
                </a:lnTo>
                <a:lnTo>
                  <a:pt x="54" y="6"/>
                </a:lnTo>
                <a:lnTo>
                  <a:pt x="48" y="0"/>
                </a:lnTo>
                <a:lnTo>
                  <a:pt x="36" y="0"/>
                </a:lnTo>
                <a:lnTo>
                  <a:pt x="30" y="0"/>
                </a:lnTo>
                <a:lnTo>
                  <a:pt x="24" y="0"/>
                </a:lnTo>
                <a:lnTo>
                  <a:pt x="18" y="0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69" name="Freeform 73">
            <a:extLst>
              <a:ext uri="{FF2B5EF4-FFF2-40B4-BE49-F238E27FC236}">
                <a16:creationId xmlns:a16="http://schemas.microsoft.com/office/drawing/2014/main" id="{E49D5842-8EFE-42D9-833D-E094F1F87CDA}"/>
              </a:ext>
            </a:extLst>
          </p:cNvPr>
          <p:cNvSpPr>
            <a:spLocks/>
          </p:cNvSpPr>
          <p:nvPr/>
        </p:nvSpPr>
        <p:spPr bwMode="auto">
          <a:xfrm>
            <a:off x="3600450" y="2195513"/>
            <a:ext cx="1181100" cy="742950"/>
          </a:xfrm>
          <a:custGeom>
            <a:avLst/>
            <a:gdLst/>
            <a:ahLst/>
            <a:cxnLst>
              <a:cxn ang="0">
                <a:pos x="732" y="6"/>
              </a:cxn>
              <a:cxn ang="0">
                <a:pos x="708" y="0"/>
              </a:cxn>
              <a:cxn ang="0">
                <a:pos x="684" y="0"/>
              </a:cxn>
              <a:cxn ang="0">
                <a:pos x="666" y="6"/>
              </a:cxn>
              <a:cxn ang="0">
                <a:pos x="642" y="6"/>
              </a:cxn>
              <a:cxn ang="0">
                <a:pos x="618" y="6"/>
              </a:cxn>
              <a:cxn ang="0">
                <a:pos x="600" y="6"/>
              </a:cxn>
              <a:cxn ang="0">
                <a:pos x="576" y="12"/>
              </a:cxn>
              <a:cxn ang="0">
                <a:pos x="552" y="18"/>
              </a:cxn>
              <a:cxn ang="0">
                <a:pos x="534" y="18"/>
              </a:cxn>
              <a:cxn ang="0">
                <a:pos x="510" y="24"/>
              </a:cxn>
              <a:cxn ang="0">
                <a:pos x="492" y="30"/>
              </a:cxn>
              <a:cxn ang="0">
                <a:pos x="468" y="36"/>
              </a:cxn>
              <a:cxn ang="0">
                <a:pos x="450" y="42"/>
              </a:cxn>
              <a:cxn ang="0">
                <a:pos x="426" y="48"/>
              </a:cxn>
              <a:cxn ang="0">
                <a:pos x="408" y="60"/>
              </a:cxn>
              <a:cxn ang="0">
                <a:pos x="384" y="66"/>
              </a:cxn>
              <a:cxn ang="0">
                <a:pos x="366" y="78"/>
              </a:cxn>
              <a:cxn ang="0">
                <a:pos x="348" y="84"/>
              </a:cxn>
              <a:cxn ang="0">
                <a:pos x="330" y="96"/>
              </a:cxn>
              <a:cxn ang="0">
                <a:pos x="306" y="108"/>
              </a:cxn>
              <a:cxn ang="0">
                <a:pos x="288" y="120"/>
              </a:cxn>
              <a:cxn ang="0">
                <a:pos x="270" y="132"/>
              </a:cxn>
              <a:cxn ang="0">
                <a:pos x="252" y="144"/>
              </a:cxn>
              <a:cxn ang="0">
                <a:pos x="234" y="156"/>
              </a:cxn>
              <a:cxn ang="0">
                <a:pos x="216" y="168"/>
              </a:cxn>
              <a:cxn ang="0">
                <a:pos x="204" y="180"/>
              </a:cxn>
              <a:cxn ang="0">
                <a:pos x="186" y="198"/>
              </a:cxn>
              <a:cxn ang="0">
                <a:pos x="168" y="210"/>
              </a:cxn>
              <a:cxn ang="0">
                <a:pos x="156" y="228"/>
              </a:cxn>
              <a:cxn ang="0">
                <a:pos x="138" y="246"/>
              </a:cxn>
              <a:cxn ang="0">
                <a:pos x="120" y="264"/>
              </a:cxn>
              <a:cxn ang="0">
                <a:pos x="108" y="282"/>
              </a:cxn>
              <a:cxn ang="0">
                <a:pos x="96" y="300"/>
              </a:cxn>
              <a:cxn ang="0">
                <a:pos x="84" y="318"/>
              </a:cxn>
              <a:cxn ang="0">
                <a:pos x="72" y="336"/>
              </a:cxn>
              <a:cxn ang="0">
                <a:pos x="60" y="354"/>
              </a:cxn>
              <a:cxn ang="0">
                <a:pos x="48" y="372"/>
              </a:cxn>
              <a:cxn ang="0">
                <a:pos x="36" y="390"/>
              </a:cxn>
              <a:cxn ang="0">
                <a:pos x="24" y="408"/>
              </a:cxn>
              <a:cxn ang="0">
                <a:pos x="18" y="426"/>
              </a:cxn>
              <a:cxn ang="0">
                <a:pos x="6" y="456"/>
              </a:cxn>
            </a:cxnLst>
            <a:rect l="0" t="0" r="r" b="b"/>
            <a:pathLst>
              <a:path w="744" h="468">
                <a:moveTo>
                  <a:pt x="744" y="6"/>
                </a:moveTo>
                <a:lnTo>
                  <a:pt x="738" y="6"/>
                </a:lnTo>
                <a:lnTo>
                  <a:pt x="732" y="6"/>
                </a:lnTo>
                <a:lnTo>
                  <a:pt x="726" y="6"/>
                </a:lnTo>
                <a:lnTo>
                  <a:pt x="714" y="0"/>
                </a:lnTo>
                <a:lnTo>
                  <a:pt x="708" y="0"/>
                </a:lnTo>
                <a:lnTo>
                  <a:pt x="702" y="0"/>
                </a:lnTo>
                <a:lnTo>
                  <a:pt x="696" y="0"/>
                </a:lnTo>
                <a:lnTo>
                  <a:pt x="684" y="0"/>
                </a:lnTo>
                <a:lnTo>
                  <a:pt x="678" y="0"/>
                </a:lnTo>
                <a:lnTo>
                  <a:pt x="672" y="0"/>
                </a:lnTo>
                <a:lnTo>
                  <a:pt x="666" y="6"/>
                </a:lnTo>
                <a:lnTo>
                  <a:pt x="654" y="6"/>
                </a:lnTo>
                <a:lnTo>
                  <a:pt x="648" y="6"/>
                </a:lnTo>
                <a:lnTo>
                  <a:pt x="642" y="6"/>
                </a:lnTo>
                <a:lnTo>
                  <a:pt x="636" y="6"/>
                </a:lnTo>
                <a:lnTo>
                  <a:pt x="630" y="6"/>
                </a:lnTo>
                <a:lnTo>
                  <a:pt x="618" y="6"/>
                </a:lnTo>
                <a:lnTo>
                  <a:pt x="612" y="6"/>
                </a:lnTo>
                <a:lnTo>
                  <a:pt x="606" y="6"/>
                </a:lnTo>
                <a:lnTo>
                  <a:pt x="600" y="6"/>
                </a:lnTo>
                <a:lnTo>
                  <a:pt x="588" y="12"/>
                </a:lnTo>
                <a:lnTo>
                  <a:pt x="582" y="12"/>
                </a:lnTo>
                <a:lnTo>
                  <a:pt x="576" y="12"/>
                </a:lnTo>
                <a:lnTo>
                  <a:pt x="570" y="12"/>
                </a:lnTo>
                <a:lnTo>
                  <a:pt x="564" y="12"/>
                </a:lnTo>
                <a:lnTo>
                  <a:pt x="552" y="18"/>
                </a:lnTo>
                <a:lnTo>
                  <a:pt x="546" y="18"/>
                </a:lnTo>
                <a:lnTo>
                  <a:pt x="540" y="18"/>
                </a:lnTo>
                <a:lnTo>
                  <a:pt x="534" y="18"/>
                </a:lnTo>
                <a:lnTo>
                  <a:pt x="528" y="24"/>
                </a:lnTo>
                <a:lnTo>
                  <a:pt x="516" y="24"/>
                </a:lnTo>
                <a:lnTo>
                  <a:pt x="510" y="24"/>
                </a:lnTo>
                <a:lnTo>
                  <a:pt x="504" y="24"/>
                </a:lnTo>
                <a:lnTo>
                  <a:pt x="498" y="30"/>
                </a:lnTo>
                <a:lnTo>
                  <a:pt x="492" y="30"/>
                </a:lnTo>
                <a:lnTo>
                  <a:pt x="480" y="30"/>
                </a:lnTo>
                <a:lnTo>
                  <a:pt x="474" y="36"/>
                </a:lnTo>
                <a:lnTo>
                  <a:pt x="468" y="36"/>
                </a:lnTo>
                <a:lnTo>
                  <a:pt x="462" y="36"/>
                </a:lnTo>
                <a:lnTo>
                  <a:pt x="456" y="42"/>
                </a:lnTo>
                <a:lnTo>
                  <a:pt x="450" y="42"/>
                </a:lnTo>
                <a:lnTo>
                  <a:pt x="438" y="48"/>
                </a:lnTo>
                <a:lnTo>
                  <a:pt x="432" y="48"/>
                </a:lnTo>
                <a:lnTo>
                  <a:pt x="426" y="48"/>
                </a:lnTo>
                <a:lnTo>
                  <a:pt x="420" y="54"/>
                </a:lnTo>
                <a:lnTo>
                  <a:pt x="414" y="54"/>
                </a:lnTo>
                <a:lnTo>
                  <a:pt x="408" y="60"/>
                </a:lnTo>
                <a:lnTo>
                  <a:pt x="402" y="60"/>
                </a:lnTo>
                <a:lnTo>
                  <a:pt x="396" y="66"/>
                </a:lnTo>
                <a:lnTo>
                  <a:pt x="384" y="66"/>
                </a:lnTo>
                <a:lnTo>
                  <a:pt x="378" y="72"/>
                </a:lnTo>
                <a:lnTo>
                  <a:pt x="372" y="72"/>
                </a:lnTo>
                <a:lnTo>
                  <a:pt x="366" y="78"/>
                </a:lnTo>
                <a:lnTo>
                  <a:pt x="360" y="78"/>
                </a:lnTo>
                <a:lnTo>
                  <a:pt x="354" y="84"/>
                </a:lnTo>
                <a:lnTo>
                  <a:pt x="348" y="84"/>
                </a:lnTo>
                <a:lnTo>
                  <a:pt x="342" y="90"/>
                </a:lnTo>
                <a:lnTo>
                  <a:pt x="336" y="90"/>
                </a:lnTo>
                <a:lnTo>
                  <a:pt x="330" y="96"/>
                </a:lnTo>
                <a:lnTo>
                  <a:pt x="324" y="102"/>
                </a:lnTo>
                <a:lnTo>
                  <a:pt x="312" y="102"/>
                </a:lnTo>
                <a:lnTo>
                  <a:pt x="306" y="108"/>
                </a:lnTo>
                <a:lnTo>
                  <a:pt x="300" y="108"/>
                </a:lnTo>
                <a:lnTo>
                  <a:pt x="294" y="114"/>
                </a:lnTo>
                <a:lnTo>
                  <a:pt x="288" y="120"/>
                </a:lnTo>
                <a:lnTo>
                  <a:pt x="282" y="120"/>
                </a:lnTo>
                <a:lnTo>
                  <a:pt x="276" y="126"/>
                </a:lnTo>
                <a:lnTo>
                  <a:pt x="270" y="132"/>
                </a:lnTo>
                <a:lnTo>
                  <a:pt x="264" y="132"/>
                </a:lnTo>
                <a:lnTo>
                  <a:pt x="258" y="138"/>
                </a:lnTo>
                <a:lnTo>
                  <a:pt x="252" y="144"/>
                </a:lnTo>
                <a:lnTo>
                  <a:pt x="246" y="144"/>
                </a:lnTo>
                <a:lnTo>
                  <a:pt x="240" y="150"/>
                </a:lnTo>
                <a:lnTo>
                  <a:pt x="234" y="156"/>
                </a:lnTo>
                <a:lnTo>
                  <a:pt x="228" y="162"/>
                </a:lnTo>
                <a:lnTo>
                  <a:pt x="222" y="162"/>
                </a:lnTo>
                <a:lnTo>
                  <a:pt x="216" y="168"/>
                </a:lnTo>
                <a:lnTo>
                  <a:pt x="216" y="174"/>
                </a:lnTo>
                <a:lnTo>
                  <a:pt x="210" y="180"/>
                </a:lnTo>
                <a:lnTo>
                  <a:pt x="204" y="180"/>
                </a:lnTo>
                <a:lnTo>
                  <a:pt x="198" y="186"/>
                </a:lnTo>
                <a:lnTo>
                  <a:pt x="192" y="192"/>
                </a:lnTo>
                <a:lnTo>
                  <a:pt x="186" y="198"/>
                </a:lnTo>
                <a:lnTo>
                  <a:pt x="180" y="204"/>
                </a:lnTo>
                <a:lnTo>
                  <a:pt x="174" y="204"/>
                </a:lnTo>
                <a:lnTo>
                  <a:pt x="168" y="210"/>
                </a:lnTo>
                <a:lnTo>
                  <a:pt x="162" y="216"/>
                </a:lnTo>
                <a:lnTo>
                  <a:pt x="162" y="222"/>
                </a:lnTo>
                <a:lnTo>
                  <a:pt x="156" y="228"/>
                </a:lnTo>
                <a:lnTo>
                  <a:pt x="150" y="234"/>
                </a:lnTo>
                <a:lnTo>
                  <a:pt x="144" y="240"/>
                </a:lnTo>
                <a:lnTo>
                  <a:pt x="138" y="246"/>
                </a:lnTo>
                <a:lnTo>
                  <a:pt x="132" y="252"/>
                </a:lnTo>
                <a:lnTo>
                  <a:pt x="126" y="258"/>
                </a:lnTo>
                <a:lnTo>
                  <a:pt x="120" y="264"/>
                </a:lnTo>
                <a:lnTo>
                  <a:pt x="114" y="270"/>
                </a:lnTo>
                <a:lnTo>
                  <a:pt x="114" y="276"/>
                </a:lnTo>
                <a:lnTo>
                  <a:pt x="108" y="282"/>
                </a:lnTo>
                <a:lnTo>
                  <a:pt x="102" y="288"/>
                </a:lnTo>
                <a:lnTo>
                  <a:pt x="96" y="294"/>
                </a:lnTo>
                <a:lnTo>
                  <a:pt x="96" y="300"/>
                </a:lnTo>
                <a:lnTo>
                  <a:pt x="90" y="306"/>
                </a:lnTo>
                <a:lnTo>
                  <a:pt x="84" y="312"/>
                </a:lnTo>
                <a:lnTo>
                  <a:pt x="84" y="318"/>
                </a:lnTo>
                <a:lnTo>
                  <a:pt x="78" y="324"/>
                </a:lnTo>
                <a:lnTo>
                  <a:pt x="72" y="330"/>
                </a:lnTo>
                <a:lnTo>
                  <a:pt x="72" y="336"/>
                </a:lnTo>
                <a:lnTo>
                  <a:pt x="66" y="342"/>
                </a:lnTo>
                <a:lnTo>
                  <a:pt x="60" y="348"/>
                </a:lnTo>
                <a:lnTo>
                  <a:pt x="60" y="354"/>
                </a:lnTo>
                <a:lnTo>
                  <a:pt x="54" y="360"/>
                </a:lnTo>
                <a:lnTo>
                  <a:pt x="48" y="366"/>
                </a:lnTo>
                <a:lnTo>
                  <a:pt x="48" y="372"/>
                </a:lnTo>
                <a:lnTo>
                  <a:pt x="42" y="378"/>
                </a:lnTo>
                <a:lnTo>
                  <a:pt x="42" y="384"/>
                </a:lnTo>
                <a:lnTo>
                  <a:pt x="36" y="390"/>
                </a:lnTo>
                <a:lnTo>
                  <a:pt x="36" y="396"/>
                </a:lnTo>
                <a:lnTo>
                  <a:pt x="30" y="402"/>
                </a:lnTo>
                <a:lnTo>
                  <a:pt x="24" y="408"/>
                </a:lnTo>
                <a:lnTo>
                  <a:pt x="24" y="414"/>
                </a:lnTo>
                <a:lnTo>
                  <a:pt x="18" y="420"/>
                </a:lnTo>
                <a:lnTo>
                  <a:pt x="18" y="426"/>
                </a:lnTo>
                <a:lnTo>
                  <a:pt x="12" y="432"/>
                </a:lnTo>
                <a:lnTo>
                  <a:pt x="12" y="450"/>
                </a:lnTo>
                <a:lnTo>
                  <a:pt x="6" y="456"/>
                </a:lnTo>
                <a:lnTo>
                  <a:pt x="6" y="462"/>
                </a:lnTo>
                <a:lnTo>
                  <a:pt x="0" y="468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0" name="Freeform 74">
            <a:extLst>
              <a:ext uri="{FF2B5EF4-FFF2-40B4-BE49-F238E27FC236}">
                <a16:creationId xmlns:a16="http://schemas.microsoft.com/office/drawing/2014/main" id="{B86686D2-26C8-41FF-B18C-3552201B222C}"/>
              </a:ext>
            </a:extLst>
          </p:cNvPr>
          <p:cNvSpPr>
            <a:spLocks/>
          </p:cNvSpPr>
          <p:nvPr/>
        </p:nvSpPr>
        <p:spPr bwMode="auto">
          <a:xfrm>
            <a:off x="3533775" y="2938463"/>
            <a:ext cx="904875" cy="1485900"/>
          </a:xfrm>
          <a:custGeom>
            <a:avLst/>
            <a:gdLst/>
            <a:ahLst/>
            <a:cxnLst>
              <a:cxn ang="0">
                <a:pos x="36" y="12"/>
              </a:cxn>
              <a:cxn ang="0">
                <a:pos x="30" y="48"/>
              </a:cxn>
              <a:cxn ang="0">
                <a:pos x="18" y="72"/>
              </a:cxn>
              <a:cxn ang="0">
                <a:pos x="12" y="120"/>
              </a:cxn>
              <a:cxn ang="0">
                <a:pos x="0" y="162"/>
              </a:cxn>
              <a:cxn ang="0">
                <a:pos x="6" y="360"/>
              </a:cxn>
              <a:cxn ang="0">
                <a:pos x="18" y="396"/>
              </a:cxn>
              <a:cxn ang="0">
                <a:pos x="24" y="438"/>
              </a:cxn>
              <a:cxn ang="0">
                <a:pos x="36" y="462"/>
              </a:cxn>
              <a:cxn ang="0">
                <a:pos x="42" y="486"/>
              </a:cxn>
              <a:cxn ang="0">
                <a:pos x="54" y="510"/>
              </a:cxn>
              <a:cxn ang="0">
                <a:pos x="60" y="528"/>
              </a:cxn>
              <a:cxn ang="0">
                <a:pos x="72" y="552"/>
              </a:cxn>
              <a:cxn ang="0">
                <a:pos x="78" y="570"/>
              </a:cxn>
              <a:cxn ang="0">
                <a:pos x="90" y="588"/>
              </a:cxn>
              <a:cxn ang="0">
                <a:pos x="102" y="606"/>
              </a:cxn>
              <a:cxn ang="0">
                <a:pos x="114" y="624"/>
              </a:cxn>
              <a:cxn ang="0">
                <a:pos x="126" y="642"/>
              </a:cxn>
              <a:cxn ang="0">
                <a:pos x="138" y="660"/>
              </a:cxn>
              <a:cxn ang="0">
                <a:pos x="150" y="678"/>
              </a:cxn>
              <a:cxn ang="0">
                <a:pos x="168" y="696"/>
              </a:cxn>
              <a:cxn ang="0">
                <a:pos x="186" y="714"/>
              </a:cxn>
              <a:cxn ang="0">
                <a:pos x="198" y="732"/>
              </a:cxn>
              <a:cxn ang="0">
                <a:pos x="216" y="744"/>
              </a:cxn>
              <a:cxn ang="0">
                <a:pos x="240" y="768"/>
              </a:cxn>
              <a:cxn ang="0">
                <a:pos x="246" y="774"/>
              </a:cxn>
              <a:cxn ang="0">
                <a:pos x="264" y="786"/>
              </a:cxn>
              <a:cxn ang="0">
                <a:pos x="282" y="804"/>
              </a:cxn>
              <a:cxn ang="0">
                <a:pos x="300" y="816"/>
              </a:cxn>
              <a:cxn ang="0">
                <a:pos x="318" y="828"/>
              </a:cxn>
              <a:cxn ang="0">
                <a:pos x="336" y="840"/>
              </a:cxn>
              <a:cxn ang="0">
                <a:pos x="354" y="852"/>
              </a:cxn>
              <a:cxn ang="0">
                <a:pos x="372" y="858"/>
              </a:cxn>
              <a:cxn ang="0">
                <a:pos x="396" y="870"/>
              </a:cxn>
              <a:cxn ang="0">
                <a:pos x="414" y="882"/>
              </a:cxn>
              <a:cxn ang="0">
                <a:pos x="432" y="888"/>
              </a:cxn>
              <a:cxn ang="0">
                <a:pos x="456" y="900"/>
              </a:cxn>
              <a:cxn ang="0">
                <a:pos x="474" y="906"/>
              </a:cxn>
              <a:cxn ang="0">
                <a:pos x="492" y="912"/>
              </a:cxn>
              <a:cxn ang="0">
                <a:pos x="516" y="918"/>
              </a:cxn>
              <a:cxn ang="0">
                <a:pos x="534" y="924"/>
              </a:cxn>
              <a:cxn ang="0">
                <a:pos x="558" y="930"/>
              </a:cxn>
            </a:cxnLst>
            <a:rect l="0" t="0" r="r" b="b"/>
            <a:pathLst>
              <a:path w="570" h="936">
                <a:moveTo>
                  <a:pt x="42" y="0"/>
                </a:moveTo>
                <a:lnTo>
                  <a:pt x="42" y="6"/>
                </a:lnTo>
                <a:lnTo>
                  <a:pt x="36" y="12"/>
                </a:lnTo>
                <a:lnTo>
                  <a:pt x="36" y="24"/>
                </a:lnTo>
                <a:lnTo>
                  <a:pt x="30" y="30"/>
                </a:lnTo>
                <a:lnTo>
                  <a:pt x="30" y="48"/>
                </a:lnTo>
                <a:lnTo>
                  <a:pt x="24" y="54"/>
                </a:lnTo>
                <a:lnTo>
                  <a:pt x="24" y="66"/>
                </a:lnTo>
                <a:lnTo>
                  <a:pt x="18" y="72"/>
                </a:lnTo>
                <a:lnTo>
                  <a:pt x="18" y="90"/>
                </a:lnTo>
                <a:lnTo>
                  <a:pt x="12" y="96"/>
                </a:lnTo>
                <a:lnTo>
                  <a:pt x="12" y="120"/>
                </a:lnTo>
                <a:lnTo>
                  <a:pt x="6" y="132"/>
                </a:lnTo>
                <a:lnTo>
                  <a:pt x="6" y="156"/>
                </a:lnTo>
                <a:lnTo>
                  <a:pt x="0" y="162"/>
                </a:lnTo>
                <a:lnTo>
                  <a:pt x="0" y="318"/>
                </a:lnTo>
                <a:lnTo>
                  <a:pt x="6" y="324"/>
                </a:lnTo>
                <a:lnTo>
                  <a:pt x="6" y="360"/>
                </a:lnTo>
                <a:lnTo>
                  <a:pt x="12" y="366"/>
                </a:lnTo>
                <a:lnTo>
                  <a:pt x="12" y="390"/>
                </a:lnTo>
                <a:lnTo>
                  <a:pt x="18" y="396"/>
                </a:lnTo>
                <a:lnTo>
                  <a:pt x="18" y="420"/>
                </a:lnTo>
                <a:lnTo>
                  <a:pt x="24" y="426"/>
                </a:lnTo>
                <a:lnTo>
                  <a:pt x="24" y="438"/>
                </a:lnTo>
                <a:lnTo>
                  <a:pt x="30" y="444"/>
                </a:lnTo>
                <a:lnTo>
                  <a:pt x="30" y="456"/>
                </a:lnTo>
                <a:lnTo>
                  <a:pt x="36" y="462"/>
                </a:lnTo>
                <a:lnTo>
                  <a:pt x="36" y="474"/>
                </a:lnTo>
                <a:lnTo>
                  <a:pt x="42" y="480"/>
                </a:lnTo>
                <a:lnTo>
                  <a:pt x="42" y="486"/>
                </a:lnTo>
                <a:lnTo>
                  <a:pt x="48" y="492"/>
                </a:lnTo>
                <a:lnTo>
                  <a:pt x="48" y="504"/>
                </a:lnTo>
                <a:lnTo>
                  <a:pt x="54" y="510"/>
                </a:lnTo>
                <a:lnTo>
                  <a:pt x="54" y="516"/>
                </a:lnTo>
                <a:lnTo>
                  <a:pt x="60" y="522"/>
                </a:lnTo>
                <a:lnTo>
                  <a:pt x="60" y="528"/>
                </a:lnTo>
                <a:lnTo>
                  <a:pt x="66" y="540"/>
                </a:lnTo>
                <a:lnTo>
                  <a:pt x="66" y="546"/>
                </a:lnTo>
                <a:lnTo>
                  <a:pt x="72" y="552"/>
                </a:lnTo>
                <a:lnTo>
                  <a:pt x="72" y="558"/>
                </a:lnTo>
                <a:lnTo>
                  <a:pt x="78" y="564"/>
                </a:lnTo>
                <a:lnTo>
                  <a:pt x="78" y="570"/>
                </a:lnTo>
                <a:lnTo>
                  <a:pt x="84" y="576"/>
                </a:lnTo>
                <a:lnTo>
                  <a:pt x="90" y="582"/>
                </a:lnTo>
                <a:lnTo>
                  <a:pt x="90" y="588"/>
                </a:lnTo>
                <a:lnTo>
                  <a:pt x="96" y="594"/>
                </a:lnTo>
                <a:lnTo>
                  <a:pt x="96" y="600"/>
                </a:lnTo>
                <a:lnTo>
                  <a:pt x="102" y="606"/>
                </a:lnTo>
                <a:lnTo>
                  <a:pt x="108" y="612"/>
                </a:lnTo>
                <a:lnTo>
                  <a:pt x="108" y="618"/>
                </a:lnTo>
                <a:lnTo>
                  <a:pt x="114" y="624"/>
                </a:lnTo>
                <a:lnTo>
                  <a:pt x="120" y="630"/>
                </a:lnTo>
                <a:lnTo>
                  <a:pt x="120" y="636"/>
                </a:lnTo>
                <a:lnTo>
                  <a:pt x="126" y="642"/>
                </a:lnTo>
                <a:lnTo>
                  <a:pt x="132" y="648"/>
                </a:lnTo>
                <a:lnTo>
                  <a:pt x="132" y="654"/>
                </a:lnTo>
                <a:lnTo>
                  <a:pt x="138" y="660"/>
                </a:lnTo>
                <a:lnTo>
                  <a:pt x="144" y="666"/>
                </a:lnTo>
                <a:lnTo>
                  <a:pt x="150" y="672"/>
                </a:lnTo>
                <a:lnTo>
                  <a:pt x="150" y="678"/>
                </a:lnTo>
                <a:lnTo>
                  <a:pt x="156" y="684"/>
                </a:lnTo>
                <a:lnTo>
                  <a:pt x="162" y="690"/>
                </a:lnTo>
                <a:lnTo>
                  <a:pt x="168" y="696"/>
                </a:lnTo>
                <a:lnTo>
                  <a:pt x="174" y="702"/>
                </a:lnTo>
                <a:lnTo>
                  <a:pt x="180" y="708"/>
                </a:lnTo>
                <a:lnTo>
                  <a:pt x="186" y="714"/>
                </a:lnTo>
                <a:lnTo>
                  <a:pt x="192" y="720"/>
                </a:lnTo>
                <a:lnTo>
                  <a:pt x="198" y="726"/>
                </a:lnTo>
                <a:lnTo>
                  <a:pt x="198" y="732"/>
                </a:lnTo>
                <a:lnTo>
                  <a:pt x="204" y="738"/>
                </a:lnTo>
                <a:lnTo>
                  <a:pt x="210" y="738"/>
                </a:lnTo>
                <a:lnTo>
                  <a:pt x="216" y="744"/>
                </a:lnTo>
                <a:lnTo>
                  <a:pt x="222" y="750"/>
                </a:lnTo>
                <a:lnTo>
                  <a:pt x="228" y="756"/>
                </a:lnTo>
                <a:lnTo>
                  <a:pt x="240" y="768"/>
                </a:lnTo>
                <a:lnTo>
                  <a:pt x="234" y="768"/>
                </a:lnTo>
                <a:lnTo>
                  <a:pt x="240" y="768"/>
                </a:lnTo>
                <a:lnTo>
                  <a:pt x="246" y="774"/>
                </a:lnTo>
                <a:lnTo>
                  <a:pt x="252" y="780"/>
                </a:lnTo>
                <a:lnTo>
                  <a:pt x="258" y="786"/>
                </a:lnTo>
                <a:lnTo>
                  <a:pt x="264" y="786"/>
                </a:lnTo>
                <a:lnTo>
                  <a:pt x="270" y="792"/>
                </a:lnTo>
                <a:lnTo>
                  <a:pt x="276" y="798"/>
                </a:lnTo>
                <a:lnTo>
                  <a:pt x="282" y="804"/>
                </a:lnTo>
                <a:lnTo>
                  <a:pt x="288" y="804"/>
                </a:lnTo>
                <a:lnTo>
                  <a:pt x="294" y="810"/>
                </a:lnTo>
                <a:lnTo>
                  <a:pt x="300" y="816"/>
                </a:lnTo>
                <a:lnTo>
                  <a:pt x="306" y="816"/>
                </a:lnTo>
                <a:lnTo>
                  <a:pt x="312" y="822"/>
                </a:lnTo>
                <a:lnTo>
                  <a:pt x="318" y="828"/>
                </a:lnTo>
                <a:lnTo>
                  <a:pt x="324" y="828"/>
                </a:lnTo>
                <a:lnTo>
                  <a:pt x="330" y="834"/>
                </a:lnTo>
                <a:lnTo>
                  <a:pt x="336" y="840"/>
                </a:lnTo>
                <a:lnTo>
                  <a:pt x="342" y="840"/>
                </a:lnTo>
                <a:lnTo>
                  <a:pt x="348" y="846"/>
                </a:lnTo>
                <a:lnTo>
                  <a:pt x="354" y="852"/>
                </a:lnTo>
                <a:lnTo>
                  <a:pt x="360" y="852"/>
                </a:lnTo>
                <a:lnTo>
                  <a:pt x="366" y="858"/>
                </a:lnTo>
                <a:lnTo>
                  <a:pt x="372" y="858"/>
                </a:lnTo>
                <a:lnTo>
                  <a:pt x="378" y="864"/>
                </a:lnTo>
                <a:lnTo>
                  <a:pt x="384" y="870"/>
                </a:lnTo>
                <a:lnTo>
                  <a:pt x="396" y="870"/>
                </a:lnTo>
                <a:lnTo>
                  <a:pt x="402" y="876"/>
                </a:lnTo>
                <a:lnTo>
                  <a:pt x="408" y="876"/>
                </a:lnTo>
                <a:lnTo>
                  <a:pt x="414" y="882"/>
                </a:lnTo>
                <a:lnTo>
                  <a:pt x="420" y="882"/>
                </a:lnTo>
                <a:lnTo>
                  <a:pt x="426" y="888"/>
                </a:lnTo>
                <a:lnTo>
                  <a:pt x="432" y="888"/>
                </a:lnTo>
                <a:lnTo>
                  <a:pt x="438" y="894"/>
                </a:lnTo>
                <a:lnTo>
                  <a:pt x="444" y="894"/>
                </a:lnTo>
                <a:lnTo>
                  <a:pt x="456" y="900"/>
                </a:lnTo>
                <a:lnTo>
                  <a:pt x="462" y="900"/>
                </a:lnTo>
                <a:lnTo>
                  <a:pt x="468" y="900"/>
                </a:lnTo>
                <a:lnTo>
                  <a:pt x="474" y="906"/>
                </a:lnTo>
                <a:lnTo>
                  <a:pt x="480" y="906"/>
                </a:lnTo>
                <a:lnTo>
                  <a:pt x="486" y="912"/>
                </a:lnTo>
                <a:lnTo>
                  <a:pt x="492" y="912"/>
                </a:lnTo>
                <a:lnTo>
                  <a:pt x="504" y="912"/>
                </a:lnTo>
                <a:lnTo>
                  <a:pt x="510" y="918"/>
                </a:lnTo>
                <a:lnTo>
                  <a:pt x="516" y="918"/>
                </a:lnTo>
                <a:lnTo>
                  <a:pt x="522" y="924"/>
                </a:lnTo>
                <a:lnTo>
                  <a:pt x="528" y="924"/>
                </a:lnTo>
                <a:lnTo>
                  <a:pt x="534" y="924"/>
                </a:lnTo>
                <a:lnTo>
                  <a:pt x="546" y="930"/>
                </a:lnTo>
                <a:lnTo>
                  <a:pt x="552" y="930"/>
                </a:lnTo>
                <a:lnTo>
                  <a:pt x="558" y="930"/>
                </a:lnTo>
                <a:lnTo>
                  <a:pt x="564" y="930"/>
                </a:lnTo>
                <a:lnTo>
                  <a:pt x="570" y="936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1" name="Freeform 75">
            <a:extLst>
              <a:ext uri="{FF2B5EF4-FFF2-40B4-BE49-F238E27FC236}">
                <a16:creationId xmlns:a16="http://schemas.microsoft.com/office/drawing/2014/main" id="{2A628A9A-0861-4973-BB47-775B8FFC61E4}"/>
              </a:ext>
            </a:extLst>
          </p:cNvPr>
          <p:cNvSpPr>
            <a:spLocks/>
          </p:cNvSpPr>
          <p:nvPr/>
        </p:nvSpPr>
        <p:spPr bwMode="auto">
          <a:xfrm>
            <a:off x="4438650" y="3871913"/>
            <a:ext cx="1276350" cy="581025"/>
          </a:xfrm>
          <a:custGeom>
            <a:avLst/>
            <a:gdLst/>
            <a:ahLst/>
            <a:cxnLst>
              <a:cxn ang="0">
                <a:pos x="18" y="348"/>
              </a:cxn>
              <a:cxn ang="0">
                <a:pos x="36" y="354"/>
              </a:cxn>
              <a:cxn ang="0">
                <a:pos x="60" y="354"/>
              </a:cxn>
              <a:cxn ang="0">
                <a:pos x="84" y="360"/>
              </a:cxn>
              <a:cxn ang="0">
                <a:pos x="102" y="360"/>
              </a:cxn>
              <a:cxn ang="0">
                <a:pos x="126" y="360"/>
              </a:cxn>
              <a:cxn ang="0">
                <a:pos x="150" y="366"/>
              </a:cxn>
              <a:cxn ang="0">
                <a:pos x="168" y="366"/>
              </a:cxn>
              <a:cxn ang="0">
                <a:pos x="192" y="360"/>
              </a:cxn>
              <a:cxn ang="0">
                <a:pos x="216" y="360"/>
              </a:cxn>
              <a:cxn ang="0">
                <a:pos x="234" y="360"/>
              </a:cxn>
              <a:cxn ang="0">
                <a:pos x="258" y="360"/>
              </a:cxn>
              <a:cxn ang="0">
                <a:pos x="282" y="354"/>
              </a:cxn>
              <a:cxn ang="0">
                <a:pos x="300" y="354"/>
              </a:cxn>
              <a:cxn ang="0">
                <a:pos x="324" y="348"/>
              </a:cxn>
              <a:cxn ang="0">
                <a:pos x="348" y="342"/>
              </a:cxn>
              <a:cxn ang="0">
                <a:pos x="366" y="336"/>
              </a:cxn>
              <a:cxn ang="0">
                <a:pos x="390" y="330"/>
              </a:cxn>
              <a:cxn ang="0">
                <a:pos x="408" y="324"/>
              </a:cxn>
              <a:cxn ang="0">
                <a:pos x="432" y="318"/>
              </a:cxn>
              <a:cxn ang="0">
                <a:pos x="450" y="306"/>
              </a:cxn>
              <a:cxn ang="0">
                <a:pos x="468" y="300"/>
              </a:cxn>
              <a:cxn ang="0">
                <a:pos x="492" y="288"/>
              </a:cxn>
              <a:cxn ang="0">
                <a:pos x="510" y="282"/>
              </a:cxn>
              <a:cxn ang="0">
                <a:pos x="528" y="270"/>
              </a:cxn>
              <a:cxn ang="0">
                <a:pos x="546" y="258"/>
              </a:cxn>
              <a:cxn ang="0">
                <a:pos x="570" y="246"/>
              </a:cxn>
              <a:cxn ang="0">
                <a:pos x="588" y="234"/>
              </a:cxn>
              <a:cxn ang="0">
                <a:pos x="606" y="222"/>
              </a:cxn>
              <a:cxn ang="0">
                <a:pos x="630" y="204"/>
              </a:cxn>
              <a:cxn ang="0">
                <a:pos x="636" y="198"/>
              </a:cxn>
              <a:cxn ang="0">
                <a:pos x="654" y="186"/>
              </a:cxn>
              <a:cxn ang="0">
                <a:pos x="672" y="168"/>
              </a:cxn>
              <a:cxn ang="0">
                <a:pos x="690" y="156"/>
              </a:cxn>
              <a:cxn ang="0">
                <a:pos x="702" y="138"/>
              </a:cxn>
              <a:cxn ang="0">
                <a:pos x="720" y="126"/>
              </a:cxn>
              <a:cxn ang="0">
                <a:pos x="732" y="108"/>
              </a:cxn>
              <a:cxn ang="0">
                <a:pos x="744" y="90"/>
              </a:cxn>
              <a:cxn ang="0">
                <a:pos x="756" y="72"/>
              </a:cxn>
              <a:cxn ang="0">
                <a:pos x="774" y="54"/>
              </a:cxn>
              <a:cxn ang="0">
                <a:pos x="786" y="36"/>
              </a:cxn>
              <a:cxn ang="0">
                <a:pos x="798" y="18"/>
              </a:cxn>
            </a:cxnLst>
            <a:rect l="0" t="0" r="r" b="b"/>
            <a:pathLst>
              <a:path w="804" h="366">
                <a:moveTo>
                  <a:pt x="0" y="348"/>
                </a:moveTo>
                <a:lnTo>
                  <a:pt x="12" y="348"/>
                </a:lnTo>
                <a:lnTo>
                  <a:pt x="18" y="348"/>
                </a:lnTo>
                <a:lnTo>
                  <a:pt x="24" y="348"/>
                </a:lnTo>
                <a:lnTo>
                  <a:pt x="30" y="354"/>
                </a:lnTo>
                <a:lnTo>
                  <a:pt x="36" y="354"/>
                </a:lnTo>
                <a:lnTo>
                  <a:pt x="48" y="354"/>
                </a:lnTo>
                <a:lnTo>
                  <a:pt x="54" y="354"/>
                </a:lnTo>
                <a:lnTo>
                  <a:pt x="60" y="354"/>
                </a:lnTo>
                <a:lnTo>
                  <a:pt x="66" y="360"/>
                </a:lnTo>
                <a:lnTo>
                  <a:pt x="78" y="360"/>
                </a:lnTo>
                <a:lnTo>
                  <a:pt x="84" y="360"/>
                </a:lnTo>
                <a:lnTo>
                  <a:pt x="90" y="360"/>
                </a:lnTo>
                <a:lnTo>
                  <a:pt x="96" y="360"/>
                </a:lnTo>
                <a:lnTo>
                  <a:pt x="102" y="360"/>
                </a:lnTo>
                <a:lnTo>
                  <a:pt x="114" y="360"/>
                </a:lnTo>
                <a:lnTo>
                  <a:pt x="120" y="360"/>
                </a:lnTo>
                <a:lnTo>
                  <a:pt x="126" y="360"/>
                </a:lnTo>
                <a:lnTo>
                  <a:pt x="132" y="360"/>
                </a:lnTo>
                <a:lnTo>
                  <a:pt x="144" y="366"/>
                </a:lnTo>
                <a:lnTo>
                  <a:pt x="150" y="366"/>
                </a:lnTo>
                <a:lnTo>
                  <a:pt x="156" y="366"/>
                </a:lnTo>
                <a:lnTo>
                  <a:pt x="162" y="366"/>
                </a:lnTo>
                <a:lnTo>
                  <a:pt x="168" y="366"/>
                </a:lnTo>
                <a:lnTo>
                  <a:pt x="180" y="366"/>
                </a:lnTo>
                <a:lnTo>
                  <a:pt x="186" y="366"/>
                </a:lnTo>
                <a:lnTo>
                  <a:pt x="192" y="360"/>
                </a:lnTo>
                <a:lnTo>
                  <a:pt x="198" y="360"/>
                </a:lnTo>
                <a:lnTo>
                  <a:pt x="210" y="360"/>
                </a:lnTo>
                <a:lnTo>
                  <a:pt x="216" y="360"/>
                </a:lnTo>
                <a:lnTo>
                  <a:pt x="222" y="360"/>
                </a:lnTo>
                <a:lnTo>
                  <a:pt x="228" y="360"/>
                </a:lnTo>
                <a:lnTo>
                  <a:pt x="234" y="360"/>
                </a:lnTo>
                <a:lnTo>
                  <a:pt x="246" y="360"/>
                </a:lnTo>
                <a:lnTo>
                  <a:pt x="252" y="360"/>
                </a:lnTo>
                <a:lnTo>
                  <a:pt x="258" y="360"/>
                </a:lnTo>
                <a:lnTo>
                  <a:pt x="264" y="354"/>
                </a:lnTo>
                <a:lnTo>
                  <a:pt x="276" y="354"/>
                </a:lnTo>
                <a:lnTo>
                  <a:pt x="282" y="354"/>
                </a:lnTo>
                <a:lnTo>
                  <a:pt x="288" y="354"/>
                </a:lnTo>
                <a:lnTo>
                  <a:pt x="294" y="354"/>
                </a:lnTo>
                <a:lnTo>
                  <a:pt x="300" y="354"/>
                </a:lnTo>
                <a:lnTo>
                  <a:pt x="312" y="348"/>
                </a:lnTo>
                <a:lnTo>
                  <a:pt x="318" y="348"/>
                </a:lnTo>
                <a:lnTo>
                  <a:pt x="324" y="348"/>
                </a:lnTo>
                <a:lnTo>
                  <a:pt x="330" y="348"/>
                </a:lnTo>
                <a:lnTo>
                  <a:pt x="336" y="342"/>
                </a:lnTo>
                <a:lnTo>
                  <a:pt x="348" y="342"/>
                </a:lnTo>
                <a:lnTo>
                  <a:pt x="354" y="342"/>
                </a:lnTo>
                <a:lnTo>
                  <a:pt x="360" y="336"/>
                </a:lnTo>
                <a:lnTo>
                  <a:pt x="366" y="336"/>
                </a:lnTo>
                <a:lnTo>
                  <a:pt x="372" y="336"/>
                </a:lnTo>
                <a:lnTo>
                  <a:pt x="384" y="330"/>
                </a:lnTo>
                <a:lnTo>
                  <a:pt x="390" y="330"/>
                </a:lnTo>
                <a:lnTo>
                  <a:pt x="396" y="330"/>
                </a:lnTo>
                <a:lnTo>
                  <a:pt x="402" y="324"/>
                </a:lnTo>
                <a:lnTo>
                  <a:pt x="408" y="324"/>
                </a:lnTo>
                <a:lnTo>
                  <a:pt x="414" y="324"/>
                </a:lnTo>
                <a:lnTo>
                  <a:pt x="420" y="318"/>
                </a:lnTo>
                <a:lnTo>
                  <a:pt x="432" y="318"/>
                </a:lnTo>
                <a:lnTo>
                  <a:pt x="438" y="312"/>
                </a:lnTo>
                <a:lnTo>
                  <a:pt x="444" y="312"/>
                </a:lnTo>
                <a:lnTo>
                  <a:pt x="450" y="306"/>
                </a:lnTo>
                <a:lnTo>
                  <a:pt x="456" y="306"/>
                </a:lnTo>
                <a:lnTo>
                  <a:pt x="462" y="300"/>
                </a:lnTo>
                <a:lnTo>
                  <a:pt x="468" y="300"/>
                </a:lnTo>
                <a:lnTo>
                  <a:pt x="480" y="294"/>
                </a:lnTo>
                <a:lnTo>
                  <a:pt x="486" y="294"/>
                </a:lnTo>
                <a:lnTo>
                  <a:pt x="492" y="288"/>
                </a:lnTo>
                <a:lnTo>
                  <a:pt x="498" y="288"/>
                </a:lnTo>
                <a:lnTo>
                  <a:pt x="504" y="282"/>
                </a:lnTo>
                <a:lnTo>
                  <a:pt x="510" y="282"/>
                </a:lnTo>
                <a:lnTo>
                  <a:pt x="516" y="276"/>
                </a:lnTo>
                <a:lnTo>
                  <a:pt x="522" y="276"/>
                </a:lnTo>
                <a:lnTo>
                  <a:pt x="528" y="270"/>
                </a:lnTo>
                <a:lnTo>
                  <a:pt x="534" y="270"/>
                </a:lnTo>
                <a:lnTo>
                  <a:pt x="540" y="264"/>
                </a:lnTo>
                <a:lnTo>
                  <a:pt x="546" y="258"/>
                </a:lnTo>
                <a:lnTo>
                  <a:pt x="552" y="258"/>
                </a:lnTo>
                <a:lnTo>
                  <a:pt x="564" y="252"/>
                </a:lnTo>
                <a:lnTo>
                  <a:pt x="570" y="246"/>
                </a:lnTo>
                <a:lnTo>
                  <a:pt x="576" y="246"/>
                </a:lnTo>
                <a:lnTo>
                  <a:pt x="582" y="240"/>
                </a:lnTo>
                <a:lnTo>
                  <a:pt x="588" y="234"/>
                </a:lnTo>
                <a:lnTo>
                  <a:pt x="594" y="234"/>
                </a:lnTo>
                <a:lnTo>
                  <a:pt x="600" y="228"/>
                </a:lnTo>
                <a:lnTo>
                  <a:pt x="606" y="222"/>
                </a:lnTo>
                <a:lnTo>
                  <a:pt x="612" y="222"/>
                </a:lnTo>
                <a:lnTo>
                  <a:pt x="618" y="216"/>
                </a:lnTo>
                <a:lnTo>
                  <a:pt x="630" y="204"/>
                </a:lnTo>
                <a:lnTo>
                  <a:pt x="624" y="204"/>
                </a:lnTo>
                <a:lnTo>
                  <a:pt x="630" y="204"/>
                </a:lnTo>
                <a:lnTo>
                  <a:pt x="636" y="198"/>
                </a:lnTo>
                <a:lnTo>
                  <a:pt x="642" y="192"/>
                </a:lnTo>
                <a:lnTo>
                  <a:pt x="648" y="186"/>
                </a:lnTo>
                <a:lnTo>
                  <a:pt x="654" y="186"/>
                </a:lnTo>
                <a:lnTo>
                  <a:pt x="660" y="180"/>
                </a:lnTo>
                <a:lnTo>
                  <a:pt x="666" y="174"/>
                </a:lnTo>
                <a:lnTo>
                  <a:pt x="672" y="168"/>
                </a:lnTo>
                <a:lnTo>
                  <a:pt x="678" y="162"/>
                </a:lnTo>
                <a:lnTo>
                  <a:pt x="684" y="162"/>
                </a:lnTo>
                <a:lnTo>
                  <a:pt x="690" y="156"/>
                </a:lnTo>
                <a:lnTo>
                  <a:pt x="690" y="150"/>
                </a:lnTo>
                <a:lnTo>
                  <a:pt x="696" y="144"/>
                </a:lnTo>
                <a:lnTo>
                  <a:pt x="702" y="138"/>
                </a:lnTo>
                <a:lnTo>
                  <a:pt x="708" y="132"/>
                </a:lnTo>
                <a:lnTo>
                  <a:pt x="714" y="132"/>
                </a:lnTo>
                <a:lnTo>
                  <a:pt x="720" y="126"/>
                </a:lnTo>
                <a:lnTo>
                  <a:pt x="720" y="120"/>
                </a:lnTo>
                <a:lnTo>
                  <a:pt x="726" y="114"/>
                </a:lnTo>
                <a:lnTo>
                  <a:pt x="732" y="108"/>
                </a:lnTo>
                <a:lnTo>
                  <a:pt x="738" y="102"/>
                </a:lnTo>
                <a:lnTo>
                  <a:pt x="744" y="96"/>
                </a:lnTo>
                <a:lnTo>
                  <a:pt x="744" y="90"/>
                </a:lnTo>
                <a:lnTo>
                  <a:pt x="750" y="84"/>
                </a:lnTo>
                <a:lnTo>
                  <a:pt x="756" y="78"/>
                </a:lnTo>
                <a:lnTo>
                  <a:pt x="756" y="72"/>
                </a:lnTo>
                <a:lnTo>
                  <a:pt x="762" y="66"/>
                </a:lnTo>
                <a:lnTo>
                  <a:pt x="768" y="60"/>
                </a:lnTo>
                <a:lnTo>
                  <a:pt x="774" y="54"/>
                </a:lnTo>
                <a:lnTo>
                  <a:pt x="780" y="48"/>
                </a:lnTo>
                <a:lnTo>
                  <a:pt x="786" y="42"/>
                </a:lnTo>
                <a:lnTo>
                  <a:pt x="786" y="36"/>
                </a:lnTo>
                <a:lnTo>
                  <a:pt x="792" y="30"/>
                </a:lnTo>
                <a:lnTo>
                  <a:pt x="798" y="24"/>
                </a:lnTo>
                <a:lnTo>
                  <a:pt x="798" y="18"/>
                </a:lnTo>
                <a:lnTo>
                  <a:pt x="804" y="6"/>
                </a:lnTo>
                <a:lnTo>
                  <a:pt x="804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2" name="Freeform 76">
            <a:extLst>
              <a:ext uri="{FF2B5EF4-FFF2-40B4-BE49-F238E27FC236}">
                <a16:creationId xmlns:a16="http://schemas.microsoft.com/office/drawing/2014/main" id="{0709A041-62E5-4B99-A39B-2E4882650F5B}"/>
              </a:ext>
            </a:extLst>
          </p:cNvPr>
          <p:cNvSpPr>
            <a:spLocks/>
          </p:cNvSpPr>
          <p:nvPr/>
        </p:nvSpPr>
        <p:spPr bwMode="auto">
          <a:xfrm>
            <a:off x="5715000" y="3328988"/>
            <a:ext cx="152400" cy="542925"/>
          </a:xfrm>
          <a:custGeom>
            <a:avLst/>
            <a:gdLst/>
            <a:ahLst/>
            <a:cxnLst>
              <a:cxn ang="0">
                <a:pos x="0" y="342"/>
              </a:cxn>
              <a:cxn ang="0">
                <a:pos x="6" y="336"/>
              </a:cxn>
              <a:cxn ang="0">
                <a:pos x="12" y="330"/>
              </a:cxn>
              <a:cxn ang="0">
                <a:pos x="12" y="324"/>
              </a:cxn>
              <a:cxn ang="0">
                <a:pos x="18" y="318"/>
              </a:cxn>
              <a:cxn ang="0">
                <a:pos x="18" y="312"/>
              </a:cxn>
              <a:cxn ang="0">
                <a:pos x="24" y="306"/>
              </a:cxn>
              <a:cxn ang="0">
                <a:pos x="24" y="300"/>
              </a:cxn>
              <a:cxn ang="0">
                <a:pos x="30" y="294"/>
              </a:cxn>
              <a:cxn ang="0">
                <a:pos x="30" y="288"/>
              </a:cxn>
              <a:cxn ang="0">
                <a:pos x="36" y="282"/>
              </a:cxn>
              <a:cxn ang="0">
                <a:pos x="36" y="276"/>
              </a:cxn>
              <a:cxn ang="0">
                <a:pos x="42" y="270"/>
              </a:cxn>
              <a:cxn ang="0">
                <a:pos x="42" y="264"/>
              </a:cxn>
              <a:cxn ang="0">
                <a:pos x="48" y="258"/>
              </a:cxn>
              <a:cxn ang="0">
                <a:pos x="48" y="246"/>
              </a:cxn>
              <a:cxn ang="0">
                <a:pos x="54" y="240"/>
              </a:cxn>
              <a:cxn ang="0">
                <a:pos x="54" y="234"/>
              </a:cxn>
              <a:cxn ang="0">
                <a:pos x="60" y="228"/>
              </a:cxn>
              <a:cxn ang="0">
                <a:pos x="60" y="216"/>
              </a:cxn>
              <a:cxn ang="0">
                <a:pos x="66" y="210"/>
              </a:cxn>
              <a:cxn ang="0">
                <a:pos x="66" y="192"/>
              </a:cxn>
              <a:cxn ang="0">
                <a:pos x="72" y="186"/>
              </a:cxn>
              <a:cxn ang="0">
                <a:pos x="72" y="174"/>
              </a:cxn>
              <a:cxn ang="0">
                <a:pos x="78" y="168"/>
              </a:cxn>
              <a:cxn ang="0">
                <a:pos x="78" y="156"/>
              </a:cxn>
              <a:cxn ang="0">
                <a:pos x="84" y="144"/>
              </a:cxn>
              <a:cxn ang="0">
                <a:pos x="84" y="120"/>
              </a:cxn>
              <a:cxn ang="0">
                <a:pos x="90" y="114"/>
              </a:cxn>
              <a:cxn ang="0">
                <a:pos x="90" y="84"/>
              </a:cxn>
              <a:cxn ang="0">
                <a:pos x="96" y="78"/>
              </a:cxn>
              <a:cxn ang="0">
                <a:pos x="96" y="0"/>
              </a:cxn>
            </a:cxnLst>
            <a:rect l="0" t="0" r="r" b="b"/>
            <a:pathLst>
              <a:path w="96" h="342">
                <a:moveTo>
                  <a:pt x="0" y="342"/>
                </a:moveTo>
                <a:lnTo>
                  <a:pt x="6" y="336"/>
                </a:lnTo>
                <a:lnTo>
                  <a:pt x="12" y="330"/>
                </a:lnTo>
                <a:lnTo>
                  <a:pt x="12" y="324"/>
                </a:lnTo>
                <a:lnTo>
                  <a:pt x="18" y="318"/>
                </a:lnTo>
                <a:lnTo>
                  <a:pt x="18" y="312"/>
                </a:lnTo>
                <a:lnTo>
                  <a:pt x="24" y="306"/>
                </a:lnTo>
                <a:lnTo>
                  <a:pt x="24" y="300"/>
                </a:lnTo>
                <a:lnTo>
                  <a:pt x="30" y="294"/>
                </a:lnTo>
                <a:lnTo>
                  <a:pt x="30" y="288"/>
                </a:lnTo>
                <a:lnTo>
                  <a:pt x="36" y="282"/>
                </a:lnTo>
                <a:lnTo>
                  <a:pt x="36" y="276"/>
                </a:lnTo>
                <a:lnTo>
                  <a:pt x="42" y="270"/>
                </a:lnTo>
                <a:lnTo>
                  <a:pt x="42" y="264"/>
                </a:lnTo>
                <a:lnTo>
                  <a:pt x="48" y="258"/>
                </a:lnTo>
                <a:lnTo>
                  <a:pt x="48" y="246"/>
                </a:lnTo>
                <a:lnTo>
                  <a:pt x="54" y="240"/>
                </a:lnTo>
                <a:lnTo>
                  <a:pt x="54" y="234"/>
                </a:lnTo>
                <a:lnTo>
                  <a:pt x="60" y="228"/>
                </a:lnTo>
                <a:lnTo>
                  <a:pt x="60" y="216"/>
                </a:lnTo>
                <a:lnTo>
                  <a:pt x="66" y="210"/>
                </a:lnTo>
                <a:lnTo>
                  <a:pt x="66" y="192"/>
                </a:lnTo>
                <a:lnTo>
                  <a:pt x="72" y="186"/>
                </a:lnTo>
                <a:lnTo>
                  <a:pt x="72" y="174"/>
                </a:lnTo>
                <a:lnTo>
                  <a:pt x="78" y="168"/>
                </a:lnTo>
                <a:lnTo>
                  <a:pt x="78" y="156"/>
                </a:lnTo>
                <a:lnTo>
                  <a:pt x="84" y="144"/>
                </a:lnTo>
                <a:lnTo>
                  <a:pt x="84" y="120"/>
                </a:lnTo>
                <a:lnTo>
                  <a:pt x="90" y="114"/>
                </a:lnTo>
                <a:lnTo>
                  <a:pt x="90" y="84"/>
                </a:lnTo>
                <a:lnTo>
                  <a:pt x="96" y="78"/>
                </a:lnTo>
                <a:lnTo>
                  <a:pt x="96" y="0"/>
                </a:lnTo>
              </a:path>
            </a:pathLst>
          </a:custGeom>
          <a:noFill/>
          <a:ln w="1905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3" name="Oval 77">
            <a:extLst>
              <a:ext uri="{FF2B5EF4-FFF2-40B4-BE49-F238E27FC236}">
                <a16:creationId xmlns:a16="http://schemas.microsoft.com/office/drawing/2014/main" id="{A2787E75-B97F-4EEE-8B35-9C3929C83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2490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4" name="Oval 78">
            <a:extLst>
              <a:ext uri="{FF2B5EF4-FFF2-40B4-BE49-F238E27FC236}">
                <a16:creationId xmlns:a16="http://schemas.microsoft.com/office/drawing/2014/main" id="{7C2D2B3B-6AB4-4935-9EA7-F83E553BB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5" name="Oval 79">
            <a:extLst>
              <a:ext uri="{FF2B5EF4-FFF2-40B4-BE49-F238E27FC236}">
                <a16:creationId xmlns:a16="http://schemas.microsoft.com/office/drawing/2014/main" id="{044A140F-8CAE-4C8B-8945-04523C1DA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28051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6" name="Oval 80">
            <a:extLst>
              <a:ext uri="{FF2B5EF4-FFF2-40B4-BE49-F238E27FC236}">
                <a16:creationId xmlns:a16="http://schemas.microsoft.com/office/drawing/2014/main" id="{7699C484-46EB-47B1-8B13-DE4BBAF65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1643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7" name="Oval 81">
            <a:extLst>
              <a:ext uri="{FF2B5EF4-FFF2-40B4-BE49-F238E27FC236}">
                <a16:creationId xmlns:a16="http://schemas.microsoft.com/office/drawing/2014/main" id="{5FD0304B-611E-4539-93FD-40658F543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091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8" name="Oval 82">
            <a:extLst>
              <a:ext uri="{FF2B5EF4-FFF2-40B4-BE49-F238E27FC236}">
                <a16:creationId xmlns:a16="http://schemas.microsoft.com/office/drawing/2014/main" id="{0E1755ED-059F-4C7C-87C6-3399193EF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4310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79" name="Oval 83">
            <a:extLst>
              <a:ext uri="{FF2B5EF4-FFF2-40B4-BE49-F238E27FC236}">
                <a16:creationId xmlns:a16="http://schemas.microsoft.com/office/drawing/2014/main" id="{53A35CD5-0CDD-481E-A5E4-8B86DA1A0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2185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0" name="Oval 84">
            <a:extLst>
              <a:ext uri="{FF2B5EF4-FFF2-40B4-BE49-F238E27FC236}">
                <a16:creationId xmlns:a16="http://schemas.microsoft.com/office/drawing/2014/main" id="{3558568A-AB9B-42F9-A0F0-FCDCDDA48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576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1" name="Oval 85">
            <a:extLst>
              <a:ext uri="{FF2B5EF4-FFF2-40B4-BE49-F238E27FC236}">
                <a16:creationId xmlns:a16="http://schemas.microsoft.com/office/drawing/2014/main" id="{469190A0-0737-45CB-8C16-DB31DD6C7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338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2" name="Oval 86">
            <a:extLst>
              <a:ext uri="{FF2B5EF4-FFF2-40B4-BE49-F238E27FC236}">
                <a16:creationId xmlns:a16="http://schemas.microsoft.com/office/drawing/2014/main" id="{55015EFF-8667-44FE-AD5E-BEA8E5985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3" name="Oval 87">
            <a:extLst>
              <a:ext uri="{FF2B5EF4-FFF2-40B4-BE49-F238E27FC236}">
                <a16:creationId xmlns:a16="http://schemas.microsoft.com/office/drawing/2014/main" id="{EE6070DF-51E9-4349-A6D7-74740A80B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1223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4" name="Oval 88">
            <a:extLst>
              <a:ext uri="{FF2B5EF4-FFF2-40B4-BE49-F238E27FC236}">
                <a16:creationId xmlns:a16="http://schemas.microsoft.com/office/drawing/2014/main" id="{98661D9C-B6B4-4D8D-B557-373D88817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4529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5" name="Oval 89">
            <a:extLst>
              <a:ext uri="{FF2B5EF4-FFF2-40B4-BE49-F238E27FC236}">
                <a16:creationId xmlns:a16="http://schemas.microsoft.com/office/drawing/2014/main" id="{66C142EE-7C76-46C5-8A0F-CCBB72577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4157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6" name="Oval 90">
            <a:extLst>
              <a:ext uri="{FF2B5EF4-FFF2-40B4-BE49-F238E27FC236}">
                <a16:creationId xmlns:a16="http://schemas.microsoft.com/office/drawing/2014/main" id="{2C46FA77-82C7-4FBA-B6C6-45DB2BB8C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3376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7" name="Oval 91">
            <a:extLst>
              <a:ext uri="{FF2B5EF4-FFF2-40B4-BE49-F238E27FC236}">
                <a16:creationId xmlns:a16="http://schemas.microsoft.com/office/drawing/2014/main" id="{1954F60B-5212-4A02-BB85-29E33303E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300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8" name="Oval 92">
            <a:extLst>
              <a:ext uri="{FF2B5EF4-FFF2-40B4-BE49-F238E27FC236}">
                <a16:creationId xmlns:a16="http://schemas.microsoft.com/office/drawing/2014/main" id="{584485C4-842C-4AB0-8BF5-6EC5FC704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3205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89" name="Oval 93">
            <a:extLst>
              <a:ext uri="{FF2B5EF4-FFF2-40B4-BE49-F238E27FC236}">
                <a16:creationId xmlns:a16="http://schemas.microsoft.com/office/drawing/2014/main" id="{53E38D83-726A-4D5A-960B-CB3EAC396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35956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0" name="Oval 94">
            <a:extLst>
              <a:ext uri="{FF2B5EF4-FFF2-40B4-BE49-F238E27FC236}">
                <a16:creationId xmlns:a16="http://schemas.microsoft.com/office/drawing/2014/main" id="{EE28C0FE-A32E-4394-9B26-B609334FB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1" name="Oval 95">
            <a:extLst>
              <a:ext uri="{FF2B5EF4-FFF2-40B4-BE49-F238E27FC236}">
                <a16:creationId xmlns:a16="http://schemas.microsoft.com/office/drawing/2014/main" id="{31443BF2-B6DF-464E-95DD-72A53F47F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576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2" name="Oval 96">
            <a:extLst>
              <a:ext uri="{FF2B5EF4-FFF2-40B4-BE49-F238E27FC236}">
                <a16:creationId xmlns:a16="http://schemas.microsoft.com/office/drawing/2014/main" id="{F90BB571-B4EA-4E84-81F4-AC6B2F836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3109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3" name="Oval 97">
            <a:extLst>
              <a:ext uri="{FF2B5EF4-FFF2-40B4-BE49-F238E27FC236}">
                <a16:creationId xmlns:a16="http://schemas.microsoft.com/office/drawing/2014/main" id="{92C887A6-DF41-407B-A42D-F5DE10AC4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2376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4" name="Oval 98">
            <a:extLst>
              <a:ext uri="{FF2B5EF4-FFF2-40B4-BE49-F238E27FC236}">
                <a16:creationId xmlns:a16="http://schemas.microsoft.com/office/drawing/2014/main" id="{9D827131-E047-4E2D-BE3E-EB93EBAFA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57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5" name="Oval 99">
            <a:extLst>
              <a:ext uri="{FF2B5EF4-FFF2-40B4-BE49-F238E27FC236}">
                <a16:creationId xmlns:a16="http://schemas.microsoft.com/office/drawing/2014/main" id="{3E77523F-7E5E-4055-9CF3-679EADF59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25" y="3890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6" name="Oval 100">
            <a:extLst>
              <a:ext uri="{FF2B5EF4-FFF2-40B4-BE49-F238E27FC236}">
                <a16:creationId xmlns:a16="http://schemas.microsoft.com/office/drawing/2014/main" id="{4DF13B9C-39E6-445D-B893-CFFB765E8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065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7" name="Oval 101">
            <a:extLst>
              <a:ext uri="{FF2B5EF4-FFF2-40B4-BE49-F238E27FC236}">
                <a16:creationId xmlns:a16="http://schemas.microsoft.com/office/drawing/2014/main" id="{FE88D6DD-A039-4EF7-BB9F-9B7126D41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4125" y="36052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8" name="Oval 102">
            <a:extLst>
              <a:ext uri="{FF2B5EF4-FFF2-40B4-BE49-F238E27FC236}">
                <a16:creationId xmlns:a16="http://schemas.microsoft.com/office/drawing/2014/main" id="{C06AC652-D25E-4CAB-9906-AF0DF1B98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871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99" name="Oval 103">
            <a:extLst>
              <a:ext uri="{FF2B5EF4-FFF2-40B4-BE49-F238E27FC236}">
                <a16:creationId xmlns:a16="http://schemas.microsoft.com/office/drawing/2014/main" id="{83F90187-1032-49FE-8EF8-7968F479D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033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0" name="Oval 104">
            <a:extLst>
              <a:ext uri="{FF2B5EF4-FFF2-40B4-BE49-F238E27FC236}">
                <a16:creationId xmlns:a16="http://schemas.microsoft.com/office/drawing/2014/main" id="{602655BA-B9B2-4FD2-9E1F-8CFFD679E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3490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1" name="Oval 105">
            <a:extLst>
              <a:ext uri="{FF2B5EF4-FFF2-40B4-BE49-F238E27FC236}">
                <a16:creationId xmlns:a16="http://schemas.microsoft.com/office/drawing/2014/main" id="{3AFBF58F-5A07-4A9E-8487-8D516CC68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38433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2" name="Oval 106">
            <a:extLst>
              <a:ext uri="{FF2B5EF4-FFF2-40B4-BE49-F238E27FC236}">
                <a16:creationId xmlns:a16="http://schemas.microsoft.com/office/drawing/2014/main" id="{1D467B95-9BEC-4EBD-B7BA-1DC3E5770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3825" y="4014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3" name="Oval 107">
            <a:extLst>
              <a:ext uri="{FF2B5EF4-FFF2-40B4-BE49-F238E27FC236}">
                <a16:creationId xmlns:a16="http://schemas.microsoft.com/office/drawing/2014/main" id="{057006E8-8AD9-4494-80B1-90AFC925D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4" name="Oval 108">
            <a:extLst>
              <a:ext uri="{FF2B5EF4-FFF2-40B4-BE49-F238E27FC236}">
                <a16:creationId xmlns:a16="http://schemas.microsoft.com/office/drawing/2014/main" id="{6D457C1C-1926-472F-9AFA-6D56DD137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4710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5" name="Oval 109">
            <a:extLst>
              <a:ext uri="{FF2B5EF4-FFF2-40B4-BE49-F238E27FC236}">
                <a16:creationId xmlns:a16="http://schemas.microsoft.com/office/drawing/2014/main" id="{144D0893-7A37-4BCC-B2B6-FA0D6BC39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8434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6" name="Oval 110">
            <a:extLst>
              <a:ext uri="{FF2B5EF4-FFF2-40B4-BE49-F238E27FC236}">
                <a16:creationId xmlns:a16="http://schemas.microsoft.com/office/drawing/2014/main" id="{9E9FAF7D-E7BD-439F-B4EF-F2C96BE27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0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7" name="Oval 111">
            <a:extLst>
              <a:ext uri="{FF2B5EF4-FFF2-40B4-BE49-F238E27FC236}">
                <a16:creationId xmlns:a16="http://schemas.microsoft.com/office/drawing/2014/main" id="{11F6FCB2-FAA0-4FF0-B144-F19CAE73A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4510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8" name="Oval 112">
            <a:extLst>
              <a:ext uri="{FF2B5EF4-FFF2-40B4-BE49-F238E27FC236}">
                <a16:creationId xmlns:a16="http://schemas.microsoft.com/office/drawing/2014/main" id="{C43C377A-8FDE-4153-A388-890EFCD90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6175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09" name="Oval 113">
            <a:extLst>
              <a:ext uri="{FF2B5EF4-FFF2-40B4-BE49-F238E27FC236}">
                <a16:creationId xmlns:a16="http://schemas.microsoft.com/office/drawing/2014/main" id="{FDA6C828-9895-4D23-B1C0-D7800D031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207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0" name="Oval 114">
            <a:extLst>
              <a:ext uri="{FF2B5EF4-FFF2-40B4-BE49-F238E27FC236}">
                <a16:creationId xmlns:a16="http://schemas.microsoft.com/office/drawing/2014/main" id="{AA670B2F-E270-4A6B-BED2-E5B128C49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1" name="Oval 115">
            <a:extLst>
              <a:ext uri="{FF2B5EF4-FFF2-40B4-BE49-F238E27FC236}">
                <a16:creationId xmlns:a16="http://schemas.microsoft.com/office/drawing/2014/main" id="{15B64A49-5636-44E8-9D74-AD18D1E5F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1862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2" name="Oval 116">
            <a:extLst>
              <a:ext uri="{FF2B5EF4-FFF2-40B4-BE49-F238E27FC236}">
                <a16:creationId xmlns:a16="http://schemas.microsoft.com/office/drawing/2014/main" id="{1E889816-B942-4650-9E9D-8A0CC1AB2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4252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3" name="Oval 117">
            <a:extLst>
              <a:ext uri="{FF2B5EF4-FFF2-40B4-BE49-F238E27FC236}">
                <a16:creationId xmlns:a16="http://schemas.microsoft.com/office/drawing/2014/main" id="{DEE1460D-900C-4657-9CAA-2C99C7B5D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2500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4" name="Oval 118">
            <a:extLst>
              <a:ext uri="{FF2B5EF4-FFF2-40B4-BE49-F238E27FC236}">
                <a16:creationId xmlns:a16="http://schemas.microsoft.com/office/drawing/2014/main" id="{661EB65D-C488-4000-91CE-33CE52AAA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2995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5" name="Oval 119">
            <a:extLst>
              <a:ext uri="{FF2B5EF4-FFF2-40B4-BE49-F238E27FC236}">
                <a16:creationId xmlns:a16="http://schemas.microsoft.com/office/drawing/2014/main" id="{A42C56E7-8263-428F-8341-C40B17255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1288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6" name="Oval 120">
            <a:extLst>
              <a:ext uri="{FF2B5EF4-FFF2-40B4-BE49-F238E27FC236}">
                <a16:creationId xmlns:a16="http://schemas.microsoft.com/office/drawing/2014/main" id="{1BA1C33E-47B3-4ED5-B7DE-E7CEE882F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1003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7" name="Oval 121">
            <a:extLst>
              <a:ext uri="{FF2B5EF4-FFF2-40B4-BE49-F238E27FC236}">
                <a16:creationId xmlns:a16="http://schemas.microsoft.com/office/drawing/2014/main" id="{383EB3DA-1FC9-487A-BA39-B966BC9C2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8" name="Oval 122">
            <a:extLst>
              <a:ext uri="{FF2B5EF4-FFF2-40B4-BE49-F238E27FC236}">
                <a16:creationId xmlns:a16="http://schemas.microsoft.com/office/drawing/2014/main" id="{AF407CA0-FD8C-420D-BC10-F303A0483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233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19" name="Oval 123">
            <a:extLst>
              <a:ext uri="{FF2B5EF4-FFF2-40B4-BE49-F238E27FC236}">
                <a16:creationId xmlns:a16="http://schemas.microsoft.com/office/drawing/2014/main" id="{C216974F-94E6-4164-B8D7-F3CAA16E0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36909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0" name="Oval 124">
            <a:extLst>
              <a:ext uri="{FF2B5EF4-FFF2-40B4-BE49-F238E27FC236}">
                <a16:creationId xmlns:a16="http://schemas.microsoft.com/office/drawing/2014/main" id="{2F71DA66-EFA9-4964-8709-7E7D025FB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2450" y="3738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1" name="Oval 125">
            <a:extLst>
              <a:ext uri="{FF2B5EF4-FFF2-40B4-BE49-F238E27FC236}">
                <a16:creationId xmlns:a16="http://schemas.microsoft.com/office/drawing/2014/main" id="{72F16A02-B67E-41CA-B4CC-A077339AB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48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2" name="Oval 126">
            <a:extLst>
              <a:ext uri="{FF2B5EF4-FFF2-40B4-BE49-F238E27FC236}">
                <a16:creationId xmlns:a16="http://schemas.microsoft.com/office/drawing/2014/main" id="{AD1F947E-BC85-40E9-AD55-192CC8598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386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3" name="Oval 127">
            <a:extLst>
              <a:ext uri="{FF2B5EF4-FFF2-40B4-BE49-F238E27FC236}">
                <a16:creationId xmlns:a16="http://schemas.microsoft.com/office/drawing/2014/main" id="{010EAD92-EAE3-474D-AB31-0C057114B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575" y="2976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4" name="Oval 128">
            <a:extLst>
              <a:ext uri="{FF2B5EF4-FFF2-40B4-BE49-F238E27FC236}">
                <a16:creationId xmlns:a16="http://schemas.microsoft.com/office/drawing/2014/main" id="{F48A8FAC-BB57-440D-AB23-9FB6E7FC2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8550" y="4005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5" name="Oval 129">
            <a:extLst>
              <a:ext uri="{FF2B5EF4-FFF2-40B4-BE49-F238E27FC236}">
                <a16:creationId xmlns:a16="http://schemas.microsoft.com/office/drawing/2014/main" id="{29DF8F88-05F5-437D-9836-1972C927B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3875" y="32337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6" name="Oval 130">
            <a:extLst>
              <a:ext uri="{FF2B5EF4-FFF2-40B4-BE49-F238E27FC236}">
                <a16:creationId xmlns:a16="http://schemas.microsoft.com/office/drawing/2014/main" id="{312C256D-5D38-4EFC-B168-95D85AB90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643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7" name="Oval 131">
            <a:extLst>
              <a:ext uri="{FF2B5EF4-FFF2-40B4-BE49-F238E27FC236}">
                <a16:creationId xmlns:a16="http://schemas.microsoft.com/office/drawing/2014/main" id="{F83BE92F-FC81-4A76-898E-8B06369C5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709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8" name="Oval 132">
            <a:extLst>
              <a:ext uri="{FF2B5EF4-FFF2-40B4-BE49-F238E27FC236}">
                <a16:creationId xmlns:a16="http://schemas.microsoft.com/office/drawing/2014/main" id="{6748BCE4-5B90-4CA5-BEF8-6AA734DBD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29" name="Oval 133">
            <a:extLst>
              <a:ext uri="{FF2B5EF4-FFF2-40B4-BE49-F238E27FC236}">
                <a16:creationId xmlns:a16="http://schemas.microsoft.com/office/drawing/2014/main" id="{04E916F8-CA42-4E10-8BA8-407736BE6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0" name="Oval 134">
            <a:extLst>
              <a:ext uri="{FF2B5EF4-FFF2-40B4-BE49-F238E27FC236}">
                <a16:creationId xmlns:a16="http://schemas.microsoft.com/office/drawing/2014/main" id="{1BB5BADC-22C7-45C8-84DC-A5E6E5E25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4900" y="2233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1" name="Oval 135">
            <a:extLst>
              <a:ext uri="{FF2B5EF4-FFF2-40B4-BE49-F238E27FC236}">
                <a16:creationId xmlns:a16="http://schemas.microsoft.com/office/drawing/2014/main" id="{9E8CA425-1340-401C-9186-0036BB764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4319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2" name="Oval 136">
            <a:extLst>
              <a:ext uri="{FF2B5EF4-FFF2-40B4-BE49-F238E27FC236}">
                <a16:creationId xmlns:a16="http://schemas.microsoft.com/office/drawing/2014/main" id="{ABCA1F87-E10D-41B9-9A72-06986942F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5450" y="3433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3" name="Oval 137">
            <a:extLst>
              <a:ext uri="{FF2B5EF4-FFF2-40B4-BE49-F238E27FC236}">
                <a16:creationId xmlns:a16="http://schemas.microsoft.com/office/drawing/2014/main" id="{A1D20106-789A-4A47-8432-3ADD39A50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690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4" name="Oval 138">
            <a:extLst>
              <a:ext uri="{FF2B5EF4-FFF2-40B4-BE49-F238E27FC236}">
                <a16:creationId xmlns:a16="http://schemas.microsoft.com/office/drawing/2014/main" id="{2446D244-DD0B-4803-A345-77FF192FF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4519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5" name="Oval 139">
            <a:extLst>
              <a:ext uri="{FF2B5EF4-FFF2-40B4-BE49-F238E27FC236}">
                <a16:creationId xmlns:a16="http://schemas.microsoft.com/office/drawing/2014/main" id="{8C76E7B9-5AD4-4445-BE21-81B3FE65F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1500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6" name="Oval 140">
            <a:extLst>
              <a:ext uri="{FF2B5EF4-FFF2-40B4-BE49-F238E27FC236}">
                <a16:creationId xmlns:a16="http://schemas.microsoft.com/office/drawing/2014/main" id="{725E13FB-3551-4CA0-B8F8-1FAA0026F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3090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7" name="Oval 141">
            <a:extLst>
              <a:ext uri="{FF2B5EF4-FFF2-40B4-BE49-F238E27FC236}">
                <a16:creationId xmlns:a16="http://schemas.microsoft.com/office/drawing/2014/main" id="{F8EBA8D1-C7F5-4A62-B181-D2AA2011E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3814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8" name="Oval 142">
            <a:extLst>
              <a:ext uri="{FF2B5EF4-FFF2-40B4-BE49-F238E27FC236}">
                <a16:creationId xmlns:a16="http://schemas.microsoft.com/office/drawing/2014/main" id="{FDBCA538-7F9C-45C2-B5AF-3C8A2F692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3383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39" name="Oval 143">
            <a:extLst>
              <a:ext uri="{FF2B5EF4-FFF2-40B4-BE49-F238E27FC236}">
                <a16:creationId xmlns:a16="http://schemas.microsoft.com/office/drawing/2014/main" id="{6EA8A5DF-89D5-4405-BD23-835C5F844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947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0" name="Oval 144">
            <a:extLst>
              <a:ext uri="{FF2B5EF4-FFF2-40B4-BE49-F238E27FC236}">
                <a16:creationId xmlns:a16="http://schemas.microsoft.com/office/drawing/2014/main" id="{DA6428BA-6CF5-4033-B44F-103D49F99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8975" y="3205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1" name="Oval 145">
            <a:extLst>
              <a:ext uri="{FF2B5EF4-FFF2-40B4-BE49-F238E27FC236}">
                <a16:creationId xmlns:a16="http://schemas.microsoft.com/office/drawing/2014/main" id="{8FEA016A-DD6A-44EE-B696-33FE1457E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39385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2" name="Oval 146">
            <a:extLst>
              <a:ext uri="{FF2B5EF4-FFF2-40B4-BE49-F238E27FC236}">
                <a16:creationId xmlns:a16="http://schemas.microsoft.com/office/drawing/2014/main" id="{997D1B56-F26A-44AB-85EE-4D55E441A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0025" y="4957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3" name="Oval 147">
            <a:extLst>
              <a:ext uri="{FF2B5EF4-FFF2-40B4-BE49-F238E27FC236}">
                <a16:creationId xmlns:a16="http://schemas.microsoft.com/office/drawing/2014/main" id="{A3B91EE9-4F65-4864-8387-037623199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8275" y="4205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4" name="Oval 148">
            <a:extLst>
              <a:ext uri="{FF2B5EF4-FFF2-40B4-BE49-F238E27FC236}">
                <a16:creationId xmlns:a16="http://schemas.microsoft.com/office/drawing/2014/main" id="{C7FA757C-5C27-4BED-BB41-02FBEAF65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910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5" name="Oval 149">
            <a:extLst>
              <a:ext uri="{FF2B5EF4-FFF2-40B4-BE49-F238E27FC236}">
                <a16:creationId xmlns:a16="http://schemas.microsoft.com/office/drawing/2014/main" id="{32307DCD-8CFA-4D19-94BA-BA19CAF4D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2881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6" name="Oval 150">
            <a:extLst>
              <a:ext uri="{FF2B5EF4-FFF2-40B4-BE49-F238E27FC236}">
                <a16:creationId xmlns:a16="http://schemas.microsoft.com/office/drawing/2014/main" id="{5538FC35-6312-4A88-92F4-34D10B925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2728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7" name="Oval 151">
            <a:extLst>
              <a:ext uri="{FF2B5EF4-FFF2-40B4-BE49-F238E27FC236}">
                <a16:creationId xmlns:a16="http://schemas.microsoft.com/office/drawing/2014/main" id="{C900759D-9E3F-4430-8587-ADD884B17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0433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8" name="Oval 152">
            <a:extLst>
              <a:ext uri="{FF2B5EF4-FFF2-40B4-BE49-F238E27FC236}">
                <a16:creationId xmlns:a16="http://schemas.microsoft.com/office/drawing/2014/main" id="{C9150485-3C7E-4430-862F-368C1BBF7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5" y="2528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49" name="Oval 153">
            <a:extLst>
              <a:ext uri="{FF2B5EF4-FFF2-40B4-BE49-F238E27FC236}">
                <a16:creationId xmlns:a16="http://schemas.microsoft.com/office/drawing/2014/main" id="{1E90D6F0-41F4-46E2-9E6D-D13CE926C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2681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0" name="Oval 154">
            <a:extLst>
              <a:ext uri="{FF2B5EF4-FFF2-40B4-BE49-F238E27FC236}">
                <a16:creationId xmlns:a16="http://schemas.microsoft.com/office/drawing/2014/main" id="{5DFB6DE4-DC0F-4F71-BB7E-DC5400F95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1" name="Oval 155">
            <a:extLst>
              <a:ext uri="{FF2B5EF4-FFF2-40B4-BE49-F238E27FC236}">
                <a16:creationId xmlns:a16="http://schemas.microsoft.com/office/drawing/2014/main" id="{4A0A2B9C-A464-431F-89E1-0FEA94EF0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195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2" name="Oval 156">
            <a:extLst>
              <a:ext uri="{FF2B5EF4-FFF2-40B4-BE49-F238E27FC236}">
                <a16:creationId xmlns:a16="http://schemas.microsoft.com/office/drawing/2014/main" id="{D2A355AB-95AB-4283-8E9D-25095744C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24717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3" name="Oval 157">
            <a:extLst>
              <a:ext uri="{FF2B5EF4-FFF2-40B4-BE49-F238E27FC236}">
                <a16:creationId xmlns:a16="http://schemas.microsoft.com/office/drawing/2014/main" id="{FDAE1AFC-2FB3-4A4E-90DB-A9DF3EFC4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4" name="Oval 158">
            <a:extLst>
              <a:ext uri="{FF2B5EF4-FFF2-40B4-BE49-F238E27FC236}">
                <a16:creationId xmlns:a16="http://schemas.microsoft.com/office/drawing/2014/main" id="{67A8DD97-BB82-440B-B07F-B6A09AFD2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4252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5" name="Oval 159">
            <a:extLst>
              <a:ext uri="{FF2B5EF4-FFF2-40B4-BE49-F238E27FC236}">
                <a16:creationId xmlns:a16="http://schemas.microsoft.com/office/drawing/2014/main" id="{1E0894F8-21F9-4155-A832-6FF31CC00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071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6" name="Oval 160">
            <a:extLst>
              <a:ext uri="{FF2B5EF4-FFF2-40B4-BE49-F238E27FC236}">
                <a16:creationId xmlns:a16="http://schemas.microsoft.com/office/drawing/2014/main" id="{D416075C-25A8-455F-851A-C08F7AFEF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2814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7" name="Oval 161">
            <a:extLst>
              <a:ext uri="{FF2B5EF4-FFF2-40B4-BE49-F238E27FC236}">
                <a16:creationId xmlns:a16="http://schemas.microsoft.com/office/drawing/2014/main" id="{8BD66D9E-0B49-48AB-8A35-AB2B2893F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4672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8" name="Oval 162">
            <a:extLst>
              <a:ext uri="{FF2B5EF4-FFF2-40B4-BE49-F238E27FC236}">
                <a16:creationId xmlns:a16="http://schemas.microsoft.com/office/drawing/2014/main" id="{F7C78899-2DFD-479F-820B-E77173C95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15573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59" name="Oval 163">
            <a:extLst>
              <a:ext uri="{FF2B5EF4-FFF2-40B4-BE49-F238E27FC236}">
                <a16:creationId xmlns:a16="http://schemas.microsoft.com/office/drawing/2014/main" id="{CFDB64F1-7C7E-429C-8AAF-535824AF6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53197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0" name="Oval 164">
            <a:extLst>
              <a:ext uri="{FF2B5EF4-FFF2-40B4-BE49-F238E27FC236}">
                <a16:creationId xmlns:a16="http://schemas.microsoft.com/office/drawing/2014/main" id="{D72C648D-D229-46AD-9254-DDF2CA81A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4833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1" name="Oval 165">
            <a:extLst>
              <a:ext uri="{FF2B5EF4-FFF2-40B4-BE49-F238E27FC236}">
                <a16:creationId xmlns:a16="http://schemas.microsoft.com/office/drawing/2014/main" id="{FCED1630-4D37-4AED-BD14-823601266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2" name="Oval 166">
            <a:extLst>
              <a:ext uri="{FF2B5EF4-FFF2-40B4-BE49-F238E27FC236}">
                <a16:creationId xmlns:a16="http://schemas.microsoft.com/office/drawing/2014/main" id="{A3E20F64-CF5A-43A7-A75E-8B32A82D9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005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3" name="Oval 167">
            <a:extLst>
              <a:ext uri="{FF2B5EF4-FFF2-40B4-BE49-F238E27FC236}">
                <a16:creationId xmlns:a16="http://schemas.microsoft.com/office/drawing/2014/main" id="{434A8C15-C6CA-41AE-9C8E-A0ACB6303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709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4" name="Oval 168">
            <a:extLst>
              <a:ext uri="{FF2B5EF4-FFF2-40B4-BE49-F238E27FC236}">
                <a16:creationId xmlns:a16="http://schemas.microsoft.com/office/drawing/2014/main" id="{912DA3B3-4867-4EC3-A8D8-8DDF778DC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75" y="3290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5" name="Oval 169">
            <a:extLst>
              <a:ext uri="{FF2B5EF4-FFF2-40B4-BE49-F238E27FC236}">
                <a16:creationId xmlns:a16="http://schemas.microsoft.com/office/drawing/2014/main" id="{F4000FB2-C39D-48C6-BCFC-D2653A71D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2624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6" name="Oval 170">
            <a:extLst>
              <a:ext uri="{FF2B5EF4-FFF2-40B4-BE49-F238E27FC236}">
                <a16:creationId xmlns:a16="http://schemas.microsoft.com/office/drawing/2014/main" id="{226E3C2A-7C60-40BB-B922-E72A08469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19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7" name="Oval 171">
            <a:extLst>
              <a:ext uri="{FF2B5EF4-FFF2-40B4-BE49-F238E27FC236}">
                <a16:creationId xmlns:a16="http://schemas.microsoft.com/office/drawing/2014/main" id="{B2EC1F56-56E2-4216-9A0D-AA8A8AA97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433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8" name="Oval 172">
            <a:extLst>
              <a:ext uri="{FF2B5EF4-FFF2-40B4-BE49-F238E27FC236}">
                <a16:creationId xmlns:a16="http://schemas.microsoft.com/office/drawing/2014/main" id="{9DC26C9F-DF04-434D-A5B5-109C3780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0" y="26527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69" name="Oval 173">
            <a:extLst>
              <a:ext uri="{FF2B5EF4-FFF2-40B4-BE49-F238E27FC236}">
                <a16:creationId xmlns:a16="http://schemas.microsoft.com/office/drawing/2014/main" id="{BDB55383-4FCE-410D-AB02-827C00A1D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3348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0" name="Oval 174">
            <a:extLst>
              <a:ext uri="{FF2B5EF4-FFF2-40B4-BE49-F238E27FC236}">
                <a16:creationId xmlns:a16="http://schemas.microsoft.com/office/drawing/2014/main" id="{33CB8FD8-F7EC-4D72-AC28-DEDA469AF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1" name="Oval 175">
            <a:extLst>
              <a:ext uri="{FF2B5EF4-FFF2-40B4-BE49-F238E27FC236}">
                <a16:creationId xmlns:a16="http://schemas.microsoft.com/office/drawing/2014/main" id="{5A57C768-8803-40F9-81E7-F38112E83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3890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72" name="Oval 176">
            <a:extLst>
              <a:ext uri="{FF2B5EF4-FFF2-40B4-BE49-F238E27FC236}">
                <a16:creationId xmlns:a16="http://schemas.microsoft.com/office/drawing/2014/main" id="{2DC6D7C2-89C0-4EE2-9B9F-7D75CF426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4110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64863646-57E0-4F7C-8F99-E1FD36E50F3A}"/>
              </a:ext>
            </a:extLst>
          </p:cNvPr>
          <p:cNvCxnSpPr/>
          <p:nvPr/>
        </p:nvCxnSpPr>
        <p:spPr>
          <a:xfrm>
            <a:off x="1905000" y="4343400"/>
            <a:ext cx="5867400" cy="0"/>
          </a:xfrm>
          <a:prstGeom prst="line">
            <a:avLst/>
          </a:prstGeom>
          <a:ln w="38100">
            <a:solidFill>
              <a:srgbClr val="FF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3CB1BDFA-E8E5-4439-95BA-348BE16EC2C2}"/>
              </a:ext>
            </a:extLst>
          </p:cNvPr>
          <p:cNvCxnSpPr/>
          <p:nvPr/>
        </p:nvCxnSpPr>
        <p:spPr>
          <a:xfrm flipV="1">
            <a:off x="3657600" y="1219200"/>
            <a:ext cx="0" cy="3124200"/>
          </a:xfrm>
          <a:prstGeom prst="line">
            <a:avLst/>
          </a:prstGeom>
          <a:ln w="38100">
            <a:solidFill>
              <a:srgbClr val="FF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45802D25-766D-4CD6-BE4C-0933477BD9E0}"/>
              </a:ext>
            </a:extLst>
          </p:cNvPr>
          <p:cNvCxnSpPr/>
          <p:nvPr/>
        </p:nvCxnSpPr>
        <p:spPr>
          <a:xfrm>
            <a:off x="3657600" y="2286000"/>
            <a:ext cx="4495800" cy="0"/>
          </a:xfrm>
          <a:prstGeom prst="line">
            <a:avLst/>
          </a:prstGeom>
          <a:ln w="38100">
            <a:solidFill>
              <a:srgbClr val="FF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0BFFDAEC-5E86-42CD-AE16-E9302D937552}"/>
              </a:ext>
            </a:extLst>
          </p:cNvPr>
          <p:cNvCxnSpPr/>
          <p:nvPr/>
        </p:nvCxnSpPr>
        <p:spPr>
          <a:xfrm flipV="1">
            <a:off x="5791200" y="2286000"/>
            <a:ext cx="0" cy="2057400"/>
          </a:xfrm>
          <a:prstGeom prst="line">
            <a:avLst/>
          </a:prstGeom>
          <a:ln w="38100">
            <a:solidFill>
              <a:srgbClr val="FF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5283193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9" name="Rectangle 7">
            <a:extLst>
              <a:ext uri="{FF2B5EF4-FFF2-40B4-BE49-F238E27FC236}">
                <a16:creationId xmlns:a16="http://schemas.microsoft.com/office/drawing/2014/main" id="{0B3DC99E-601F-49D2-8D3D-37FB93004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985838"/>
            <a:ext cx="5848350" cy="468630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1" name="Line 9">
            <a:extLst>
              <a:ext uri="{FF2B5EF4-FFF2-40B4-BE49-F238E27FC236}">
                <a16:creationId xmlns:a16="http://schemas.microsoft.com/office/drawing/2014/main" id="{C843A842-6C49-4E37-B747-079B4E6975C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3" name="Line 11">
            <a:extLst>
              <a:ext uri="{FF2B5EF4-FFF2-40B4-BE49-F238E27FC236}">
                <a16:creationId xmlns:a16="http://schemas.microsoft.com/office/drawing/2014/main" id="{AF145ECD-58E5-4793-A346-089744F9B6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4" name="Line 12">
            <a:extLst>
              <a:ext uri="{FF2B5EF4-FFF2-40B4-BE49-F238E27FC236}">
                <a16:creationId xmlns:a16="http://schemas.microsoft.com/office/drawing/2014/main" id="{DD9443D2-0C63-4CBB-B1E2-EA719C0058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5" name="Line 13">
            <a:extLst>
              <a:ext uri="{FF2B5EF4-FFF2-40B4-BE49-F238E27FC236}">
                <a16:creationId xmlns:a16="http://schemas.microsoft.com/office/drawing/2014/main" id="{5C4A9501-9537-4C98-BDE3-D171017C8E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6" name="Line 14">
            <a:extLst>
              <a:ext uri="{FF2B5EF4-FFF2-40B4-BE49-F238E27FC236}">
                <a16:creationId xmlns:a16="http://schemas.microsoft.com/office/drawing/2014/main" id="{D4EC482D-0EC7-49F9-809B-625CA3EC9E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8" name="Rectangle 16">
            <a:extLst>
              <a:ext uri="{FF2B5EF4-FFF2-40B4-BE49-F238E27FC236}">
                <a16:creationId xmlns:a16="http://schemas.microsoft.com/office/drawing/2014/main" id="{C21284C2-BDFC-4B70-8C05-596C417F3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089" name="Line 17">
            <a:extLst>
              <a:ext uri="{FF2B5EF4-FFF2-40B4-BE49-F238E27FC236}">
                <a16:creationId xmlns:a16="http://schemas.microsoft.com/office/drawing/2014/main" id="{437C82D4-DBD2-42E4-B65F-5D4BFD07BC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27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91" name="Rectangle 19">
            <a:extLst>
              <a:ext uri="{FF2B5EF4-FFF2-40B4-BE49-F238E27FC236}">
                <a16:creationId xmlns:a16="http://schemas.microsoft.com/office/drawing/2014/main" id="{F308237D-5E83-4872-AEBE-07E8C74D2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092" name="Line 20">
            <a:extLst>
              <a:ext uri="{FF2B5EF4-FFF2-40B4-BE49-F238E27FC236}">
                <a16:creationId xmlns:a16="http://schemas.microsoft.com/office/drawing/2014/main" id="{FDA943F7-50C6-4CC9-B4E4-8261A90EB7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242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94" name="Rectangle 22">
            <a:extLst>
              <a:ext uri="{FF2B5EF4-FFF2-40B4-BE49-F238E27FC236}">
                <a16:creationId xmlns:a16="http://schemas.microsoft.com/office/drawing/2014/main" id="{B445E61C-0584-4190-B3A7-AAEFB0E8D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095" name="Line 23">
            <a:extLst>
              <a:ext uri="{FF2B5EF4-FFF2-40B4-BE49-F238E27FC236}">
                <a16:creationId xmlns:a16="http://schemas.microsoft.com/office/drawing/2014/main" id="{CA0D5C84-6E03-44F8-BA77-BB86DFEA15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053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97" name="Rectangle 25">
            <a:extLst>
              <a:ext uri="{FF2B5EF4-FFF2-40B4-BE49-F238E27FC236}">
                <a16:creationId xmlns:a16="http://schemas.microsoft.com/office/drawing/2014/main" id="{0C51878C-A0B7-416B-9248-E13B39076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098" name="Line 26">
            <a:extLst>
              <a:ext uri="{FF2B5EF4-FFF2-40B4-BE49-F238E27FC236}">
                <a16:creationId xmlns:a16="http://schemas.microsoft.com/office/drawing/2014/main" id="{1598BC08-BC68-43C6-B163-E36B75E0A1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7690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00" name="Rectangle 28">
            <a:extLst>
              <a:ext uri="{FF2B5EF4-FFF2-40B4-BE49-F238E27FC236}">
                <a16:creationId xmlns:a16="http://schemas.microsoft.com/office/drawing/2014/main" id="{E6C9E990-32E8-4017-B740-4A3A9674E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01" name="Line 29">
            <a:extLst>
              <a:ext uri="{FF2B5EF4-FFF2-40B4-BE49-F238E27FC236}">
                <a16:creationId xmlns:a16="http://schemas.microsoft.com/office/drawing/2014/main" id="{ADCF9C35-18EE-400A-BF98-AC8B9EF998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84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03" name="Rectangle 31">
            <a:extLst>
              <a:ext uri="{FF2B5EF4-FFF2-40B4-BE49-F238E27FC236}">
                <a16:creationId xmlns:a16="http://schemas.microsoft.com/office/drawing/2014/main" id="{5F93BC9A-1B2B-41E4-B5CE-C7302943F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04" name="Line 32">
            <a:extLst>
              <a:ext uri="{FF2B5EF4-FFF2-40B4-BE49-F238E27FC236}">
                <a16:creationId xmlns:a16="http://schemas.microsoft.com/office/drawing/2014/main" id="{A024871D-C4ED-429D-A2BE-D8981AF62B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295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06" name="Rectangle 34">
            <a:extLst>
              <a:ext uri="{FF2B5EF4-FFF2-40B4-BE49-F238E27FC236}">
                <a16:creationId xmlns:a16="http://schemas.microsoft.com/office/drawing/2014/main" id="{0C6127CA-AF90-4F64-8884-5BF2D0104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0950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07" name="Line 35">
            <a:extLst>
              <a:ext uri="{FF2B5EF4-FFF2-40B4-BE49-F238E27FC236}">
                <a16:creationId xmlns:a16="http://schemas.microsoft.com/office/drawing/2014/main" id="{5B0AB6BB-13CD-4E8A-8376-D26F42F539A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08" name="Line 36">
            <a:extLst>
              <a:ext uri="{FF2B5EF4-FFF2-40B4-BE49-F238E27FC236}">
                <a16:creationId xmlns:a16="http://schemas.microsoft.com/office/drawing/2014/main" id="{CB1D95AD-A9B4-483E-9677-586C154330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62850" y="5672138"/>
            <a:ext cx="666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09" name="Rectangle 37">
            <a:extLst>
              <a:ext uri="{FF2B5EF4-FFF2-40B4-BE49-F238E27FC236}">
                <a16:creationId xmlns:a16="http://schemas.microsoft.com/office/drawing/2014/main" id="{53B90A9D-800A-4981-8CF0-322EDF393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5595938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10" name="Line 38">
            <a:extLst>
              <a:ext uri="{FF2B5EF4-FFF2-40B4-BE49-F238E27FC236}">
                <a16:creationId xmlns:a16="http://schemas.microsoft.com/office/drawing/2014/main" id="{D217A82F-7531-4BAF-A549-F3208400AC9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1958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12" name="Rectangle 40">
            <a:extLst>
              <a:ext uri="{FF2B5EF4-FFF2-40B4-BE49-F238E27FC236}">
                <a16:creationId xmlns:a16="http://schemas.microsoft.com/office/drawing/2014/main" id="{BA64D160-15D4-4648-BE45-C10B59960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511968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13" name="Line 41">
            <a:extLst>
              <a:ext uri="{FF2B5EF4-FFF2-40B4-BE49-F238E27FC236}">
                <a16:creationId xmlns:a16="http://schemas.microsoft.com/office/drawing/2014/main" id="{D71D75BC-8877-47CD-90EA-9F8F0A16CE5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7291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15" name="Rectangle 43">
            <a:extLst>
              <a:ext uri="{FF2B5EF4-FFF2-40B4-BE49-F238E27FC236}">
                <a16:creationId xmlns:a16="http://schemas.microsoft.com/office/drawing/2014/main" id="{F1BDCB0C-68AD-4884-BEDF-4E9340CDE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465296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16" name="Line 44">
            <a:extLst>
              <a:ext uri="{FF2B5EF4-FFF2-40B4-BE49-F238E27FC236}">
                <a16:creationId xmlns:a16="http://schemas.microsoft.com/office/drawing/2014/main" id="{0DB79E21-7725-4F1E-B0A0-F19DC90FABF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2624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18" name="Rectangle 46">
            <a:extLst>
              <a:ext uri="{FF2B5EF4-FFF2-40B4-BE49-F238E27FC236}">
                <a16:creationId xmlns:a16="http://schemas.microsoft.com/office/drawing/2014/main" id="{E0C3D994-79CC-4A1E-BE15-5BBD97CD1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18623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19" name="Line 47">
            <a:extLst>
              <a:ext uri="{FF2B5EF4-FFF2-40B4-BE49-F238E27FC236}">
                <a16:creationId xmlns:a16="http://schemas.microsoft.com/office/drawing/2014/main" id="{3E8697D2-1B8B-4CBF-A67D-0727E772616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7957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21" name="Rectangle 49">
            <a:extLst>
              <a:ext uri="{FF2B5EF4-FFF2-40B4-BE49-F238E27FC236}">
                <a16:creationId xmlns:a16="http://schemas.microsoft.com/office/drawing/2014/main" id="{8607E640-E6A6-4138-974F-FF10798B7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71951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22" name="Line 50">
            <a:extLst>
              <a:ext uri="{FF2B5EF4-FFF2-40B4-BE49-F238E27FC236}">
                <a16:creationId xmlns:a16="http://schemas.microsoft.com/office/drawing/2014/main" id="{6F114BEE-CE39-416A-B5A9-32A034544F7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3289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24" name="Rectangle 52">
            <a:extLst>
              <a:ext uri="{FF2B5EF4-FFF2-40B4-BE49-F238E27FC236}">
                <a16:creationId xmlns:a16="http://schemas.microsoft.com/office/drawing/2014/main" id="{841D5077-860B-4B35-A19C-3202DE347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252788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25" name="Line 53">
            <a:extLst>
              <a:ext uri="{FF2B5EF4-FFF2-40B4-BE49-F238E27FC236}">
                <a16:creationId xmlns:a16="http://schemas.microsoft.com/office/drawing/2014/main" id="{33B8B417-8B40-4E5A-B374-7E9A21D01EC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8527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27" name="Rectangle 55">
            <a:extLst>
              <a:ext uri="{FF2B5EF4-FFF2-40B4-BE49-F238E27FC236}">
                <a16:creationId xmlns:a16="http://schemas.microsoft.com/office/drawing/2014/main" id="{53B7D679-1F83-48EE-9404-1C2232AE9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27765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28" name="Line 56">
            <a:extLst>
              <a:ext uri="{FF2B5EF4-FFF2-40B4-BE49-F238E27FC236}">
                <a16:creationId xmlns:a16="http://schemas.microsoft.com/office/drawing/2014/main" id="{A64EDA6D-2CD6-49AB-BEBA-8B36EE9A47E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3860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30" name="Rectangle 58">
            <a:extLst>
              <a:ext uri="{FF2B5EF4-FFF2-40B4-BE49-F238E27FC236}">
                <a16:creationId xmlns:a16="http://schemas.microsoft.com/office/drawing/2014/main" id="{41C5110B-0856-40AA-8401-ECED967B7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3098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31" name="Line 59">
            <a:extLst>
              <a:ext uri="{FF2B5EF4-FFF2-40B4-BE49-F238E27FC236}">
                <a16:creationId xmlns:a16="http://schemas.microsoft.com/office/drawing/2014/main" id="{1D82ADBA-A0BC-4E02-8944-278A7D4487D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9192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33" name="Rectangle 61">
            <a:extLst>
              <a:ext uri="{FF2B5EF4-FFF2-40B4-BE49-F238E27FC236}">
                <a16:creationId xmlns:a16="http://schemas.microsoft.com/office/drawing/2014/main" id="{75EC3E43-0FD3-413D-82ED-F69D78AC0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184308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34" name="Line 62">
            <a:extLst>
              <a:ext uri="{FF2B5EF4-FFF2-40B4-BE49-F238E27FC236}">
                <a16:creationId xmlns:a16="http://schemas.microsoft.com/office/drawing/2014/main" id="{B818438D-460D-473F-83B1-457D1F00E72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4525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36" name="Rectangle 64">
            <a:extLst>
              <a:ext uri="{FF2B5EF4-FFF2-40B4-BE49-F238E27FC236}">
                <a16:creationId xmlns:a16="http://schemas.microsoft.com/office/drawing/2014/main" id="{3B140EC1-A27C-4550-95C4-C6AB8A406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137636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39" name="Rectangle 67">
            <a:extLst>
              <a:ext uri="{FF2B5EF4-FFF2-40B4-BE49-F238E27FC236}">
                <a16:creationId xmlns:a16="http://schemas.microsoft.com/office/drawing/2014/main" id="{185240AC-F49F-4F7D-B3A5-79F5E34B1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9096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41" name="Line 69">
            <a:extLst>
              <a:ext uri="{FF2B5EF4-FFF2-40B4-BE49-F238E27FC236}">
                <a16:creationId xmlns:a16="http://schemas.microsoft.com/office/drawing/2014/main" id="{46D3BF71-BBED-4E9E-B39B-E0915A22D7F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43" name="Line 71">
            <a:extLst>
              <a:ext uri="{FF2B5EF4-FFF2-40B4-BE49-F238E27FC236}">
                <a16:creationId xmlns:a16="http://schemas.microsoft.com/office/drawing/2014/main" id="{1A5FCFCC-A7C8-4E18-AC45-5A6B588B25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44" name="Oval 72">
            <a:extLst>
              <a:ext uri="{FF2B5EF4-FFF2-40B4-BE49-F238E27FC236}">
                <a16:creationId xmlns:a16="http://schemas.microsoft.com/office/drawing/2014/main" id="{AD43F6AD-F8D3-4B7B-AE8C-D66174D59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24907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45" name="Oval 73">
            <a:extLst>
              <a:ext uri="{FF2B5EF4-FFF2-40B4-BE49-F238E27FC236}">
                <a16:creationId xmlns:a16="http://schemas.microsoft.com/office/drawing/2014/main" id="{69F83027-69A7-46F9-BB59-B7631AAC8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3681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46" name="Oval 74">
            <a:extLst>
              <a:ext uri="{FF2B5EF4-FFF2-40B4-BE49-F238E27FC236}">
                <a16:creationId xmlns:a16="http://schemas.microsoft.com/office/drawing/2014/main" id="{7A853A48-6BEF-4873-BBD0-05063E1E7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2805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47" name="Oval 75">
            <a:extLst>
              <a:ext uri="{FF2B5EF4-FFF2-40B4-BE49-F238E27FC236}">
                <a16:creationId xmlns:a16="http://schemas.microsoft.com/office/drawing/2014/main" id="{1BBF4C59-4339-424F-991F-B076CB892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1643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48" name="Oval 76">
            <a:extLst>
              <a:ext uri="{FF2B5EF4-FFF2-40B4-BE49-F238E27FC236}">
                <a16:creationId xmlns:a16="http://schemas.microsoft.com/office/drawing/2014/main" id="{247995A0-5967-4E23-A51E-771DD7066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091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49" name="Oval 77">
            <a:extLst>
              <a:ext uri="{FF2B5EF4-FFF2-40B4-BE49-F238E27FC236}">
                <a16:creationId xmlns:a16="http://schemas.microsoft.com/office/drawing/2014/main" id="{7DB978B4-8A79-4D2A-8964-4BD25846A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4310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50" name="Oval 78">
            <a:extLst>
              <a:ext uri="{FF2B5EF4-FFF2-40B4-BE49-F238E27FC236}">
                <a16:creationId xmlns:a16="http://schemas.microsoft.com/office/drawing/2014/main" id="{1A648A9D-0C44-4AB0-A3F7-E75274A45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2185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51" name="Oval 79">
            <a:extLst>
              <a:ext uri="{FF2B5EF4-FFF2-40B4-BE49-F238E27FC236}">
                <a16:creationId xmlns:a16="http://schemas.microsoft.com/office/drawing/2014/main" id="{9483B863-35B2-4823-8965-AD026A99C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576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52" name="Oval 80">
            <a:extLst>
              <a:ext uri="{FF2B5EF4-FFF2-40B4-BE49-F238E27FC236}">
                <a16:creationId xmlns:a16="http://schemas.microsoft.com/office/drawing/2014/main" id="{7301E552-2261-40A5-9A0E-2CB47050D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3385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53" name="Oval 81">
            <a:extLst>
              <a:ext uri="{FF2B5EF4-FFF2-40B4-BE49-F238E27FC236}">
                <a16:creationId xmlns:a16="http://schemas.microsoft.com/office/drawing/2014/main" id="{063410C1-C181-49EB-87E0-F7E77FAC7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443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54" name="Oval 82">
            <a:extLst>
              <a:ext uri="{FF2B5EF4-FFF2-40B4-BE49-F238E27FC236}">
                <a16:creationId xmlns:a16="http://schemas.microsoft.com/office/drawing/2014/main" id="{0D224E92-1A7E-451C-A555-BE0AAA55A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1223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55" name="Oval 83">
            <a:extLst>
              <a:ext uri="{FF2B5EF4-FFF2-40B4-BE49-F238E27FC236}">
                <a16:creationId xmlns:a16="http://schemas.microsoft.com/office/drawing/2014/main" id="{598B8EE3-1753-4DDE-B5A3-CCC9958F6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4529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56" name="Oval 84">
            <a:extLst>
              <a:ext uri="{FF2B5EF4-FFF2-40B4-BE49-F238E27FC236}">
                <a16:creationId xmlns:a16="http://schemas.microsoft.com/office/drawing/2014/main" id="{8B3D1DBE-5D0B-4D0B-912E-9A78526DD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41576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57" name="Oval 85">
            <a:extLst>
              <a:ext uri="{FF2B5EF4-FFF2-40B4-BE49-F238E27FC236}">
                <a16:creationId xmlns:a16="http://schemas.microsoft.com/office/drawing/2014/main" id="{FE154FDE-F938-49E2-8485-77A42814E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3376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58" name="Oval 86">
            <a:extLst>
              <a:ext uri="{FF2B5EF4-FFF2-40B4-BE49-F238E27FC236}">
                <a16:creationId xmlns:a16="http://schemas.microsoft.com/office/drawing/2014/main" id="{48598741-7FEA-4FAD-A9E8-444A64CA5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300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59" name="Oval 87">
            <a:extLst>
              <a:ext uri="{FF2B5EF4-FFF2-40B4-BE49-F238E27FC236}">
                <a16:creationId xmlns:a16="http://schemas.microsoft.com/office/drawing/2014/main" id="{FF805F8E-0DE0-4379-A09D-54FDF01DB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3205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60" name="Oval 88">
            <a:extLst>
              <a:ext uri="{FF2B5EF4-FFF2-40B4-BE49-F238E27FC236}">
                <a16:creationId xmlns:a16="http://schemas.microsoft.com/office/drawing/2014/main" id="{680908E4-3CA5-4F68-88AF-708A75D37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35956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61" name="Oval 89">
            <a:extLst>
              <a:ext uri="{FF2B5EF4-FFF2-40B4-BE49-F238E27FC236}">
                <a16:creationId xmlns:a16="http://schemas.microsoft.com/office/drawing/2014/main" id="{D5A2D0BA-27F1-41DD-96FF-2AFFE922F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62" name="Oval 90">
            <a:extLst>
              <a:ext uri="{FF2B5EF4-FFF2-40B4-BE49-F238E27FC236}">
                <a16:creationId xmlns:a16="http://schemas.microsoft.com/office/drawing/2014/main" id="{2019BB4A-76E6-449E-B1C0-E1C5F9884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576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63" name="Oval 91">
            <a:extLst>
              <a:ext uri="{FF2B5EF4-FFF2-40B4-BE49-F238E27FC236}">
                <a16:creationId xmlns:a16="http://schemas.microsoft.com/office/drawing/2014/main" id="{FA7A980B-8FCA-46AE-A8AE-3B95BD7AF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3109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64" name="Oval 92">
            <a:extLst>
              <a:ext uri="{FF2B5EF4-FFF2-40B4-BE49-F238E27FC236}">
                <a16:creationId xmlns:a16="http://schemas.microsoft.com/office/drawing/2014/main" id="{A642661A-9E8B-4464-8148-5F9AE2EE6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23764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65" name="Oval 93">
            <a:extLst>
              <a:ext uri="{FF2B5EF4-FFF2-40B4-BE49-F238E27FC236}">
                <a16:creationId xmlns:a16="http://schemas.microsoft.com/office/drawing/2014/main" id="{01752761-EBCE-41DF-97A5-CA0FA3BD7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575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66" name="Oval 94">
            <a:extLst>
              <a:ext uri="{FF2B5EF4-FFF2-40B4-BE49-F238E27FC236}">
                <a16:creationId xmlns:a16="http://schemas.microsoft.com/office/drawing/2014/main" id="{4EDA3B91-945F-45A6-9EF7-42C7846CF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25" y="3890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67" name="Oval 95">
            <a:extLst>
              <a:ext uri="{FF2B5EF4-FFF2-40B4-BE49-F238E27FC236}">
                <a16:creationId xmlns:a16="http://schemas.microsoft.com/office/drawing/2014/main" id="{9FF65C8C-6D75-4F9A-9D99-236895505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0650" y="3195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68" name="Oval 96">
            <a:extLst>
              <a:ext uri="{FF2B5EF4-FFF2-40B4-BE49-F238E27FC236}">
                <a16:creationId xmlns:a16="http://schemas.microsoft.com/office/drawing/2014/main" id="{E28750E4-844B-4498-B875-345A1E660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4125" y="36052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69" name="Oval 97">
            <a:extLst>
              <a:ext uri="{FF2B5EF4-FFF2-40B4-BE49-F238E27FC236}">
                <a16:creationId xmlns:a16="http://schemas.microsoft.com/office/drawing/2014/main" id="{C66F1B1B-EB37-4547-9E35-D55EA907A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871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70" name="Oval 98">
            <a:extLst>
              <a:ext uri="{FF2B5EF4-FFF2-40B4-BE49-F238E27FC236}">
                <a16:creationId xmlns:a16="http://schemas.microsoft.com/office/drawing/2014/main" id="{1107A9BD-93E4-416D-BAD7-6EE301E2B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033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71" name="Oval 99">
            <a:extLst>
              <a:ext uri="{FF2B5EF4-FFF2-40B4-BE49-F238E27FC236}">
                <a16:creationId xmlns:a16="http://schemas.microsoft.com/office/drawing/2014/main" id="{0C1D5A27-D52A-4C11-B3BD-B2E9ED026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3490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72" name="Oval 100">
            <a:extLst>
              <a:ext uri="{FF2B5EF4-FFF2-40B4-BE49-F238E27FC236}">
                <a16:creationId xmlns:a16="http://schemas.microsoft.com/office/drawing/2014/main" id="{FAF43692-5808-472E-9E42-910065E90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38433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73" name="Oval 101">
            <a:extLst>
              <a:ext uri="{FF2B5EF4-FFF2-40B4-BE49-F238E27FC236}">
                <a16:creationId xmlns:a16="http://schemas.microsoft.com/office/drawing/2014/main" id="{A8223CC9-42C4-422C-A78C-4FA994FD6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3825" y="40147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74" name="Oval 102">
            <a:extLst>
              <a:ext uri="{FF2B5EF4-FFF2-40B4-BE49-F238E27FC236}">
                <a16:creationId xmlns:a16="http://schemas.microsoft.com/office/drawing/2014/main" id="{80B5A518-DC36-4EAB-ABE4-2B9063A99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3195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75" name="Oval 103">
            <a:extLst>
              <a:ext uri="{FF2B5EF4-FFF2-40B4-BE49-F238E27FC236}">
                <a16:creationId xmlns:a16="http://schemas.microsoft.com/office/drawing/2014/main" id="{74DF6D18-C507-4103-AB1C-ECB93223E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4710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76" name="Oval 104">
            <a:extLst>
              <a:ext uri="{FF2B5EF4-FFF2-40B4-BE49-F238E27FC236}">
                <a16:creationId xmlns:a16="http://schemas.microsoft.com/office/drawing/2014/main" id="{9AE1AFB7-CAB5-48E9-B91D-7487F50D7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8434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77" name="Oval 105">
            <a:extLst>
              <a:ext uri="{FF2B5EF4-FFF2-40B4-BE49-F238E27FC236}">
                <a16:creationId xmlns:a16="http://schemas.microsoft.com/office/drawing/2014/main" id="{DF3C27CD-41FF-4B38-A42D-73C824A1C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0" y="3128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78" name="Oval 106">
            <a:extLst>
              <a:ext uri="{FF2B5EF4-FFF2-40B4-BE49-F238E27FC236}">
                <a16:creationId xmlns:a16="http://schemas.microsoft.com/office/drawing/2014/main" id="{957AAABD-2215-4208-A33A-E068DE6C8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4510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79" name="Oval 107">
            <a:extLst>
              <a:ext uri="{FF2B5EF4-FFF2-40B4-BE49-F238E27FC236}">
                <a16:creationId xmlns:a16="http://schemas.microsoft.com/office/drawing/2014/main" id="{12BDB8D2-00A3-40EA-A1FB-CCC01177C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6175" y="3681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80" name="Oval 108">
            <a:extLst>
              <a:ext uri="{FF2B5EF4-FFF2-40B4-BE49-F238E27FC236}">
                <a16:creationId xmlns:a16="http://schemas.microsoft.com/office/drawing/2014/main" id="{DBCB657D-EA33-46BD-95AD-13B44D056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2075" y="25765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81" name="Oval 109">
            <a:extLst>
              <a:ext uri="{FF2B5EF4-FFF2-40B4-BE49-F238E27FC236}">
                <a16:creationId xmlns:a16="http://schemas.microsoft.com/office/drawing/2014/main" id="{2B71E0FE-1666-4C74-A900-8626C37BF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443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82" name="Oval 110">
            <a:extLst>
              <a:ext uri="{FF2B5EF4-FFF2-40B4-BE49-F238E27FC236}">
                <a16:creationId xmlns:a16="http://schemas.microsoft.com/office/drawing/2014/main" id="{522793F1-6E59-4B2A-A160-96DDB8F7F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1862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83" name="Oval 111">
            <a:extLst>
              <a:ext uri="{FF2B5EF4-FFF2-40B4-BE49-F238E27FC236}">
                <a16:creationId xmlns:a16="http://schemas.microsoft.com/office/drawing/2014/main" id="{6EB8CE5B-B839-406E-B5F4-D64960A49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4252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84" name="Oval 112">
            <a:extLst>
              <a:ext uri="{FF2B5EF4-FFF2-40B4-BE49-F238E27FC236}">
                <a16:creationId xmlns:a16="http://schemas.microsoft.com/office/drawing/2014/main" id="{6D9FE94B-37D6-40E2-8B7C-CAF1354CB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2500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85" name="Oval 113">
            <a:extLst>
              <a:ext uri="{FF2B5EF4-FFF2-40B4-BE49-F238E27FC236}">
                <a16:creationId xmlns:a16="http://schemas.microsoft.com/office/drawing/2014/main" id="{548DAE1B-7034-424E-A4D0-03071EFC0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2995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86" name="Oval 114">
            <a:extLst>
              <a:ext uri="{FF2B5EF4-FFF2-40B4-BE49-F238E27FC236}">
                <a16:creationId xmlns:a16="http://schemas.microsoft.com/office/drawing/2014/main" id="{7B446919-60B5-4E39-B9CA-F6D61FC4F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1288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87" name="Oval 115">
            <a:extLst>
              <a:ext uri="{FF2B5EF4-FFF2-40B4-BE49-F238E27FC236}">
                <a16:creationId xmlns:a16="http://schemas.microsoft.com/office/drawing/2014/main" id="{86D7F257-99E4-43FA-B95E-A590BBD86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1003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88" name="Oval 116">
            <a:extLst>
              <a:ext uri="{FF2B5EF4-FFF2-40B4-BE49-F238E27FC236}">
                <a16:creationId xmlns:a16="http://schemas.microsoft.com/office/drawing/2014/main" id="{2ECCD765-F9FC-4D6A-9751-CA56B706A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89" name="Oval 117">
            <a:extLst>
              <a:ext uri="{FF2B5EF4-FFF2-40B4-BE49-F238E27FC236}">
                <a16:creationId xmlns:a16="http://schemas.microsoft.com/office/drawing/2014/main" id="{5F66FD87-FC08-4DCC-825B-30EC8A947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233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90" name="Oval 118">
            <a:extLst>
              <a:ext uri="{FF2B5EF4-FFF2-40B4-BE49-F238E27FC236}">
                <a16:creationId xmlns:a16="http://schemas.microsoft.com/office/drawing/2014/main" id="{91704CB6-529E-4A1D-A001-5D6A5A3E1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3690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91" name="Oval 119">
            <a:extLst>
              <a:ext uri="{FF2B5EF4-FFF2-40B4-BE49-F238E27FC236}">
                <a16:creationId xmlns:a16="http://schemas.microsoft.com/office/drawing/2014/main" id="{FEDBEAF5-B973-40D3-94E6-9B2C967FD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2450" y="3738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92" name="Oval 120">
            <a:extLst>
              <a:ext uri="{FF2B5EF4-FFF2-40B4-BE49-F238E27FC236}">
                <a16:creationId xmlns:a16="http://schemas.microsoft.com/office/drawing/2014/main" id="{4C593F6D-9238-4B63-B884-ED92208EA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48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93" name="Oval 121">
            <a:extLst>
              <a:ext uri="{FF2B5EF4-FFF2-40B4-BE49-F238E27FC236}">
                <a16:creationId xmlns:a16="http://schemas.microsoft.com/office/drawing/2014/main" id="{F3CAD311-F6C9-4794-AB50-2D376EDED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386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94" name="Oval 122">
            <a:extLst>
              <a:ext uri="{FF2B5EF4-FFF2-40B4-BE49-F238E27FC236}">
                <a16:creationId xmlns:a16="http://schemas.microsoft.com/office/drawing/2014/main" id="{D0F995B2-6CFC-4F74-82B6-D2D4CD237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575" y="2976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95" name="Oval 123">
            <a:extLst>
              <a:ext uri="{FF2B5EF4-FFF2-40B4-BE49-F238E27FC236}">
                <a16:creationId xmlns:a16="http://schemas.microsoft.com/office/drawing/2014/main" id="{5CAB490F-A37C-4D3B-95A3-807AEC298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8550" y="4005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96" name="Oval 124">
            <a:extLst>
              <a:ext uri="{FF2B5EF4-FFF2-40B4-BE49-F238E27FC236}">
                <a16:creationId xmlns:a16="http://schemas.microsoft.com/office/drawing/2014/main" id="{78F1A5F2-5ACE-4B9D-BE6B-940010DF0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3875" y="32337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97" name="Oval 125">
            <a:extLst>
              <a:ext uri="{FF2B5EF4-FFF2-40B4-BE49-F238E27FC236}">
                <a16:creationId xmlns:a16="http://schemas.microsoft.com/office/drawing/2014/main" id="{5DAF9B55-6310-42EB-BC4D-C07E2715A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643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98" name="Oval 126">
            <a:extLst>
              <a:ext uri="{FF2B5EF4-FFF2-40B4-BE49-F238E27FC236}">
                <a16:creationId xmlns:a16="http://schemas.microsoft.com/office/drawing/2014/main" id="{B035BB33-1AF7-4F18-AF28-FD53B4316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709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99" name="Oval 127">
            <a:extLst>
              <a:ext uri="{FF2B5EF4-FFF2-40B4-BE49-F238E27FC236}">
                <a16:creationId xmlns:a16="http://schemas.microsoft.com/office/drawing/2014/main" id="{16443F14-6641-4B31-A23A-4F01E3A21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5765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00" name="Oval 128">
            <a:extLst>
              <a:ext uri="{FF2B5EF4-FFF2-40B4-BE49-F238E27FC236}">
                <a16:creationId xmlns:a16="http://schemas.microsoft.com/office/drawing/2014/main" id="{7225F612-C169-4B69-A015-925DE003B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01" name="Oval 129">
            <a:extLst>
              <a:ext uri="{FF2B5EF4-FFF2-40B4-BE49-F238E27FC236}">
                <a16:creationId xmlns:a16="http://schemas.microsoft.com/office/drawing/2014/main" id="{95D95E19-3343-4C55-8273-77E84B4BB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4900" y="2233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02" name="Oval 130">
            <a:extLst>
              <a:ext uri="{FF2B5EF4-FFF2-40B4-BE49-F238E27FC236}">
                <a16:creationId xmlns:a16="http://schemas.microsoft.com/office/drawing/2014/main" id="{72A7F303-5C54-4DF3-BE4C-5B3942A82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4319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03" name="Oval 131">
            <a:extLst>
              <a:ext uri="{FF2B5EF4-FFF2-40B4-BE49-F238E27FC236}">
                <a16:creationId xmlns:a16="http://schemas.microsoft.com/office/drawing/2014/main" id="{158F3A5D-5FD7-4BED-A26B-BA10E925F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5450" y="3433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04" name="Oval 132">
            <a:extLst>
              <a:ext uri="{FF2B5EF4-FFF2-40B4-BE49-F238E27FC236}">
                <a16:creationId xmlns:a16="http://schemas.microsoft.com/office/drawing/2014/main" id="{D0A0E041-640A-48C5-9744-FD45D9CF2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6908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05" name="Oval 133">
            <a:extLst>
              <a:ext uri="{FF2B5EF4-FFF2-40B4-BE49-F238E27FC236}">
                <a16:creationId xmlns:a16="http://schemas.microsoft.com/office/drawing/2014/main" id="{4E3DF9EA-150B-4602-8EED-F57018DF0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4519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06" name="Oval 134">
            <a:extLst>
              <a:ext uri="{FF2B5EF4-FFF2-40B4-BE49-F238E27FC236}">
                <a16:creationId xmlns:a16="http://schemas.microsoft.com/office/drawing/2014/main" id="{01D7500D-A574-40FB-959E-66F842167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1500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07" name="Oval 135">
            <a:extLst>
              <a:ext uri="{FF2B5EF4-FFF2-40B4-BE49-F238E27FC236}">
                <a16:creationId xmlns:a16="http://schemas.microsoft.com/office/drawing/2014/main" id="{C6B73529-DFAB-4F19-A76F-7A317007B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30908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08" name="Oval 136">
            <a:extLst>
              <a:ext uri="{FF2B5EF4-FFF2-40B4-BE49-F238E27FC236}">
                <a16:creationId xmlns:a16="http://schemas.microsoft.com/office/drawing/2014/main" id="{23A34467-D322-4CDF-96A8-AC8DB025E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3814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09" name="Oval 137">
            <a:extLst>
              <a:ext uri="{FF2B5EF4-FFF2-40B4-BE49-F238E27FC236}">
                <a16:creationId xmlns:a16="http://schemas.microsoft.com/office/drawing/2014/main" id="{09AEFBBD-AD87-4D5F-99EC-4EABFA449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3383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10" name="Oval 138">
            <a:extLst>
              <a:ext uri="{FF2B5EF4-FFF2-40B4-BE49-F238E27FC236}">
                <a16:creationId xmlns:a16="http://schemas.microsoft.com/office/drawing/2014/main" id="{87D67B5D-6F6A-4E7D-975C-B64E21B52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947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11" name="Oval 139">
            <a:extLst>
              <a:ext uri="{FF2B5EF4-FFF2-40B4-BE49-F238E27FC236}">
                <a16:creationId xmlns:a16="http://schemas.microsoft.com/office/drawing/2014/main" id="{B316A763-8549-42F3-8369-6A3EF7BCB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8975" y="3205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12" name="Oval 140">
            <a:extLst>
              <a:ext uri="{FF2B5EF4-FFF2-40B4-BE49-F238E27FC236}">
                <a16:creationId xmlns:a16="http://schemas.microsoft.com/office/drawing/2014/main" id="{0BDBAC75-0F20-4283-83D4-2B21851A3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3938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13" name="Oval 141">
            <a:extLst>
              <a:ext uri="{FF2B5EF4-FFF2-40B4-BE49-F238E27FC236}">
                <a16:creationId xmlns:a16="http://schemas.microsoft.com/office/drawing/2014/main" id="{B9A0D465-08B6-4CE2-A7CC-1571B7CEC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0025" y="4957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14" name="Oval 142">
            <a:extLst>
              <a:ext uri="{FF2B5EF4-FFF2-40B4-BE49-F238E27FC236}">
                <a16:creationId xmlns:a16="http://schemas.microsoft.com/office/drawing/2014/main" id="{570D8780-37D1-4AD9-8FE1-C2E076EFA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8275" y="42052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15" name="Oval 143">
            <a:extLst>
              <a:ext uri="{FF2B5EF4-FFF2-40B4-BE49-F238E27FC236}">
                <a16:creationId xmlns:a16="http://schemas.microsoft.com/office/drawing/2014/main" id="{8EEBB629-C558-4E0B-A722-67F5F9782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910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16" name="Oval 144">
            <a:extLst>
              <a:ext uri="{FF2B5EF4-FFF2-40B4-BE49-F238E27FC236}">
                <a16:creationId xmlns:a16="http://schemas.microsoft.com/office/drawing/2014/main" id="{9922E7F0-FDF4-47E1-AA61-678AF066B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2881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17" name="Oval 145">
            <a:extLst>
              <a:ext uri="{FF2B5EF4-FFF2-40B4-BE49-F238E27FC236}">
                <a16:creationId xmlns:a16="http://schemas.microsoft.com/office/drawing/2014/main" id="{0480DB78-8FBC-4460-A8C7-C9E5429AA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2728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18" name="Oval 146">
            <a:extLst>
              <a:ext uri="{FF2B5EF4-FFF2-40B4-BE49-F238E27FC236}">
                <a16:creationId xmlns:a16="http://schemas.microsoft.com/office/drawing/2014/main" id="{B53840D7-9DD8-4240-84C5-DDCA70DBE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0433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19" name="Oval 147">
            <a:extLst>
              <a:ext uri="{FF2B5EF4-FFF2-40B4-BE49-F238E27FC236}">
                <a16:creationId xmlns:a16="http://schemas.microsoft.com/office/drawing/2014/main" id="{746D496D-070B-4F8A-BC9B-C2ADBCD80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5" y="25288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20" name="Oval 148">
            <a:extLst>
              <a:ext uri="{FF2B5EF4-FFF2-40B4-BE49-F238E27FC236}">
                <a16:creationId xmlns:a16="http://schemas.microsoft.com/office/drawing/2014/main" id="{5416605F-93A4-4C1D-8826-D0ACCDF30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26812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21" name="Oval 149">
            <a:extLst>
              <a:ext uri="{FF2B5EF4-FFF2-40B4-BE49-F238E27FC236}">
                <a16:creationId xmlns:a16="http://schemas.microsoft.com/office/drawing/2014/main" id="{E5AA6207-8743-4713-B062-09A74AB32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242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22" name="Oval 150">
            <a:extLst>
              <a:ext uri="{FF2B5EF4-FFF2-40B4-BE49-F238E27FC236}">
                <a16:creationId xmlns:a16="http://schemas.microsoft.com/office/drawing/2014/main" id="{4DEE418D-8C89-45C3-BF7B-B588B0320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195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23" name="Oval 151">
            <a:extLst>
              <a:ext uri="{FF2B5EF4-FFF2-40B4-BE49-F238E27FC236}">
                <a16:creationId xmlns:a16="http://schemas.microsoft.com/office/drawing/2014/main" id="{48D69D26-6C41-41C1-A198-535CAFAA3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24717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24" name="Oval 152">
            <a:extLst>
              <a:ext uri="{FF2B5EF4-FFF2-40B4-BE49-F238E27FC236}">
                <a16:creationId xmlns:a16="http://schemas.microsoft.com/office/drawing/2014/main" id="{B0BC0AE6-7B3F-44E2-81D9-148A8C435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34242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25" name="Oval 153">
            <a:extLst>
              <a:ext uri="{FF2B5EF4-FFF2-40B4-BE49-F238E27FC236}">
                <a16:creationId xmlns:a16="http://schemas.microsoft.com/office/drawing/2014/main" id="{3CA98E25-0E0F-4A5A-9694-30FEF8C00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4252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26" name="Oval 154">
            <a:extLst>
              <a:ext uri="{FF2B5EF4-FFF2-40B4-BE49-F238E27FC236}">
                <a16:creationId xmlns:a16="http://schemas.microsoft.com/office/drawing/2014/main" id="{50242012-B552-4D1E-B5F3-C96E33C41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0718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27" name="Oval 155">
            <a:extLst>
              <a:ext uri="{FF2B5EF4-FFF2-40B4-BE49-F238E27FC236}">
                <a16:creationId xmlns:a16="http://schemas.microsoft.com/office/drawing/2014/main" id="{E32182DF-A4EC-46CA-B2C4-460446CB8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2814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28" name="Oval 156">
            <a:extLst>
              <a:ext uri="{FF2B5EF4-FFF2-40B4-BE49-F238E27FC236}">
                <a16:creationId xmlns:a16="http://schemas.microsoft.com/office/drawing/2014/main" id="{79690E4B-AA35-4548-A84F-138ADEAA6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4672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29" name="Oval 157">
            <a:extLst>
              <a:ext uri="{FF2B5EF4-FFF2-40B4-BE49-F238E27FC236}">
                <a16:creationId xmlns:a16="http://schemas.microsoft.com/office/drawing/2014/main" id="{BAB18A81-708A-4049-AF95-A437DF26B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15573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30" name="Oval 158">
            <a:extLst>
              <a:ext uri="{FF2B5EF4-FFF2-40B4-BE49-F238E27FC236}">
                <a16:creationId xmlns:a16="http://schemas.microsoft.com/office/drawing/2014/main" id="{FA8DB1C7-4520-48A8-95A3-8E78ADCB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53197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31" name="Oval 159">
            <a:extLst>
              <a:ext uri="{FF2B5EF4-FFF2-40B4-BE49-F238E27FC236}">
                <a16:creationId xmlns:a16="http://schemas.microsoft.com/office/drawing/2014/main" id="{E4A4F384-0560-4908-A9B9-1809DE8C7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4833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32" name="Oval 160">
            <a:extLst>
              <a:ext uri="{FF2B5EF4-FFF2-40B4-BE49-F238E27FC236}">
                <a16:creationId xmlns:a16="http://schemas.microsoft.com/office/drawing/2014/main" id="{1A773285-9AAE-40F8-B0FA-C0F19E2C8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33" name="Oval 161">
            <a:extLst>
              <a:ext uri="{FF2B5EF4-FFF2-40B4-BE49-F238E27FC236}">
                <a16:creationId xmlns:a16="http://schemas.microsoft.com/office/drawing/2014/main" id="{2CA4F79D-A873-4FA7-882B-491F937D1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005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34" name="Oval 162">
            <a:extLst>
              <a:ext uri="{FF2B5EF4-FFF2-40B4-BE49-F238E27FC236}">
                <a16:creationId xmlns:a16="http://schemas.microsoft.com/office/drawing/2014/main" id="{C57F82D9-4C79-4D25-BB08-1C87C2BC5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709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35" name="Oval 163">
            <a:extLst>
              <a:ext uri="{FF2B5EF4-FFF2-40B4-BE49-F238E27FC236}">
                <a16:creationId xmlns:a16="http://schemas.microsoft.com/office/drawing/2014/main" id="{43AE1EB5-A09F-4D70-900C-FDC1764A9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75" y="32908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36" name="Oval 164">
            <a:extLst>
              <a:ext uri="{FF2B5EF4-FFF2-40B4-BE49-F238E27FC236}">
                <a16:creationId xmlns:a16="http://schemas.microsoft.com/office/drawing/2014/main" id="{46DDEC58-5417-4947-96C3-2591DCF9A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2624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37" name="Oval 165">
            <a:extLst>
              <a:ext uri="{FF2B5EF4-FFF2-40B4-BE49-F238E27FC236}">
                <a16:creationId xmlns:a16="http://schemas.microsoft.com/office/drawing/2014/main" id="{F17E6999-0CB0-4FCC-A814-615CA1ED4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19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38" name="Oval 166">
            <a:extLst>
              <a:ext uri="{FF2B5EF4-FFF2-40B4-BE49-F238E27FC236}">
                <a16:creationId xmlns:a16="http://schemas.microsoft.com/office/drawing/2014/main" id="{06643093-0154-48A2-B66F-734B66A4D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433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39" name="Oval 167">
            <a:extLst>
              <a:ext uri="{FF2B5EF4-FFF2-40B4-BE49-F238E27FC236}">
                <a16:creationId xmlns:a16="http://schemas.microsoft.com/office/drawing/2014/main" id="{90816FE5-4D4E-4B86-BBFE-BE73147BB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0" y="26527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40" name="Oval 168">
            <a:extLst>
              <a:ext uri="{FF2B5EF4-FFF2-40B4-BE49-F238E27FC236}">
                <a16:creationId xmlns:a16="http://schemas.microsoft.com/office/drawing/2014/main" id="{A359A52D-5BBF-4DCE-AC67-3991653FF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33480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41" name="Oval 169">
            <a:extLst>
              <a:ext uri="{FF2B5EF4-FFF2-40B4-BE49-F238E27FC236}">
                <a16:creationId xmlns:a16="http://schemas.microsoft.com/office/drawing/2014/main" id="{CDEB5748-D33B-49ED-895A-31B6909AD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3128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42" name="Oval 170">
            <a:extLst>
              <a:ext uri="{FF2B5EF4-FFF2-40B4-BE49-F238E27FC236}">
                <a16:creationId xmlns:a16="http://schemas.microsoft.com/office/drawing/2014/main" id="{4361D1AA-4313-4EF4-BA51-705DB7171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3890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43" name="Oval 171">
            <a:extLst>
              <a:ext uri="{FF2B5EF4-FFF2-40B4-BE49-F238E27FC236}">
                <a16:creationId xmlns:a16="http://schemas.microsoft.com/office/drawing/2014/main" id="{D285CC68-6D8A-47D1-A39D-FB56FD58A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41100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44" name="Line 172">
            <a:extLst>
              <a:ext uri="{FF2B5EF4-FFF2-40B4-BE49-F238E27FC236}">
                <a16:creationId xmlns:a16="http://schemas.microsoft.com/office/drawing/2014/main" id="{7A441A5F-F252-490F-BE14-50A6DDA8D92E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3925" y="1938338"/>
            <a:ext cx="95250" cy="1587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45" name="Line 173">
            <a:extLst>
              <a:ext uri="{FF2B5EF4-FFF2-40B4-BE49-F238E27FC236}">
                <a16:creationId xmlns:a16="http://schemas.microsoft.com/office/drawing/2014/main" id="{B754A4E6-9B11-4083-B203-9C8C2CBA50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71925" y="2643188"/>
            <a:ext cx="152400" cy="1587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46" name="Line 174">
            <a:extLst>
              <a:ext uri="{FF2B5EF4-FFF2-40B4-BE49-F238E27FC236}">
                <a16:creationId xmlns:a16="http://schemas.microsoft.com/office/drawing/2014/main" id="{7C97CB6F-2692-4851-825E-F95DD0862C08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5500" y="4510088"/>
            <a:ext cx="57150" cy="2667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47" name="Line 175">
            <a:extLst>
              <a:ext uri="{FF2B5EF4-FFF2-40B4-BE49-F238E27FC236}">
                <a16:creationId xmlns:a16="http://schemas.microsoft.com/office/drawing/2014/main" id="{12E43084-9260-40AD-99A1-B42FB9A5EC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62375" y="3281363"/>
            <a:ext cx="38100" cy="2476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48" name="Line 176">
            <a:extLst>
              <a:ext uri="{FF2B5EF4-FFF2-40B4-BE49-F238E27FC236}">
                <a16:creationId xmlns:a16="http://schemas.microsoft.com/office/drawing/2014/main" id="{E44E3E7F-925B-437F-A3D2-D8FE6C3537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0175" y="3595688"/>
            <a:ext cx="47625" cy="1619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49" name="Line 177">
            <a:extLst>
              <a:ext uri="{FF2B5EF4-FFF2-40B4-BE49-F238E27FC236}">
                <a16:creationId xmlns:a16="http://schemas.microsoft.com/office/drawing/2014/main" id="{1A335EF9-3FF7-4E33-A510-551E39369C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91100" y="3376613"/>
            <a:ext cx="28575" cy="3238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0" name="Line 178">
            <a:extLst>
              <a:ext uri="{FF2B5EF4-FFF2-40B4-BE49-F238E27FC236}">
                <a16:creationId xmlns:a16="http://schemas.microsoft.com/office/drawing/2014/main" id="{46B05616-0D0B-42DE-B682-946B13F0863D}"/>
              </a:ext>
            </a:extLst>
          </p:cNvPr>
          <p:cNvSpPr>
            <a:spLocks noChangeShapeType="1"/>
          </p:cNvSpPr>
          <p:nvPr/>
        </p:nvSpPr>
        <p:spPr bwMode="auto">
          <a:xfrm>
            <a:off x="4543425" y="2300288"/>
            <a:ext cx="247650" cy="1587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1" name="Line 179">
            <a:extLst>
              <a:ext uri="{FF2B5EF4-FFF2-40B4-BE49-F238E27FC236}">
                <a16:creationId xmlns:a16="http://schemas.microsoft.com/office/drawing/2014/main" id="{96C80787-03BB-4C52-AC8D-02BDEC2B28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33875" y="2433638"/>
            <a:ext cx="1588" cy="666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2" name="Line 180">
            <a:extLst>
              <a:ext uri="{FF2B5EF4-FFF2-40B4-BE49-F238E27FC236}">
                <a16:creationId xmlns:a16="http://schemas.microsoft.com/office/drawing/2014/main" id="{79AF2AB5-C38A-4059-A2A0-03BA1E92492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962525" y="3328988"/>
            <a:ext cx="57150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3" name="Line 181">
            <a:extLst>
              <a:ext uri="{FF2B5EF4-FFF2-40B4-BE49-F238E27FC236}">
                <a16:creationId xmlns:a16="http://schemas.microsoft.com/office/drawing/2014/main" id="{83390889-A8BD-4F7B-86EA-13D85FD5DD2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19675" y="3376613"/>
            <a:ext cx="57150" cy="190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4" name="Line 182">
            <a:extLst>
              <a:ext uri="{FF2B5EF4-FFF2-40B4-BE49-F238E27FC236}">
                <a16:creationId xmlns:a16="http://schemas.microsoft.com/office/drawing/2014/main" id="{DBC43DEF-2732-4DE2-B217-CC6F627718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38725" y="2967038"/>
            <a:ext cx="123825" cy="1428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5" name="Line 183">
            <a:extLst>
              <a:ext uri="{FF2B5EF4-FFF2-40B4-BE49-F238E27FC236}">
                <a16:creationId xmlns:a16="http://schemas.microsoft.com/office/drawing/2014/main" id="{E8C0EC48-61CA-46B9-AFBA-B114B70DC72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043113"/>
            <a:ext cx="19050" cy="9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6" name="Line 184">
            <a:extLst>
              <a:ext uri="{FF2B5EF4-FFF2-40B4-BE49-F238E27FC236}">
                <a16:creationId xmlns:a16="http://schemas.microsoft.com/office/drawing/2014/main" id="{F703B30B-FEB4-4552-BE0F-E28CEC94455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781175" y="3652838"/>
            <a:ext cx="1190625" cy="4572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7" name="Line 185">
            <a:extLst>
              <a:ext uri="{FF2B5EF4-FFF2-40B4-BE49-F238E27FC236}">
                <a16:creationId xmlns:a16="http://schemas.microsoft.com/office/drawing/2014/main" id="{1DB43BB2-6E77-4108-AE21-19C7E0673B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95625" y="3776663"/>
            <a:ext cx="19050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8" name="Line 186">
            <a:extLst>
              <a:ext uri="{FF2B5EF4-FFF2-40B4-BE49-F238E27FC236}">
                <a16:creationId xmlns:a16="http://schemas.microsoft.com/office/drawing/2014/main" id="{7EF1BA10-3B1B-4D5E-9EB1-3B25B49EE4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29175" y="1728788"/>
            <a:ext cx="200025" cy="2095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9" name="Line 187">
            <a:extLst>
              <a:ext uri="{FF2B5EF4-FFF2-40B4-BE49-F238E27FC236}">
                <a16:creationId xmlns:a16="http://schemas.microsoft.com/office/drawing/2014/main" id="{4D8C2BDA-4C28-4DF9-BE6A-3BAB7D471C4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29175" y="1938338"/>
            <a:ext cx="19050" cy="381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60" name="Line 188">
            <a:extLst>
              <a:ext uri="{FF2B5EF4-FFF2-40B4-BE49-F238E27FC236}">
                <a16:creationId xmlns:a16="http://schemas.microsoft.com/office/drawing/2014/main" id="{96718FC4-9BAB-4078-B671-2154315D30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24550" y="995363"/>
            <a:ext cx="28575" cy="3524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61" name="Line 189">
            <a:extLst>
              <a:ext uri="{FF2B5EF4-FFF2-40B4-BE49-F238E27FC236}">
                <a16:creationId xmlns:a16="http://schemas.microsoft.com/office/drawing/2014/main" id="{72F2C3F1-0A1F-4C75-AAA7-62DDED7528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2975" y="3357563"/>
            <a:ext cx="104775" cy="2667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62" name="Line 190">
            <a:extLst>
              <a:ext uri="{FF2B5EF4-FFF2-40B4-BE49-F238E27FC236}">
                <a16:creationId xmlns:a16="http://schemas.microsoft.com/office/drawing/2014/main" id="{4DFDC85A-9EBD-4CDB-A61A-8979B5EC65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0175" y="3757613"/>
            <a:ext cx="57150" cy="1143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63" name="Oval 191">
            <a:extLst>
              <a:ext uri="{FF2B5EF4-FFF2-40B4-BE49-F238E27FC236}">
                <a16:creationId xmlns:a16="http://schemas.microsoft.com/office/drawing/2014/main" id="{E7506E61-8235-425A-A18D-810E342525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3025" y="4024313"/>
            <a:ext cx="28575" cy="2857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64" name="Line 192">
            <a:extLst>
              <a:ext uri="{FF2B5EF4-FFF2-40B4-BE49-F238E27FC236}">
                <a16:creationId xmlns:a16="http://schemas.microsoft.com/office/drawing/2014/main" id="{A9096D92-1050-4665-BD1B-B2F45232226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00625" y="3729038"/>
            <a:ext cx="209550" cy="285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65" name="Line 193">
            <a:extLst>
              <a:ext uri="{FF2B5EF4-FFF2-40B4-BE49-F238E27FC236}">
                <a16:creationId xmlns:a16="http://schemas.microsoft.com/office/drawing/2014/main" id="{0FA01B57-89E8-4A4D-9375-80213BF1171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924425" y="3833813"/>
            <a:ext cx="19050" cy="1428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66" name="Line 194">
            <a:extLst>
              <a:ext uri="{FF2B5EF4-FFF2-40B4-BE49-F238E27FC236}">
                <a16:creationId xmlns:a16="http://schemas.microsoft.com/office/drawing/2014/main" id="{1906D5B0-6A8E-40D8-AA28-C53962ADF5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10000" y="3814763"/>
            <a:ext cx="95250" cy="1809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67" name="Line 195">
            <a:extLst>
              <a:ext uri="{FF2B5EF4-FFF2-40B4-BE49-F238E27FC236}">
                <a16:creationId xmlns:a16="http://schemas.microsoft.com/office/drawing/2014/main" id="{61B92AA9-AC1F-423D-B452-3242DE3DD6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19725" y="2986088"/>
            <a:ext cx="9525" cy="2476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68" name="Line 196">
            <a:extLst>
              <a:ext uri="{FF2B5EF4-FFF2-40B4-BE49-F238E27FC236}">
                <a16:creationId xmlns:a16="http://schemas.microsoft.com/office/drawing/2014/main" id="{CE2DF04F-230C-42AD-A3B2-F97039BBA78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19700" y="2957513"/>
            <a:ext cx="9525" cy="3810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69" name="Line 197">
            <a:extLst>
              <a:ext uri="{FF2B5EF4-FFF2-40B4-BE49-F238E27FC236}">
                <a16:creationId xmlns:a16="http://schemas.microsoft.com/office/drawing/2014/main" id="{C5E16B25-3AE9-433F-899E-4FA428C208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29100" y="4910138"/>
            <a:ext cx="28575" cy="1587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70" name="Line 198">
            <a:extLst>
              <a:ext uri="{FF2B5EF4-FFF2-40B4-BE49-F238E27FC236}">
                <a16:creationId xmlns:a16="http://schemas.microsoft.com/office/drawing/2014/main" id="{FF43405A-8F7E-4A88-843A-C96669088BE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2919413"/>
            <a:ext cx="9525" cy="2762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71" name="Line 199">
            <a:extLst>
              <a:ext uri="{FF2B5EF4-FFF2-40B4-BE49-F238E27FC236}">
                <a16:creationId xmlns:a16="http://schemas.microsoft.com/office/drawing/2014/main" id="{ACBF86BF-B91B-40D7-844E-CFF4504839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71850" y="3529013"/>
            <a:ext cx="390525" cy="190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72" name="Line 200">
            <a:extLst>
              <a:ext uri="{FF2B5EF4-FFF2-40B4-BE49-F238E27FC236}">
                <a16:creationId xmlns:a16="http://schemas.microsoft.com/office/drawing/2014/main" id="{F7E6B7B5-370E-46EC-9F7C-1F548C085565}"/>
              </a:ext>
            </a:extLst>
          </p:cNvPr>
          <p:cNvSpPr>
            <a:spLocks noChangeShapeType="1"/>
          </p:cNvSpPr>
          <p:nvPr/>
        </p:nvSpPr>
        <p:spPr bwMode="auto">
          <a:xfrm>
            <a:off x="3762375" y="3529013"/>
            <a:ext cx="95250" cy="571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73" name="Line 201">
            <a:extLst>
              <a:ext uri="{FF2B5EF4-FFF2-40B4-BE49-F238E27FC236}">
                <a16:creationId xmlns:a16="http://schemas.microsoft.com/office/drawing/2014/main" id="{B5E3A772-1AF4-49DD-83D6-FF97B8837C9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24200" y="3767138"/>
            <a:ext cx="781050" cy="476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74" name="Line 202">
            <a:extLst>
              <a:ext uri="{FF2B5EF4-FFF2-40B4-BE49-F238E27FC236}">
                <a16:creationId xmlns:a16="http://schemas.microsoft.com/office/drawing/2014/main" id="{68A26609-4739-48EB-90C0-89F1553B11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05250" y="3748088"/>
            <a:ext cx="85725" cy="666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75" name="Line 203">
            <a:extLst>
              <a:ext uri="{FF2B5EF4-FFF2-40B4-BE49-F238E27FC236}">
                <a16:creationId xmlns:a16="http://schemas.microsoft.com/office/drawing/2014/main" id="{133C841F-B101-4911-8071-63CB4D153E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86350" y="2519363"/>
            <a:ext cx="57150" cy="857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76" name="Line 204">
            <a:extLst>
              <a:ext uri="{FF2B5EF4-FFF2-40B4-BE49-F238E27FC236}">
                <a16:creationId xmlns:a16="http://schemas.microsoft.com/office/drawing/2014/main" id="{E7445763-9BAC-47B0-8EFD-ADCE285EA4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905375" y="2414588"/>
            <a:ext cx="1588" cy="190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77" name="Line 205">
            <a:extLst>
              <a:ext uri="{FF2B5EF4-FFF2-40B4-BE49-F238E27FC236}">
                <a16:creationId xmlns:a16="http://schemas.microsoft.com/office/drawing/2014/main" id="{BA9B7B36-1A79-4A48-8335-F5BE067447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86275" y="2338388"/>
            <a:ext cx="323850" cy="2952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79" name="Line 207">
            <a:extLst>
              <a:ext uri="{FF2B5EF4-FFF2-40B4-BE49-F238E27FC236}">
                <a16:creationId xmlns:a16="http://schemas.microsoft.com/office/drawing/2014/main" id="{E40EBB49-4244-4AD8-B0BE-7302DF6F1F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10100" y="2757488"/>
            <a:ext cx="66675" cy="190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0" name="Line 208">
            <a:extLst>
              <a:ext uri="{FF2B5EF4-FFF2-40B4-BE49-F238E27FC236}">
                <a16:creationId xmlns:a16="http://schemas.microsoft.com/office/drawing/2014/main" id="{782959D2-F023-4B77-95E4-08AA738F7F6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7700" y="1662113"/>
            <a:ext cx="276225" cy="2762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1" name="Line 209">
            <a:extLst>
              <a:ext uri="{FF2B5EF4-FFF2-40B4-BE49-F238E27FC236}">
                <a16:creationId xmlns:a16="http://schemas.microsoft.com/office/drawing/2014/main" id="{A101627B-D87A-4B2C-BC69-484626499A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67250" y="1938338"/>
            <a:ext cx="66675" cy="381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2" name="Line 210">
            <a:extLst>
              <a:ext uri="{FF2B5EF4-FFF2-40B4-BE49-F238E27FC236}">
                <a16:creationId xmlns:a16="http://schemas.microsoft.com/office/drawing/2014/main" id="{04537F0D-C866-4A8A-BFD7-35C065E408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29075" y="4110038"/>
            <a:ext cx="85725" cy="666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3" name="Line 211">
            <a:extLst>
              <a:ext uri="{FF2B5EF4-FFF2-40B4-BE49-F238E27FC236}">
                <a16:creationId xmlns:a16="http://schemas.microsoft.com/office/drawing/2014/main" id="{49DAFDCC-7402-4486-81C4-63644C848E1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029075" y="4376738"/>
            <a:ext cx="219075" cy="571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4" name="Line 212">
            <a:extLst>
              <a:ext uri="{FF2B5EF4-FFF2-40B4-BE49-F238E27FC236}">
                <a16:creationId xmlns:a16="http://schemas.microsoft.com/office/drawing/2014/main" id="{44353CED-C987-4688-A749-7341D2449A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57975" y="2738438"/>
            <a:ext cx="400050" cy="5524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5" name="Line 213">
            <a:extLst>
              <a:ext uri="{FF2B5EF4-FFF2-40B4-BE49-F238E27FC236}">
                <a16:creationId xmlns:a16="http://schemas.microsoft.com/office/drawing/2014/main" id="{6CBB4C8E-1393-46ED-9FFA-46F7811858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705600" y="2519363"/>
            <a:ext cx="352425" cy="2190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6" name="Line 214">
            <a:extLst>
              <a:ext uri="{FF2B5EF4-FFF2-40B4-BE49-F238E27FC236}">
                <a16:creationId xmlns:a16="http://schemas.microsoft.com/office/drawing/2014/main" id="{06832F2D-7177-45DA-A04B-6A96BC79E0E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76900" y="3071813"/>
            <a:ext cx="104775" cy="1143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7" name="Line 215">
            <a:extLst>
              <a:ext uri="{FF2B5EF4-FFF2-40B4-BE49-F238E27FC236}">
                <a16:creationId xmlns:a16="http://schemas.microsoft.com/office/drawing/2014/main" id="{85C0D0F7-AA10-4458-84A7-54CBBA1D3822}"/>
              </a:ext>
            </a:extLst>
          </p:cNvPr>
          <p:cNvSpPr>
            <a:spLocks noChangeShapeType="1"/>
          </p:cNvSpPr>
          <p:nvPr/>
        </p:nvSpPr>
        <p:spPr bwMode="auto">
          <a:xfrm>
            <a:off x="6391275" y="3043238"/>
            <a:ext cx="266700" cy="2381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8" name="Line 216">
            <a:extLst>
              <a:ext uri="{FF2B5EF4-FFF2-40B4-BE49-F238E27FC236}">
                <a16:creationId xmlns:a16="http://schemas.microsoft.com/office/drawing/2014/main" id="{62B15177-F960-4ECF-95FA-8A8FDC98EC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3425" y="1976438"/>
            <a:ext cx="123825" cy="3238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9" name="Line 217">
            <a:extLst>
              <a:ext uri="{FF2B5EF4-FFF2-40B4-BE49-F238E27FC236}">
                <a16:creationId xmlns:a16="http://schemas.microsoft.com/office/drawing/2014/main" id="{BB8FFC3B-8868-4262-8B3A-CE793132875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19575" y="2252663"/>
            <a:ext cx="114300" cy="1809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90" name="Line 218">
            <a:extLst>
              <a:ext uri="{FF2B5EF4-FFF2-40B4-BE49-F238E27FC236}">
                <a16:creationId xmlns:a16="http://schemas.microsoft.com/office/drawing/2014/main" id="{C3DEAD23-54CB-4F5A-8EB7-BABD5A68C1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3875" y="2300288"/>
            <a:ext cx="209550" cy="1333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91" name="Line 219">
            <a:extLst>
              <a:ext uri="{FF2B5EF4-FFF2-40B4-BE49-F238E27FC236}">
                <a16:creationId xmlns:a16="http://schemas.microsoft.com/office/drawing/2014/main" id="{61D9E048-C01E-4DEB-88B5-A1533E3551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52900" y="1976438"/>
            <a:ext cx="514350" cy="1047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92" name="Line 220">
            <a:extLst>
              <a:ext uri="{FF2B5EF4-FFF2-40B4-BE49-F238E27FC236}">
                <a16:creationId xmlns:a16="http://schemas.microsoft.com/office/drawing/2014/main" id="{C6FF5AF8-9220-4B3A-BC3D-53370B7DD8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57750" y="3328988"/>
            <a:ext cx="104775" cy="285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93" name="Line 221">
            <a:extLst>
              <a:ext uri="{FF2B5EF4-FFF2-40B4-BE49-F238E27FC236}">
                <a16:creationId xmlns:a16="http://schemas.microsoft.com/office/drawing/2014/main" id="{4AD16523-7565-43D3-8399-C8BDFA49F43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86300" y="2976563"/>
            <a:ext cx="28575" cy="2952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94" name="Line 222">
            <a:extLst>
              <a:ext uri="{FF2B5EF4-FFF2-40B4-BE49-F238E27FC236}">
                <a16:creationId xmlns:a16="http://schemas.microsoft.com/office/drawing/2014/main" id="{D8FCCEB8-30E5-4EB0-B6FE-D412ACF5F3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62525" y="3186113"/>
            <a:ext cx="28575" cy="1428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95" name="Line 223">
            <a:extLst>
              <a:ext uri="{FF2B5EF4-FFF2-40B4-BE49-F238E27FC236}">
                <a16:creationId xmlns:a16="http://schemas.microsoft.com/office/drawing/2014/main" id="{7C4BBC82-FB43-44A2-8AFA-95A990D4A5F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62500" y="3328988"/>
            <a:ext cx="95250" cy="285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96" name="Line 224">
            <a:extLst>
              <a:ext uri="{FF2B5EF4-FFF2-40B4-BE49-F238E27FC236}">
                <a16:creationId xmlns:a16="http://schemas.microsoft.com/office/drawing/2014/main" id="{52EA7AE2-0774-4D2F-9AA5-9BA076E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1250" y="2309813"/>
            <a:ext cx="200025" cy="7334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97" name="Line 225">
            <a:extLst>
              <a:ext uri="{FF2B5EF4-FFF2-40B4-BE49-F238E27FC236}">
                <a16:creationId xmlns:a16="http://schemas.microsoft.com/office/drawing/2014/main" id="{0EF0D234-C1AE-44E1-BAD1-0F25CD61AD5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10275" y="2786063"/>
            <a:ext cx="381000" cy="2571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98" name="Line 226">
            <a:extLst>
              <a:ext uri="{FF2B5EF4-FFF2-40B4-BE49-F238E27FC236}">
                <a16:creationId xmlns:a16="http://schemas.microsoft.com/office/drawing/2014/main" id="{3CBC6C20-5B5E-4CDB-A18D-A70849E0CA8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4550" y="1347788"/>
            <a:ext cx="781050" cy="11715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99" name="Line 227">
            <a:extLst>
              <a:ext uri="{FF2B5EF4-FFF2-40B4-BE49-F238E27FC236}">
                <a16:creationId xmlns:a16="http://schemas.microsoft.com/office/drawing/2014/main" id="{9DAE1C9C-4254-45AA-93D8-37C77462BD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76925" y="1347788"/>
            <a:ext cx="47625" cy="2571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00" name="Line 228">
            <a:extLst>
              <a:ext uri="{FF2B5EF4-FFF2-40B4-BE49-F238E27FC236}">
                <a16:creationId xmlns:a16="http://schemas.microsoft.com/office/drawing/2014/main" id="{70578364-D497-4A90-87BD-77B9C799412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91250" y="2309813"/>
            <a:ext cx="514350" cy="2095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01" name="Line 229">
            <a:extLst>
              <a:ext uri="{FF2B5EF4-FFF2-40B4-BE49-F238E27FC236}">
                <a16:creationId xmlns:a16="http://schemas.microsoft.com/office/drawing/2014/main" id="{14A2AE23-B71A-4EC7-A6D2-59842D6A25B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86475" y="2224088"/>
            <a:ext cx="104775" cy="857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02" name="Line 230">
            <a:extLst>
              <a:ext uri="{FF2B5EF4-FFF2-40B4-BE49-F238E27FC236}">
                <a16:creationId xmlns:a16="http://schemas.microsoft.com/office/drawing/2014/main" id="{18BFDE1F-55F1-45C7-B502-9E67F2F8B6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10075" y="3519488"/>
            <a:ext cx="152400" cy="1619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03" name="Line 231">
            <a:extLst>
              <a:ext uri="{FF2B5EF4-FFF2-40B4-BE49-F238E27FC236}">
                <a16:creationId xmlns:a16="http://schemas.microsoft.com/office/drawing/2014/main" id="{05AC320E-17E2-4B9B-858F-D2D12D91BF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24325" y="4491038"/>
            <a:ext cx="247650" cy="2952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04" name="Line 232">
            <a:extLst>
              <a:ext uri="{FF2B5EF4-FFF2-40B4-BE49-F238E27FC236}">
                <a16:creationId xmlns:a16="http://schemas.microsoft.com/office/drawing/2014/main" id="{126744F7-9742-469A-8E6C-1CEFBD358C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14775" y="4433888"/>
            <a:ext cx="333375" cy="3048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05" name="Line 233">
            <a:extLst>
              <a:ext uri="{FF2B5EF4-FFF2-40B4-BE49-F238E27FC236}">
                <a16:creationId xmlns:a16="http://schemas.microsoft.com/office/drawing/2014/main" id="{667C42C4-5312-40EF-9582-48F339E1F2F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0" y="4433888"/>
            <a:ext cx="114300" cy="95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06" name="Line 234">
            <a:extLst>
              <a:ext uri="{FF2B5EF4-FFF2-40B4-BE49-F238E27FC236}">
                <a16:creationId xmlns:a16="http://schemas.microsoft.com/office/drawing/2014/main" id="{41184758-17BB-4119-B1F2-C44E675703FD}"/>
              </a:ext>
            </a:extLst>
          </p:cNvPr>
          <p:cNvSpPr>
            <a:spLocks noChangeShapeType="1"/>
          </p:cNvSpPr>
          <p:nvPr/>
        </p:nvSpPr>
        <p:spPr bwMode="auto">
          <a:xfrm>
            <a:off x="5419725" y="3233738"/>
            <a:ext cx="114300" cy="952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07" name="Line 235">
            <a:extLst>
              <a:ext uri="{FF2B5EF4-FFF2-40B4-BE49-F238E27FC236}">
                <a16:creationId xmlns:a16="http://schemas.microsoft.com/office/drawing/2014/main" id="{63CB52E3-197F-4CC7-8BA4-53724B914F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34000" y="3233738"/>
            <a:ext cx="85725" cy="762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08" name="Line 236">
            <a:extLst>
              <a:ext uri="{FF2B5EF4-FFF2-40B4-BE49-F238E27FC236}">
                <a16:creationId xmlns:a16="http://schemas.microsoft.com/office/drawing/2014/main" id="{430450EF-15D7-41A5-AD40-7363E87FB875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0950" y="2833688"/>
            <a:ext cx="238125" cy="1428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09" name="Line 237">
            <a:extLst>
              <a:ext uri="{FF2B5EF4-FFF2-40B4-BE49-F238E27FC236}">
                <a16:creationId xmlns:a16="http://schemas.microsoft.com/office/drawing/2014/main" id="{2C70B6A3-CC1C-4929-A7DE-208FBF63339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95625" y="3814763"/>
            <a:ext cx="714375" cy="1809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10" name="Line 238">
            <a:extLst>
              <a:ext uri="{FF2B5EF4-FFF2-40B4-BE49-F238E27FC236}">
                <a16:creationId xmlns:a16="http://schemas.microsoft.com/office/drawing/2014/main" id="{8B7E804F-BE4C-4360-9510-52259FA858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00375" y="3814763"/>
            <a:ext cx="95250" cy="2476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11" name="Line 239">
            <a:extLst>
              <a:ext uri="{FF2B5EF4-FFF2-40B4-BE49-F238E27FC236}">
                <a16:creationId xmlns:a16="http://schemas.microsoft.com/office/drawing/2014/main" id="{0CB8C6CD-CD3A-47AD-BE23-9D15A190E9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0475" y="3995738"/>
            <a:ext cx="9525" cy="1238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12" name="Line 240">
            <a:extLst>
              <a:ext uri="{FF2B5EF4-FFF2-40B4-BE49-F238E27FC236}">
                <a16:creationId xmlns:a16="http://schemas.microsoft.com/office/drawing/2014/main" id="{93D8311D-DFF7-47D6-AF35-7E58AF2E4DC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6725" y="3167063"/>
            <a:ext cx="190500" cy="666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13" name="Line 241">
            <a:extLst>
              <a:ext uri="{FF2B5EF4-FFF2-40B4-BE49-F238E27FC236}">
                <a16:creationId xmlns:a16="http://schemas.microsoft.com/office/drawing/2014/main" id="{F77D7E69-25C8-41A5-8782-E3BEDA9421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57675" y="3509963"/>
            <a:ext cx="123825" cy="1587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14" name="Line 242">
            <a:extLst>
              <a:ext uri="{FF2B5EF4-FFF2-40B4-BE49-F238E27FC236}">
                <a16:creationId xmlns:a16="http://schemas.microsoft.com/office/drawing/2014/main" id="{6FDD64DB-F69F-4A09-AFC8-15D3106A9E9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95925" y="3595688"/>
            <a:ext cx="47625" cy="2952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15" name="Line 243">
            <a:extLst>
              <a:ext uri="{FF2B5EF4-FFF2-40B4-BE49-F238E27FC236}">
                <a16:creationId xmlns:a16="http://schemas.microsoft.com/office/drawing/2014/main" id="{BD1F9F05-4E8C-4F2A-A435-2928088080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0225" y="3538538"/>
            <a:ext cx="152400" cy="390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16" name="Line 244">
            <a:extLst>
              <a:ext uri="{FF2B5EF4-FFF2-40B4-BE49-F238E27FC236}">
                <a16:creationId xmlns:a16="http://schemas.microsoft.com/office/drawing/2014/main" id="{20685118-0F73-4525-8991-561E7B20091C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2975" y="3624263"/>
            <a:ext cx="238125" cy="762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17" name="Line 245">
            <a:extLst>
              <a:ext uri="{FF2B5EF4-FFF2-40B4-BE49-F238E27FC236}">
                <a16:creationId xmlns:a16="http://schemas.microsoft.com/office/drawing/2014/main" id="{8C5B72DB-E8DA-4597-8703-F64A7398900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91100" y="3700463"/>
            <a:ext cx="9525" cy="285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18" name="Line 246">
            <a:extLst>
              <a:ext uri="{FF2B5EF4-FFF2-40B4-BE49-F238E27FC236}">
                <a16:creationId xmlns:a16="http://schemas.microsoft.com/office/drawing/2014/main" id="{29F5ADFF-19BA-463E-94D6-36D40E9E867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72025" y="3786188"/>
            <a:ext cx="152400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19" name="Line 247">
            <a:extLst>
              <a:ext uri="{FF2B5EF4-FFF2-40B4-BE49-F238E27FC236}">
                <a16:creationId xmlns:a16="http://schemas.microsoft.com/office/drawing/2014/main" id="{0D43EC06-FC19-414F-80FF-E0FEB2331E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95825" y="3624263"/>
            <a:ext cx="57150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20" name="Line 248">
            <a:extLst>
              <a:ext uri="{FF2B5EF4-FFF2-40B4-BE49-F238E27FC236}">
                <a16:creationId xmlns:a16="http://schemas.microsoft.com/office/drawing/2014/main" id="{1B274A34-958B-47B2-BCF1-B21A47CEE8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24425" y="3729038"/>
            <a:ext cx="76200" cy="1047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21" name="Line 249">
            <a:extLst>
              <a:ext uri="{FF2B5EF4-FFF2-40B4-BE49-F238E27FC236}">
                <a16:creationId xmlns:a16="http://schemas.microsoft.com/office/drawing/2014/main" id="{A317D0AE-A32C-431B-B0BF-B8A9A3CB5A87}"/>
              </a:ext>
            </a:extLst>
          </p:cNvPr>
          <p:cNvSpPr>
            <a:spLocks noChangeShapeType="1"/>
          </p:cNvSpPr>
          <p:nvPr/>
        </p:nvSpPr>
        <p:spPr bwMode="auto">
          <a:xfrm>
            <a:off x="4905375" y="2433638"/>
            <a:ext cx="104775" cy="1333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22" name="Line 250">
            <a:extLst>
              <a:ext uri="{FF2B5EF4-FFF2-40B4-BE49-F238E27FC236}">
                <a16:creationId xmlns:a16="http://schemas.microsoft.com/office/drawing/2014/main" id="{C73E222C-1CB5-4C95-90FB-3149E756C1B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76775" y="2757488"/>
            <a:ext cx="123825" cy="9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23" name="Line 251">
            <a:extLst>
              <a:ext uri="{FF2B5EF4-FFF2-40B4-BE49-F238E27FC236}">
                <a16:creationId xmlns:a16="http://schemas.microsoft.com/office/drawing/2014/main" id="{47E0B09D-FFE4-41D9-A615-24BD0C6C07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76775" y="2433638"/>
            <a:ext cx="228600" cy="3238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24" name="Line 252">
            <a:extLst>
              <a:ext uri="{FF2B5EF4-FFF2-40B4-BE49-F238E27FC236}">
                <a16:creationId xmlns:a16="http://schemas.microsoft.com/office/drawing/2014/main" id="{02AD0FAE-24B2-415E-A2BA-7D45D1BD3C4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1700" y="2538413"/>
            <a:ext cx="1588" cy="2000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25" name="Line 253">
            <a:extLst>
              <a:ext uri="{FF2B5EF4-FFF2-40B4-BE49-F238E27FC236}">
                <a16:creationId xmlns:a16="http://schemas.microsoft.com/office/drawing/2014/main" id="{38360269-198E-4ED8-B5A4-FE882CBDF9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5375" y="2328863"/>
            <a:ext cx="190500" cy="857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26" name="Line 254">
            <a:extLst>
              <a:ext uri="{FF2B5EF4-FFF2-40B4-BE49-F238E27FC236}">
                <a16:creationId xmlns:a16="http://schemas.microsoft.com/office/drawing/2014/main" id="{6FF5E9BF-5772-4C94-B03F-2553CB53EA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91075" y="1976438"/>
            <a:ext cx="57150" cy="3238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27" name="Line 255">
            <a:extLst>
              <a:ext uri="{FF2B5EF4-FFF2-40B4-BE49-F238E27FC236}">
                <a16:creationId xmlns:a16="http://schemas.microsoft.com/office/drawing/2014/main" id="{0E5EA5D3-11A8-4542-8565-24593891C60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91075" y="2300288"/>
            <a:ext cx="19050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28" name="Line 256">
            <a:extLst>
              <a:ext uri="{FF2B5EF4-FFF2-40B4-BE49-F238E27FC236}">
                <a16:creationId xmlns:a16="http://schemas.microsoft.com/office/drawing/2014/main" id="{E1F49DEE-A955-4DF9-9F93-57FC3659F24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8225" y="1976438"/>
            <a:ext cx="190500" cy="1905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29" name="Line 257">
            <a:extLst>
              <a:ext uri="{FF2B5EF4-FFF2-40B4-BE49-F238E27FC236}">
                <a16:creationId xmlns:a16="http://schemas.microsoft.com/office/drawing/2014/main" id="{D289E12E-FD31-4DEB-88EA-D4CAD0AAB98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10125" y="2338388"/>
            <a:ext cx="95250" cy="762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30" name="Line 258">
            <a:extLst>
              <a:ext uri="{FF2B5EF4-FFF2-40B4-BE49-F238E27FC236}">
                <a16:creationId xmlns:a16="http://schemas.microsoft.com/office/drawing/2014/main" id="{0B5154FB-5144-4FEC-A883-AFB95DB468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52750" y="4110038"/>
            <a:ext cx="19050" cy="1524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31" name="Line 259">
            <a:extLst>
              <a:ext uri="{FF2B5EF4-FFF2-40B4-BE49-F238E27FC236}">
                <a16:creationId xmlns:a16="http://schemas.microsoft.com/office/drawing/2014/main" id="{71D18A54-CFBD-446B-B495-351C1A0103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71800" y="4062413"/>
            <a:ext cx="28575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32" name="Line 260">
            <a:extLst>
              <a:ext uri="{FF2B5EF4-FFF2-40B4-BE49-F238E27FC236}">
                <a16:creationId xmlns:a16="http://schemas.microsoft.com/office/drawing/2014/main" id="{22E3CEC0-CF1B-4129-9AD5-AABFA55F17C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52750" y="4262438"/>
            <a:ext cx="47625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33" name="Line 261">
            <a:extLst>
              <a:ext uri="{FF2B5EF4-FFF2-40B4-BE49-F238E27FC236}">
                <a16:creationId xmlns:a16="http://schemas.microsoft.com/office/drawing/2014/main" id="{0B0497E0-8419-4C88-90FE-326F2AF969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62375" y="4548188"/>
            <a:ext cx="38100" cy="762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34" name="Line 262">
            <a:extLst>
              <a:ext uri="{FF2B5EF4-FFF2-40B4-BE49-F238E27FC236}">
                <a16:creationId xmlns:a16="http://schemas.microsoft.com/office/drawing/2014/main" id="{70DCC16E-7B45-4FC9-A8DE-A942FC9D522E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0375" y="4062413"/>
            <a:ext cx="714375" cy="1333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35" name="Line 263">
            <a:extLst>
              <a:ext uri="{FF2B5EF4-FFF2-40B4-BE49-F238E27FC236}">
                <a16:creationId xmlns:a16="http://schemas.microsoft.com/office/drawing/2014/main" id="{EC91FB07-D1A4-4597-B2FC-5759BDA683F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10200" y="3548063"/>
            <a:ext cx="85725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36" name="Line 264">
            <a:extLst>
              <a:ext uri="{FF2B5EF4-FFF2-40B4-BE49-F238E27FC236}">
                <a16:creationId xmlns:a16="http://schemas.microsoft.com/office/drawing/2014/main" id="{105A0AA2-7320-4A40-9CE3-EA9EA99CF1E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4025" y="3328988"/>
            <a:ext cx="104775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37" name="Line 265">
            <a:extLst>
              <a:ext uri="{FF2B5EF4-FFF2-40B4-BE49-F238E27FC236}">
                <a16:creationId xmlns:a16="http://schemas.microsoft.com/office/drawing/2014/main" id="{2AB4095D-0FA9-4FF9-88BC-C1C6A76163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10200" y="3328988"/>
            <a:ext cx="123825" cy="2190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38" name="Line 266">
            <a:extLst>
              <a:ext uri="{FF2B5EF4-FFF2-40B4-BE49-F238E27FC236}">
                <a16:creationId xmlns:a16="http://schemas.microsoft.com/office/drawing/2014/main" id="{95ACD75A-519E-482D-AA89-53526BEB2A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95925" y="3500438"/>
            <a:ext cx="190500" cy="952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39" name="Line 267">
            <a:extLst>
              <a:ext uri="{FF2B5EF4-FFF2-40B4-BE49-F238E27FC236}">
                <a16:creationId xmlns:a16="http://schemas.microsoft.com/office/drawing/2014/main" id="{CF0DBEB4-704B-4FC7-B1B4-61D21D67AC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10150" y="2824163"/>
            <a:ext cx="152400" cy="1428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40" name="Line 268">
            <a:extLst>
              <a:ext uri="{FF2B5EF4-FFF2-40B4-BE49-F238E27FC236}">
                <a16:creationId xmlns:a16="http://schemas.microsoft.com/office/drawing/2014/main" id="{D3EB1432-39E3-48B1-93FE-B2D2FF3F08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62550" y="2957513"/>
            <a:ext cx="57150" cy="9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41" name="Line 269">
            <a:extLst>
              <a:ext uri="{FF2B5EF4-FFF2-40B4-BE49-F238E27FC236}">
                <a16:creationId xmlns:a16="http://schemas.microsoft.com/office/drawing/2014/main" id="{B80DBA2F-0ABB-41DF-9592-FA4111246B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9700" y="2947988"/>
            <a:ext cx="85725" cy="9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42" name="Line 270">
            <a:extLst>
              <a:ext uri="{FF2B5EF4-FFF2-40B4-BE49-F238E27FC236}">
                <a16:creationId xmlns:a16="http://schemas.microsoft.com/office/drawing/2014/main" id="{66ADC9F9-8068-42B0-AA59-A0C227E940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95875" y="2633663"/>
            <a:ext cx="200025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43" name="Line 271">
            <a:extLst>
              <a:ext uri="{FF2B5EF4-FFF2-40B4-BE49-F238E27FC236}">
                <a16:creationId xmlns:a16="http://schemas.microsoft.com/office/drawing/2014/main" id="{E39651F0-482B-489F-9AC5-7D4C2406AB6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0150" y="4529138"/>
            <a:ext cx="1588" cy="3810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44" name="Line 272">
            <a:extLst>
              <a:ext uri="{FF2B5EF4-FFF2-40B4-BE49-F238E27FC236}">
                <a16:creationId xmlns:a16="http://schemas.microsoft.com/office/drawing/2014/main" id="{3570A62D-471D-4513-9479-B3FD3506DE7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71975" y="4491038"/>
            <a:ext cx="142875" cy="2000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45" name="Line 273">
            <a:extLst>
              <a:ext uri="{FF2B5EF4-FFF2-40B4-BE49-F238E27FC236}">
                <a16:creationId xmlns:a16="http://schemas.microsoft.com/office/drawing/2014/main" id="{0B12D7D8-CA78-4D1F-A107-ED6EC0A99A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62450" y="4205288"/>
            <a:ext cx="152400" cy="2381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46" name="Line 274">
            <a:extLst>
              <a:ext uri="{FF2B5EF4-FFF2-40B4-BE49-F238E27FC236}">
                <a16:creationId xmlns:a16="http://schemas.microsoft.com/office/drawing/2014/main" id="{AA37EE65-A05A-473E-B60D-AA5D9D522EC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62450" y="4443413"/>
            <a:ext cx="9525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47" name="Line 275">
            <a:extLst>
              <a:ext uri="{FF2B5EF4-FFF2-40B4-BE49-F238E27FC236}">
                <a16:creationId xmlns:a16="http://schemas.microsoft.com/office/drawing/2014/main" id="{A4D156A3-0CC6-45F8-9DB0-2F83AF1833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57700" y="1557338"/>
            <a:ext cx="47625" cy="1047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48" name="Line 276">
            <a:extLst>
              <a:ext uri="{FF2B5EF4-FFF2-40B4-BE49-F238E27FC236}">
                <a16:creationId xmlns:a16="http://schemas.microsoft.com/office/drawing/2014/main" id="{891CC4B3-2EB8-4553-9019-8D587A10AD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14750" y="985838"/>
            <a:ext cx="257175" cy="7810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49" name="Line 277">
            <a:extLst>
              <a:ext uri="{FF2B5EF4-FFF2-40B4-BE49-F238E27FC236}">
                <a16:creationId xmlns:a16="http://schemas.microsoft.com/office/drawing/2014/main" id="{CE5A7872-581D-45C0-9EC6-994EB603EB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3350" y="1662113"/>
            <a:ext cx="514350" cy="2095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50" name="Line 278">
            <a:extLst>
              <a:ext uri="{FF2B5EF4-FFF2-40B4-BE49-F238E27FC236}">
                <a16:creationId xmlns:a16="http://schemas.microsoft.com/office/drawing/2014/main" id="{4E94B4B3-9D18-4B57-924D-D660E8D6AEA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90975" y="3224213"/>
            <a:ext cx="38100" cy="285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51" name="Line 279">
            <a:extLst>
              <a:ext uri="{FF2B5EF4-FFF2-40B4-BE49-F238E27FC236}">
                <a16:creationId xmlns:a16="http://schemas.microsoft.com/office/drawing/2014/main" id="{AB668517-DF09-4BD4-847C-256A3C7B5F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76725" y="3062288"/>
            <a:ext cx="19050" cy="1047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52" name="Line 280">
            <a:extLst>
              <a:ext uri="{FF2B5EF4-FFF2-40B4-BE49-F238E27FC236}">
                <a16:creationId xmlns:a16="http://schemas.microsoft.com/office/drawing/2014/main" id="{3E5F1294-A561-4A7A-9AB6-7388279607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81450" y="3005138"/>
            <a:ext cx="47625" cy="1143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53" name="Line 281">
            <a:extLst>
              <a:ext uri="{FF2B5EF4-FFF2-40B4-BE49-F238E27FC236}">
                <a16:creationId xmlns:a16="http://schemas.microsoft.com/office/drawing/2014/main" id="{223BA6AA-2198-40C6-ABEB-D44288B459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2900" y="3167063"/>
            <a:ext cx="123825" cy="1428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54" name="Line 282">
            <a:extLst>
              <a:ext uri="{FF2B5EF4-FFF2-40B4-BE49-F238E27FC236}">
                <a16:creationId xmlns:a16="http://schemas.microsoft.com/office/drawing/2014/main" id="{E2ACE848-4BAF-4847-A660-CC7B99CB66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43450" y="3786188"/>
            <a:ext cx="28575" cy="666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55" name="Line 283">
            <a:extLst>
              <a:ext uri="{FF2B5EF4-FFF2-40B4-BE49-F238E27FC236}">
                <a16:creationId xmlns:a16="http://schemas.microsoft.com/office/drawing/2014/main" id="{82311DFC-EBAD-4D89-B426-1A350B807A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62475" y="3671888"/>
            <a:ext cx="133350" cy="9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56" name="Line 284">
            <a:extLst>
              <a:ext uri="{FF2B5EF4-FFF2-40B4-BE49-F238E27FC236}">
                <a16:creationId xmlns:a16="http://schemas.microsoft.com/office/drawing/2014/main" id="{F7E33B87-B84E-4905-8014-A5A8B7DD92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86275" y="3681413"/>
            <a:ext cx="76200" cy="2762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57" name="Line 285">
            <a:extLst>
              <a:ext uri="{FF2B5EF4-FFF2-40B4-BE49-F238E27FC236}">
                <a16:creationId xmlns:a16="http://schemas.microsoft.com/office/drawing/2014/main" id="{54E2FCA5-0E95-4A72-940E-7B1AB8207249}"/>
              </a:ext>
            </a:extLst>
          </p:cNvPr>
          <p:cNvSpPr>
            <a:spLocks noChangeShapeType="1"/>
          </p:cNvSpPr>
          <p:nvPr/>
        </p:nvSpPr>
        <p:spPr bwMode="auto">
          <a:xfrm>
            <a:off x="4695825" y="3671888"/>
            <a:ext cx="76200" cy="1143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58" name="Line 286">
            <a:extLst>
              <a:ext uri="{FF2B5EF4-FFF2-40B4-BE49-F238E27FC236}">
                <a16:creationId xmlns:a16="http://schemas.microsoft.com/office/drawing/2014/main" id="{9B726640-1D45-4EF2-8501-30340FE51D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0475" y="2252663"/>
            <a:ext cx="419100" cy="2381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59" name="Line 287">
            <a:extLst>
              <a:ext uri="{FF2B5EF4-FFF2-40B4-BE49-F238E27FC236}">
                <a16:creationId xmlns:a16="http://schemas.microsoft.com/office/drawing/2014/main" id="{33ECAB41-EB10-4E04-9B08-83718F478B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14725" y="1766888"/>
            <a:ext cx="200025" cy="857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60" name="Line 288">
            <a:extLst>
              <a:ext uri="{FF2B5EF4-FFF2-40B4-BE49-F238E27FC236}">
                <a16:creationId xmlns:a16="http://schemas.microsoft.com/office/drawing/2014/main" id="{CA4784E5-4AEA-4983-BA1E-7C566AF2345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3350" y="1871663"/>
            <a:ext cx="209550" cy="2095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61" name="Line 289">
            <a:extLst>
              <a:ext uri="{FF2B5EF4-FFF2-40B4-BE49-F238E27FC236}">
                <a16:creationId xmlns:a16="http://schemas.microsoft.com/office/drawing/2014/main" id="{6EE65FD6-D30B-4DEF-92F2-DF48C03AE30A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2900" y="2081213"/>
            <a:ext cx="66675" cy="1714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62" name="Line 290">
            <a:extLst>
              <a:ext uri="{FF2B5EF4-FFF2-40B4-BE49-F238E27FC236}">
                <a16:creationId xmlns:a16="http://schemas.microsoft.com/office/drawing/2014/main" id="{3EEEE9D3-E810-4872-8848-5A91D0FEF17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0" y="1766888"/>
            <a:ext cx="228600" cy="1047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63" name="Line 291">
            <a:extLst>
              <a:ext uri="{FF2B5EF4-FFF2-40B4-BE49-F238E27FC236}">
                <a16:creationId xmlns:a16="http://schemas.microsoft.com/office/drawing/2014/main" id="{D507E3B7-AEFE-4513-960E-C752FD2BF8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29075" y="2852738"/>
            <a:ext cx="85725" cy="1238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64" name="Line 292">
            <a:extLst>
              <a:ext uri="{FF2B5EF4-FFF2-40B4-BE49-F238E27FC236}">
                <a16:creationId xmlns:a16="http://schemas.microsoft.com/office/drawing/2014/main" id="{DE384F02-4313-4582-8ABE-EC32560A61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5775" y="2967038"/>
            <a:ext cx="95250" cy="952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65" name="Line 293">
            <a:extLst>
              <a:ext uri="{FF2B5EF4-FFF2-40B4-BE49-F238E27FC236}">
                <a16:creationId xmlns:a16="http://schemas.microsoft.com/office/drawing/2014/main" id="{0ABA7D35-388E-4BC6-9631-D81B7068A3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29075" y="2976563"/>
            <a:ext cx="1588" cy="285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66" name="Line 294">
            <a:extLst>
              <a:ext uri="{FF2B5EF4-FFF2-40B4-BE49-F238E27FC236}">
                <a16:creationId xmlns:a16="http://schemas.microsoft.com/office/drawing/2014/main" id="{3E519C84-B362-45CC-B140-E0219310D04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029075" y="3005138"/>
            <a:ext cx="266700" cy="571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67" name="Line 295">
            <a:extLst>
              <a:ext uri="{FF2B5EF4-FFF2-40B4-BE49-F238E27FC236}">
                <a16:creationId xmlns:a16="http://schemas.microsoft.com/office/drawing/2014/main" id="{4F732A53-2EC4-465B-B05F-65D95E160B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71850" y="3167063"/>
            <a:ext cx="133350" cy="3810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68" name="Line 296">
            <a:extLst>
              <a:ext uri="{FF2B5EF4-FFF2-40B4-BE49-F238E27FC236}">
                <a16:creationId xmlns:a16="http://schemas.microsoft.com/office/drawing/2014/main" id="{9165976F-6748-476B-9B81-7FE28D86E5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14675" y="3767138"/>
            <a:ext cx="9525" cy="9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69" name="Line 297">
            <a:extLst>
              <a:ext uri="{FF2B5EF4-FFF2-40B4-BE49-F238E27FC236}">
                <a16:creationId xmlns:a16="http://schemas.microsoft.com/office/drawing/2014/main" id="{873D293A-BC98-4520-9244-1E1C5B8831B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324100" y="2471738"/>
            <a:ext cx="790575" cy="13049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70" name="Line 298">
            <a:extLst>
              <a:ext uri="{FF2B5EF4-FFF2-40B4-BE49-F238E27FC236}">
                <a16:creationId xmlns:a16="http://schemas.microsoft.com/office/drawing/2014/main" id="{32035C15-A5FD-4E44-85FC-BB792DFB76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24200" y="3548063"/>
            <a:ext cx="247650" cy="2190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71" name="Line 299">
            <a:extLst>
              <a:ext uri="{FF2B5EF4-FFF2-40B4-BE49-F238E27FC236}">
                <a16:creationId xmlns:a16="http://schemas.microsoft.com/office/drawing/2014/main" id="{0168310E-55EE-4E94-9C50-32D9463BB85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990975" y="3748088"/>
            <a:ext cx="123825" cy="3619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72" name="Line 300">
            <a:extLst>
              <a:ext uri="{FF2B5EF4-FFF2-40B4-BE49-F238E27FC236}">
                <a16:creationId xmlns:a16="http://schemas.microsoft.com/office/drawing/2014/main" id="{DF5B9815-B343-4A42-990E-FBEA1E89C1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90975" y="3738563"/>
            <a:ext cx="9525" cy="9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73" name="Line 301">
            <a:extLst>
              <a:ext uri="{FF2B5EF4-FFF2-40B4-BE49-F238E27FC236}">
                <a16:creationId xmlns:a16="http://schemas.microsoft.com/office/drawing/2014/main" id="{6D613327-BD3E-4AD1-AB5A-4633BE2B364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14800" y="4110038"/>
            <a:ext cx="361950" cy="285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74" name="Line 302">
            <a:extLst>
              <a:ext uri="{FF2B5EF4-FFF2-40B4-BE49-F238E27FC236}">
                <a16:creationId xmlns:a16="http://schemas.microsoft.com/office/drawing/2014/main" id="{678DF645-3F85-41E2-8B8C-97A481854A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095750" y="3700463"/>
            <a:ext cx="361950" cy="3048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75" name="Line 303">
            <a:extLst>
              <a:ext uri="{FF2B5EF4-FFF2-40B4-BE49-F238E27FC236}">
                <a16:creationId xmlns:a16="http://schemas.microsoft.com/office/drawing/2014/main" id="{FF8D4B1C-3F0B-417A-AE4D-C7329AF94B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1425" y="4910138"/>
            <a:ext cx="447675" cy="771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76" name="Line 304">
            <a:extLst>
              <a:ext uri="{FF2B5EF4-FFF2-40B4-BE49-F238E27FC236}">
                <a16:creationId xmlns:a16="http://schemas.microsoft.com/office/drawing/2014/main" id="{CFA7D5F7-D825-47A5-9291-773D05BBEC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24325" y="4786313"/>
            <a:ext cx="104775" cy="1238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77" name="Line 305">
            <a:extLst>
              <a:ext uri="{FF2B5EF4-FFF2-40B4-BE49-F238E27FC236}">
                <a16:creationId xmlns:a16="http://schemas.microsoft.com/office/drawing/2014/main" id="{1AB61F48-291D-4D58-95CF-90F6BE79E2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7575" y="5253038"/>
            <a:ext cx="57150" cy="428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78" name="Line 306">
            <a:extLst>
              <a:ext uri="{FF2B5EF4-FFF2-40B4-BE49-F238E27FC236}">
                <a16:creationId xmlns:a16="http://schemas.microsoft.com/office/drawing/2014/main" id="{EAFBBDDE-6E58-47D2-B381-9F94853CF7E9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0950" y="4719638"/>
            <a:ext cx="123825" cy="190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79" name="Line 307">
            <a:extLst>
              <a:ext uri="{FF2B5EF4-FFF2-40B4-BE49-F238E27FC236}">
                <a16:creationId xmlns:a16="http://schemas.microsoft.com/office/drawing/2014/main" id="{86978CDA-07AE-4066-BD7F-0CE788933AB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14775" y="4738688"/>
            <a:ext cx="209550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0" name="Line 308">
            <a:extLst>
              <a:ext uri="{FF2B5EF4-FFF2-40B4-BE49-F238E27FC236}">
                <a16:creationId xmlns:a16="http://schemas.microsoft.com/office/drawing/2014/main" id="{61C213C4-D21F-4600-B6A8-A62D2BCCC3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0150" y="4357688"/>
            <a:ext cx="381000" cy="1714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1" name="Line 309">
            <a:extLst>
              <a:ext uri="{FF2B5EF4-FFF2-40B4-BE49-F238E27FC236}">
                <a16:creationId xmlns:a16="http://schemas.microsoft.com/office/drawing/2014/main" id="{00DDCCA3-FE00-4DEA-9746-9F3CB474725A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3500" y="4129088"/>
            <a:ext cx="247650" cy="1333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2" name="Line 310">
            <a:extLst>
              <a:ext uri="{FF2B5EF4-FFF2-40B4-BE49-F238E27FC236}">
                <a16:creationId xmlns:a16="http://schemas.microsoft.com/office/drawing/2014/main" id="{BFC5F926-905A-4F18-AF40-F84C41AFD4F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00625" y="4500563"/>
            <a:ext cx="9525" cy="285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3" name="Line 311">
            <a:extLst>
              <a:ext uri="{FF2B5EF4-FFF2-40B4-BE49-F238E27FC236}">
                <a16:creationId xmlns:a16="http://schemas.microsoft.com/office/drawing/2014/main" id="{FD9B2C20-6431-4EEA-BB40-1D4B051DBE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4075" y="3910013"/>
            <a:ext cx="704850" cy="390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4" name="Line 312">
            <a:extLst>
              <a:ext uri="{FF2B5EF4-FFF2-40B4-BE49-F238E27FC236}">
                <a16:creationId xmlns:a16="http://schemas.microsoft.com/office/drawing/2014/main" id="{603C2F68-C276-497B-9B96-8D531A7DCFBE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7975" y="3290888"/>
            <a:ext cx="85725" cy="1714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5" name="Line 313">
            <a:extLst>
              <a:ext uri="{FF2B5EF4-FFF2-40B4-BE49-F238E27FC236}">
                <a16:creationId xmlns:a16="http://schemas.microsoft.com/office/drawing/2014/main" id="{010E88D9-27B5-49F6-83F1-F13C5422A1A7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7975" y="3281363"/>
            <a:ext cx="1588" cy="9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6" name="Line 314">
            <a:extLst>
              <a:ext uri="{FF2B5EF4-FFF2-40B4-BE49-F238E27FC236}">
                <a16:creationId xmlns:a16="http://schemas.microsoft.com/office/drawing/2014/main" id="{0477817B-7A43-41BA-AAF5-E1F221E9C5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00825" y="3281363"/>
            <a:ext cx="57150" cy="190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7" name="Line 315">
            <a:extLst>
              <a:ext uri="{FF2B5EF4-FFF2-40B4-BE49-F238E27FC236}">
                <a16:creationId xmlns:a16="http://schemas.microsoft.com/office/drawing/2014/main" id="{6862393D-C9E7-4EB8-A404-97390A67764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29250" y="2986088"/>
            <a:ext cx="247650" cy="857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8" name="Line 316">
            <a:extLst>
              <a:ext uri="{FF2B5EF4-FFF2-40B4-BE49-F238E27FC236}">
                <a16:creationId xmlns:a16="http://schemas.microsoft.com/office/drawing/2014/main" id="{6C9A000F-7BC5-44D1-B11F-26812B4093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19725" y="2986088"/>
            <a:ext cx="9525" cy="1587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9" name="Line 317">
            <a:extLst>
              <a:ext uri="{FF2B5EF4-FFF2-40B4-BE49-F238E27FC236}">
                <a16:creationId xmlns:a16="http://schemas.microsoft.com/office/drawing/2014/main" id="{72CF2D0F-2911-4F7F-82E5-1C8EE0234B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900" y="2833688"/>
            <a:ext cx="219075" cy="2381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90" name="Line 318">
            <a:extLst>
              <a:ext uri="{FF2B5EF4-FFF2-40B4-BE49-F238E27FC236}">
                <a16:creationId xmlns:a16="http://schemas.microsoft.com/office/drawing/2014/main" id="{BBBC98A3-65F2-4339-A893-8F3825C721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95975" y="2786063"/>
            <a:ext cx="114300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91" name="Line 319">
            <a:extLst>
              <a:ext uri="{FF2B5EF4-FFF2-40B4-BE49-F238E27FC236}">
                <a16:creationId xmlns:a16="http://schemas.microsoft.com/office/drawing/2014/main" id="{85C51648-E62B-4F01-9537-17B687FD36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81700" y="2738438"/>
            <a:ext cx="28575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92" name="Line 320">
            <a:extLst>
              <a:ext uri="{FF2B5EF4-FFF2-40B4-BE49-F238E27FC236}">
                <a16:creationId xmlns:a16="http://schemas.microsoft.com/office/drawing/2014/main" id="{05B3A33F-0B05-4200-A63F-B5FAD6E8CF7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00700" y="2595563"/>
            <a:ext cx="381000" cy="1428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93" name="Line 321">
            <a:extLst>
              <a:ext uri="{FF2B5EF4-FFF2-40B4-BE49-F238E27FC236}">
                <a16:creationId xmlns:a16="http://schemas.microsoft.com/office/drawing/2014/main" id="{8B085FF0-DA1B-4D90-9C98-D1C4E8DC613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62600" y="2814638"/>
            <a:ext cx="333375" cy="190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94" name="Line 322">
            <a:extLst>
              <a:ext uri="{FF2B5EF4-FFF2-40B4-BE49-F238E27FC236}">
                <a16:creationId xmlns:a16="http://schemas.microsoft.com/office/drawing/2014/main" id="{14B99D97-8FD4-4279-AD46-8CC5F81CB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7325" y="3871913"/>
            <a:ext cx="276225" cy="190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95" name="Line 323">
            <a:extLst>
              <a:ext uri="{FF2B5EF4-FFF2-40B4-BE49-F238E27FC236}">
                <a16:creationId xmlns:a16="http://schemas.microsoft.com/office/drawing/2014/main" id="{FCAC7983-34AF-4A56-AC15-589543196DD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62550" y="4033838"/>
            <a:ext cx="247650" cy="1333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96" name="Line 324">
            <a:extLst>
              <a:ext uri="{FF2B5EF4-FFF2-40B4-BE49-F238E27FC236}">
                <a16:creationId xmlns:a16="http://schemas.microsoft.com/office/drawing/2014/main" id="{171B4B66-0994-441E-A041-AAED8C8A7B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62550" y="3871913"/>
            <a:ext cx="104775" cy="1619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97" name="Line 325">
            <a:extLst>
              <a:ext uri="{FF2B5EF4-FFF2-40B4-BE49-F238E27FC236}">
                <a16:creationId xmlns:a16="http://schemas.microsoft.com/office/drawing/2014/main" id="{8259CFB7-299C-4125-AB39-541FDF405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0225" y="3929063"/>
            <a:ext cx="19050" cy="285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98" name="Line 326">
            <a:extLst>
              <a:ext uri="{FF2B5EF4-FFF2-40B4-BE49-F238E27FC236}">
                <a16:creationId xmlns:a16="http://schemas.microsoft.com/office/drawing/2014/main" id="{23E453D9-9910-43FA-A559-AACED2D34EC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3550" y="3890963"/>
            <a:ext cx="66675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99" name="Line 327">
            <a:extLst>
              <a:ext uri="{FF2B5EF4-FFF2-40B4-BE49-F238E27FC236}">
                <a16:creationId xmlns:a16="http://schemas.microsoft.com/office/drawing/2014/main" id="{6B3EF0D8-C8FD-4E85-9DED-E871CF88F3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43500" y="2366963"/>
            <a:ext cx="38100" cy="1524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0" name="Line 328">
            <a:extLst>
              <a:ext uri="{FF2B5EF4-FFF2-40B4-BE49-F238E27FC236}">
                <a16:creationId xmlns:a16="http://schemas.microsoft.com/office/drawing/2014/main" id="{CC383079-96B4-47A3-AC95-19FBC6CAC3D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43500" y="2519363"/>
            <a:ext cx="171450" cy="1238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1" name="Line 329">
            <a:extLst>
              <a:ext uri="{FF2B5EF4-FFF2-40B4-BE49-F238E27FC236}">
                <a16:creationId xmlns:a16="http://schemas.microsoft.com/office/drawing/2014/main" id="{7F819504-B919-4693-A5C5-F1C46AE1979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05425" y="2947988"/>
            <a:ext cx="114300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2" name="Line 330">
            <a:extLst>
              <a:ext uri="{FF2B5EF4-FFF2-40B4-BE49-F238E27FC236}">
                <a16:creationId xmlns:a16="http://schemas.microsoft.com/office/drawing/2014/main" id="{823F1E87-E2FC-42D6-A626-775B866781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95900" y="2643188"/>
            <a:ext cx="19050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3" name="Line 331">
            <a:extLst>
              <a:ext uri="{FF2B5EF4-FFF2-40B4-BE49-F238E27FC236}">
                <a16:creationId xmlns:a16="http://schemas.microsoft.com/office/drawing/2014/main" id="{5E40B013-8EAA-4680-A0B0-68237004360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3550" y="2462213"/>
            <a:ext cx="57150" cy="1333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4" name="Line 332">
            <a:extLst>
              <a:ext uri="{FF2B5EF4-FFF2-40B4-BE49-F238E27FC236}">
                <a16:creationId xmlns:a16="http://schemas.microsoft.com/office/drawing/2014/main" id="{37B6DB48-F4B1-403C-B73F-8C0A07A711C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95900" y="2681288"/>
            <a:ext cx="9525" cy="2667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5" name="Line 333">
            <a:extLst>
              <a:ext uri="{FF2B5EF4-FFF2-40B4-BE49-F238E27FC236}">
                <a16:creationId xmlns:a16="http://schemas.microsoft.com/office/drawing/2014/main" id="{3EB41EC8-D8DA-47C9-BAE7-99763BA8D5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19725" y="2814638"/>
            <a:ext cx="142875" cy="1714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6" name="Line 334">
            <a:extLst>
              <a:ext uri="{FF2B5EF4-FFF2-40B4-BE49-F238E27FC236}">
                <a16:creationId xmlns:a16="http://schemas.microsoft.com/office/drawing/2014/main" id="{6A0A0AD7-9D77-4232-ACD9-4E552E5B49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2600" y="2595563"/>
            <a:ext cx="38100" cy="2190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7" name="Line 335">
            <a:extLst>
              <a:ext uri="{FF2B5EF4-FFF2-40B4-BE49-F238E27FC236}">
                <a16:creationId xmlns:a16="http://schemas.microsoft.com/office/drawing/2014/main" id="{048F686E-75EB-45E1-A35C-CAB030797B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14950" y="2405063"/>
            <a:ext cx="190500" cy="2381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8" name="Line 336">
            <a:extLst>
              <a:ext uri="{FF2B5EF4-FFF2-40B4-BE49-F238E27FC236}">
                <a16:creationId xmlns:a16="http://schemas.microsoft.com/office/drawing/2014/main" id="{BFF9028D-24D2-4F05-B0ED-7E226F7EF4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3252788"/>
            <a:ext cx="171450" cy="3333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9" name="Line 337">
            <a:extLst>
              <a:ext uri="{FF2B5EF4-FFF2-40B4-BE49-F238E27FC236}">
                <a16:creationId xmlns:a16="http://schemas.microsoft.com/office/drawing/2014/main" id="{3497E555-0BF2-4328-84FD-3E8D888DF0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57625" y="3586163"/>
            <a:ext cx="142875" cy="1524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0" name="Line 338">
            <a:extLst>
              <a:ext uri="{FF2B5EF4-FFF2-40B4-BE49-F238E27FC236}">
                <a16:creationId xmlns:a16="http://schemas.microsoft.com/office/drawing/2014/main" id="{B6AB6A7D-DD6A-4226-B031-D37611CD18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5750" y="3509963"/>
            <a:ext cx="161925" cy="1905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1" name="Line 339">
            <a:extLst>
              <a:ext uri="{FF2B5EF4-FFF2-40B4-BE49-F238E27FC236}">
                <a16:creationId xmlns:a16="http://schemas.microsoft.com/office/drawing/2014/main" id="{C9AA9191-61BF-4830-9768-0A2EB49F91C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2900" y="3309938"/>
            <a:ext cx="104775" cy="2000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2" name="Line 340">
            <a:extLst>
              <a:ext uri="{FF2B5EF4-FFF2-40B4-BE49-F238E27FC236}">
                <a16:creationId xmlns:a16="http://schemas.microsoft.com/office/drawing/2014/main" id="{4D050872-84DA-4E68-A8A5-F2F1F9E736D8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9075" y="3252788"/>
            <a:ext cx="123825" cy="571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3" name="Line 341">
            <a:extLst>
              <a:ext uri="{FF2B5EF4-FFF2-40B4-BE49-F238E27FC236}">
                <a16:creationId xmlns:a16="http://schemas.microsoft.com/office/drawing/2014/main" id="{DA1BDFAA-D120-48F5-8C5F-90389B5A51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00500" y="3700463"/>
            <a:ext cx="95250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4" name="Line 342">
            <a:extLst>
              <a:ext uri="{FF2B5EF4-FFF2-40B4-BE49-F238E27FC236}">
                <a16:creationId xmlns:a16="http://schemas.microsoft.com/office/drawing/2014/main" id="{D4095509-DEB1-48EB-861D-035518AD7E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05500" y="4300538"/>
            <a:ext cx="28575" cy="2095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5" name="Line 343">
            <a:extLst>
              <a:ext uri="{FF2B5EF4-FFF2-40B4-BE49-F238E27FC236}">
                <a16:creationId xmlns:a16="http://schemas.microsoft.com/office/drawing/2014/main" id="{B4148EEC-A418-48F7-875D-0E65A3AC4F1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91150" y="4357688"/>
            <a:ext cx="514350" cy="1524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6" name="Line 344">
            <a:extLst>
              <a:ext uri="{FF2B5EF4-FFF2-40B4-BE49-F238E27FC236}">
                <a16:creationId xmlns:a16="http://schemas.microsoft.com/office/drawing/2014/main" id="{3BAF93C4-5CA2-4CFF-801A-22EC014144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1150" y="4167188"/>
            <a:ext cx="19050" cy="952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7" name="Line 345">
            <a:extLst>
              <a:ext uri="{FF2B5EF4-FFF2-40B4-BE49-F238E27FC236}">
                <a16:creationId xmlns:a16="http://schemas.microsoft.com/office/drawing/2014/main" id="{4F763EEA-E831-4E90-8162-B43949F403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29275" y="3957638"/>
            <a:ext cx="152400" cy="666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8" name="Line 346">
            <a:extLst>
              <a:ext uri="{FF2B5EF4-FFF2-40B4-BE49-F238E27FC236}">
                <a16:creationId xmlns:a16="http://schemas.microsoft.com/office/drawing/2014/main" id="{B6755CE1-D9A9-4AC9-BEF7-5CF14781A7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1150" y="4262438"/>
            <a:ext cx="1588" cy="952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9" name="Line 347">
            <a:extLst>
              <a:ext uri="{FF2B5EF4-FFF2-40B4-BE49-F238E27FC236}">
                <a16:creationId xmlns:a16="http://schemas.microsoft.com/office/drawing/2014/main" id="{78F8376E-15F4-4B6B-85BC-002CE8A3ACF2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0725" y="4043363"/>
            <a:ext cx="133350" cy="2571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20" name="Line 348">
            <a:extLst>
              <a:ext uri="{FF2B5EF4-FFF2-40B4-BE49-F238E27FC236}">
                <a16:creationId xmlns:a16="http://schemas.microsoft.com/office/drawing/2014/main" id="{9EB311BA-3AE2-41EF-B718-EA7F15932E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10200" y="3957638"/>
            <a:ext cx="219075" cy="2095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21" name="Line 349">
            <a:extLst>
              <a:ext uri="{FF2B5EF4-FFF2-40B4-BE49-F238E27FC236}">
                <a16:creationId xmlns:a16="http://schemas.microsoft.com/office/drawing/2014/main" id="{875D6832-2716-46B6-9895-3E1C756FC9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0225" y="1852613"/>
            <a:ext cx="1714500" cy="2000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22" name="Line 350">
            <a:extLst>
              <a:ext uri="{FF2B5EF4-FFF2-40B4-BE49-F238E27FC236}">
                <a16:creationId xmlns:a16="http://schemas.microsoft.com/office/drawing/2014/main" id="{901DD0A1-89E3-4591-B117-6696C04356C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800225" y="2052638"/>
            <a:ext cx="523875" cy="419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23" name="Line 351">
            <a:extLst>
              <a:ext uri="{FF2B5EF4-FFF2-40B4-BE49-F238E27FC236}">
                <a16:creationId xmlns:a16="http://schemas.microsoft.com/office/drawing/2014/main" id="{D8B5256E-117F-44B3-B1E8-5C68BFF615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4725" y="1852613"/>
            <a:ext cx="228600" cy="6191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24" name="Line 352">
            <a:extLst>
              <a:ext uri="{FF2B5EF4-FFF2-40B4-BE49-F238E27FC236}">
                <a16:creationId xmlns:a16="http://schemas.microsoft.com/office/drawing/2014/main" id="{AAA6B966-1CBC-44D5-996D-151A59E10D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324100" y="2471738"/>
            <a:ext cx="1095375" cy="390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25" name="Line 353">
            <a:extLst>
              <a:ext uri="{FF2B5EF4-FFF2-40B4-BE49-F238E27FC236}">
                <a16:creationId xmlns:a16="http://schemas.microsoft.com/office/drawing/2014/main" id="{F63E71D3-55C9-45FF-B9E3-F3EF3D6B07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57800" y="3548063"/>
            <a:ext cx="152400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26" name="Line 354">
            <a:extLst>
              <a:ext uri="{FF2B5EF4-FFF2-40B4-BE49-F238E27FC236}">
                <a16:creationId xmlns:a16="http://schemas.microsoft.com/office/drawing/2014/main" id="{6E95432E-1DB2-430A-936F-2E9E6F2811A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76825" y="3395663"/>
            <a:ext cx="180975" cy="2000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27" name="Line 355">
            <a:extLst>
              <a:ext uri="{FF2B5EF4-FFF2-40B4-BE49-F238E27FC236}">
                <a16:creationId xmlns:a16="http://schemas.microsoft.com/office/drawing/2014/main" id="{0EABA01B-FA4E-44AC-813F-9FC52A01D5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76825" y="3338513"/>
            <a:ext cx="152400" cy="571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28" name="Line 356">
            <a:extLst>
              <a:ext uri="{FF2B5EF4-FFF2-40B4-BE49-F238E27FC236}">
                <a16:creationId xmlns:a16="http://schemas.microsoft.com/office/drawing/2014/main" id="{1FCA8E8B-D585-4CF0-8FC2-BFBFA5C19E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29225" y="3309938"/>
            <a:ext cx="104775" cy="285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29" name="Line 357">
            <a:extLst>
              <a:ext uri="{FF2B5EF4-FFF2-40B4-BE49-F238E27FC236}">
                <a16:creationId xmlns:a16="http://schemas.microsoft.com/office/drawing/2014/main" id="{DF454089-1790-4C6C-A2E3-916E92AD3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4000" y="3309938"/>
            <a:ext cx="76200" cy="2381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0" name="Oval 358">
            <a:extLst>
              <a:ext uri="{FF2B5EF4-FFF2-40B4-BE49-F238E27FC236}">
                <a16:creationId xmlns:a16="http://schemas.microsoft.com/office/drawing/2014/main" id="{C191405B-2890-42C0-8A47-DD323E1F2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675" y="3538538"/>
            <a:ext cx="28575" cy="2857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1" name="Line 359">
            <a:extLst>
              <a:ext uri="{FF2B5EF4-FFF2-40B4-BE49-F238E27FC236}">
                <a16:creationId xmlns:a16="http://schemas.microsoft.com/office/drawing/2014/main" id="{DB2F1CBA-08FA-45D0-9D42-B6CDC97EB8F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00475" y="4119563"/>
            <a:ext cx="228600" cy="571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2" name="Line 360">
            <a:extLst>
              <a:ext uri="{FF2B5EF4-FFF2-40B4-BE49-F238E27FC236}">
                <a16:creationId xmlns:a16="http://schemas.microsoft.com/office/drawing/2014/main" id="{D4732262-CB87-47D2-A573-1F24A3A2D8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0475" y="4376738"/>
            <a:ext cx="228600" cy="1714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3" name="Line 361">
            <a:extLst>
              <a:ext uri="{FF2B5EF4-FFF2-40B4-BE49-F238E27FC236}">
                <a16:creationId xmlns:a16="http://schemas.microsoft.com/office/drawing/2014/main" id="{B4B80448-41D4-4D3E-B63B-792DD6C42612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9075" y="4176713"/>
            <a:ext cx="1588" cy="2000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4" name="Line 362">
            <a:extLst>
              <a:ext uri="{FF2B5EF4-FFF2-40B4-BE49-F238E27FC236}">
                <a16:creationId xmlns:a16="http://schemas.microsoft.com/office/drawing/2014/main" id="{A2647F4F-D5FD-48B4-9B15-F919895191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14750" y="4119563"/>
            <a:ext cx="85725" cy="762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5" name="Line 363">
            <a:extLst>
              <a:ext uri="{FF2B5EF4-FFF2-40B4-BE49-F238E27FC236}">
                <a16:creationId xmlns:a16="http://schemas.microsoft.com/office/drawing/2014/main" id="{4475C172-B468-479D-AD79-4F69330AF14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714750" y="4195763"/>
            <a:ext cx="85725" cy="3524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6" name="Line 364">
            <a:extLst>
              <a:ext uri="{FF2B5EF4-FFF2-40B4-BE49-F238E27FC236}">
                <a16:creationId xmlns:a16="http://schemas.microsoft.com/office/drawing/2014/main" id="{D8546DBD-9043-4069-B520-D707E41FDEC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505200" y="3167063"/>
            <a:ext cx="142875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7" name="Line 365">
            <a:extLst>
              <a:ext uri="{FF2B5EF4-FFF2-40B4-BE49-F238E27FC236}">
                <a16:creationId xmlns:a16="http://schemas.microsoft.com/office/drawing/2014/main" id="{560FEEC7-ACF7-4B2E-9163-F89E01C79A33}"/>
              </a:ext>
            </a:extLst>
          </p:cNvPr>
          <p:cNvSpPr>
            <a:spLocks noChangeShapeType="1"/>
          </p:cNvSpPr>
          <p:nvPr/>
        </p:nvSpPr>
        <p:spPr bwMode="auto">
          <a:xfrm>
            <a:off x="3638550" y="2871788"/>
            <a:ext cx="200025" cy="2000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8" name="Line 366">
            <a:extLst>
              <a:ext uri="{FF2B5EF4-FFF2-40B4-BE49-F238E27FC236}">
                <a16:creationId xmlns:a16="http://schemas.microsoft.com/office/drawing/2014/main" id="{DB4C48D8-BB08-4158-8C8D-3A5735102FA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19475" y="2862263"/>
            <a:ext cx="85725" cy="3048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9" name="Line 367">
            <a:extLst>
              <a:ext uri="{FF2B5EF4-FFF2-40B4-BE49-F238E27FC236}">
                <a16:creationId xmlns:a16="http://schemas.microsoft.com/office/drawing/2014/main" id="{31B962D1-1B75-4299-9CEB-890FB73DD47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19475" y="2852738"/>
            <a:ext cx="28575" cy="95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40" name="Line 368">
            <a:extLst>
              <a:ext uri="{FF2B5EF4-FFF2-40B4-BE49-F238E27FC236}">
                <a16:creationId xmlns:a16="http://schemas.microsoft.com/office/drawing/2014/main" id="{012B4952-FAB6-45FD-989D-989E077EC5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14800" y="2643188"/>
            <a:ext cx="9525" cy="2095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41" name="Line 369">
            <a:extLst>
              <a:ext uri="{FF2B5EF4-FFF2-40B4-BE49-F238E27FC236}">
                <a16:creationId xmlns:a16="http://schemas.microsoft.com/office/drawing/2014/main" id="{65FD53C8-C4B3-47A5-8C7A-42222E36C2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24325" y="2500313"/>
            <a:ext cx="209550" cy="1428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42" name="Line 370">
            <a:extLst>
              <a:ext uri="{FF2B5EF4-FFF2-40B4-BE49-F238E27FC236}">
                <a16:creationId xmlns:a16="http://schemas.microsoft.com/office/drawing/2014/main" id="{AA30ED34-1C80-4A99-8EE1-D876C47439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5800" y="2805113"/>
            <a:ext cx="104775" cy="1143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43" name="Line 371">
            <a:extLst>
              <a:ext uri="{FF2B5EF4-FFF2-40B4-BE49-F238E27FC236}">
                <a16:creationId xmlns:a16="http://schemas.microsoft.com/office/drawing/2014/main" id="{19288452-A3F6-499A-9F29-A3B09B9FC8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33875" y="2500313"/>
            <a:ext cx="152400" cy="1333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44" name="Line 372">
            <a:extLst>
              <a:ext uri="{FF2B5EF4-FFF2-40B4-BE49-F238E27FC236}">
                <a16:creationId xmlns:a16="http://schemas.microsoft.com/office/drawing/2014/main" id="{C1127802-E785-4FD2-B8F4-1A2E3BCBED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00575" y="2776538"/>
            <a:ext cx="9525" cy="190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45" name="Line 373">
            <a:extLst>
              <a:ext uri="{FF2B5EF4-FFF2-40B4-BE49-F238E27FC236}">
                <a16:creationId xmlns:a16="http://schemas.microsoft.com/office/drawing/2014/main" id="{4665157E-83DE-42AF-AC41-F79409F6AD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91025" y="2919413"/>
            <a:ext cx="104775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46" name="Line 374">
            <a:extLst>
              <a:ext uri="{FF2B5EF4-FFF2-40B4-BE49-F238E27FC236}">
                <a16:creationId xmlns:a16="http://schemas.microsoft.com/office/drawing/2014/main" id="{3B178C23-75EC-41B5-B3D2-C941E826C2E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86275" y="2633663"/>
            <a:ext cx="123825" cy="1428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47" name="Line 375">
            <a:extLst>
              <a:ext uri="{FF2B5EF4-FFF2-40B4-BE49-F238E27FC236}">
                <a16:creationId xmlns:a16="http://schemas.microsoft.com/office/drawing/2014/main" id="{E9DF5164-F7D6-4F00-A15D-ED72ACAF96B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14800" y="2852738"/>
            <a:ext cx="276225" cy="1143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48" name="Line 376">
            <a:extLst>
              <a:ext uri="{FF2B5EF4-FFF2-40B4-BE49-F238E27FC236}">
                <a16:creationId xmlns:a16="http://schemas.microsoft.com/office/drawing/2014/main" id="{552A9AF2-4725-4BAA-8711-6980DCB44C8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00375" y="4300538"/>
            <a:ext cx="514350" cy="9525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49" name="Line 377">
            <a:extLst>
              <a:ext uri="{FF2B5EF4-FFF2-40B4-BE49-F238E27FC236}">
                <a16:creationId xmlns:a16="http://schemas.microsoft.com/office/drawing/2014/main" id="{B93029CF-D721-4286-AEF4-1E456E106EB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62375" y="4624388"/>
            <a:ext cx="28575" cy="952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50" name="Line 378">
            <a:extLst>
              <a:ext uri="{FF2B5EF4-FFF2-40B4-BE49-F238E27FC236}">
                <a16:creationId xmlns:a16="http://schemas.microsoft.com/office/drawing/2014/main" id="{FE4F373E-0DF6-4974-ADD4-407680DEA38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0375" y="4300538"/>
            <a:ext cx="762000" cy="3238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51" name="Line 379">
            <a:extLst>
              <a:ext uri="{FF2B5EF4-FFF2-40B4-BE49-F238E27FC236}">
                <a16:creationId xmlns:a16="http://schemas.microsoft.com/office/drawing/2014/main" id="{F6954351-40A7-4566-BE9F-9D0BBF45E1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4725" y="4719638"/>
            <a:ext cx="276225" cy="5334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52" name="Line 380">
            <a:extLst>
              <a:ext uri="{FF2B5EF4-FFF2-40B4-BE49-F238E27FC236}">
                <a16:creationId xmlns:a16="http://schemas.microsoft.com/office/drawing/2014/main" id="{5267634D-994A-4BED-A61C-532353C91A6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05325" y="1557338"/>
            <a:ext cx="523875" cy="1714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53" name="Line 381">
            <a:extLst>
              <a:ext uri="{FF2B5EF4-FFF2-40B4-BE49-F238E27FC236}">
                <a16:creationId xmlns:a16="http://schemas.microsoft.com/office/drawing/2014/main" id="{BE7C5EF1-4E9F-44D3-9494-AE31BB8F9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29200" y="995363"/>
            <a:ext cx="923925" cy="7334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54" name="Line 382">
            <a:extLst>
              <a:ext uri="{FF2B5EF4-FFF2-40B4-BE49-F238E27FC236}">
                <a16:creationId xmlns:a16="http://schemas.microsoft.com/office/drawing/2014/main" id="{6BFC3E4C-8E6A-49C5-B7DF-92EAF024D6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5325" y="985838"/>
            <a:ext cx="85725" cy="5715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55" name="Line 383">
            <a:extLst>
              <a:ext uri="{FF2B5EF4-FFF2-40B4-BE49-F238E27FC236}">
                <a16:creationId xmlns:a16="http://schemas.microsoft.com/office/drawing/2014/main" id="{BB55365E-FAD8-4142-AD28-B09D9D8515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62650" y="4776788"/>
            <a:ext cx="1085850" cy="5810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56" name="Line 384">
            <a:extLst>
              <a:ext uri="{FF2B5EF4-FFF2-40B4-BE49-F238E27FC236}">
                <a16:creationId xmlns:a16="http://schemas.microsoft.com/office/drawing/2014/main" id="{A995F0A4-5633-4F41-8DB1-7596497303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95875" y="4776788"/>
            <a:ext cx="866775" cy="3810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57" name="Line 385">
            <a:extLst>
              <a:ext uri="{FF2B5EF4-FFF2-40B4-BE49-F238E27FC236}">
                <a16:creationId xmlns:a16="http://schemas.microsoft.com/office/drawing/2014/main" id="{42A52385-7B04-4F83-9FD3-1CD1C4BC8A8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7675" y="4910138"/>
            <a:ext cx="733425" cy="5048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58" name="Line 386">
            <a:extLst>
              <a:ext uri="{FF2B5EF4-FFF2-40B4-BE49-F238E27FC236}">
                <a16:creationId xmlns:a16="http://schemas.microsoft.com/office/drawing/2014/main" id="{516CF4AA-F4C3-41C3-928F-D6B99F7F8D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0150" y="4910138"/>
            <a:ext cx="85725" cy="2476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59" name="Line 387">
            <a:extLst>
              <a:ext uri="{FF2B5EF4-FFF2-40B4-BE49-F238E27FC236}">
                <a16:creationId xmlns:a16="http://schemas.microsoft.com/office/drawing/2014/main" id="{787A6AA1-13A7-478C-921D-DF5FEE528E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57675" y="4691063"/>
            <a:ext cx="257175" cy="2190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0" name="Line 388">
            <a:extLst>
              <a:ext uri="{FF2B5EF4-FFF2-40B4-BE49-F238E27FC236}">
                <a16:creationId xmlns:a16="http://schemas.microsoft.com/office/drawing/2014/main" id="{6E72048D-0FBD-43C4-BDFE-F7A0990F94A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4850" y="4691063"/>
            <a:ext cx="495300" cy="2190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1" name="Line 389">
            <a:extLst>
              <a:ext uri="{FF2B5EF4-FFF2-40B4-BE49-F238E27FC236}">
                <a16:creationId xmlns:a16="http://schemas.microsoft.com/office/drawing/2014/main" id="{17A16040-0203-43C9-A565-DDAF47017D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1100" y="5157788"/>
            <a:ext cx="104775" cy="2571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2" name="Line 390">
            <a:extLst>
              <a:ext uri="{FF2B5EF4-FFF2-40B4-BE49-F238E27FC236}">
                <a16:creationId xmlns:a16="http://schemas.microsoft.com/office/drawing/2014/main" id="{476B583B-D75A-4D06-9D34-DC508A814CE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95875" y="2328863"/>
            <a:ext cx="85725" cy="381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3" name="Line 391">
            <a:extLst>
              <a:ext uri="{FF2B5EF4-FFF2-40B4-BE49-F238E27FC236}">
                <a16:creationId xmlns:a16="http://schemas.microsoft.com/office/drawing/2014/main" id="{CD695FDF-084D-4424-9A39-77C7396A34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38725" y="1881188"/>
            <a:ext cx="666750" cy="2857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4" name="Line 392">
            <a:extLst>
              <a:ext uri="{FF2B5EF4-FFF2-40B4-BE49-F238E27FC236}">
                <a16:creationId xmlns:a16="http://schemas.microsoft.com/office/drawing/2014/main" id="{4266ED8B-A5EF-441E-836E-034FA432F4F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38725" y="2166938"/>
            <a:ext cx="57150" cy="1619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5" name="Line 393">
            <a:extLst>
              <a:ext uri="{FF2B5EF4-FFF2-40B4-BE49-F238E27FC236}">
                <a16:creationId xmlns:a16="http://schemas.microsoft.com/office/drawing/2014/main" id="{BA4F0CB3-D241-455C-A28F-96E645B1C0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81600" y="2328863"/>
            <a:ext cx="314325" cy="381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6" name="Line 394">
            <a:extLst>
              <a:ext uri="{FF2B5EF4-FFF2-40B4-BE49-F238E27FC236}">
                <a16:creationId xmlns:a16="http://schemas.microsoft.com/office/drawing/2014/main" id="{949E3E90-FDBA-446F-86CD-C8BF45C346E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00575" y="2805113"/>
            <a:ext cx="85725" cy="1714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7" name="Line 395">
            <a:extLst>
              <a:ext uri="{FF2B5EF4-FFF2-40B4-BE49-F238E27FC236}">
                <a16:creationId xmlns:a16="http://schemas.microsoft.com/office/drawing/2014/main" id="{82DDBD9B-FDCD-41E7-8AE6-7F3AB45AB1A5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0575" y="2795588"/>
            <a:ext cx="438150" cy="3143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8" name="Line 396">
            <a:extLst>
              <a:ext uri="{FF2B5EF4-FFF2-40B4-BE49-F238E27FC236}">
                <a16:creationId xmlns:a16="http://schemas.microsoft.com/office/drawing/2014/main" id="{5C91CB8D-C1C5-42D4-AAC1-28372679CA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1100" y="3109913"/>
            <a:ext cx="47625" cy="762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9" name="Line 397">
            <a:extLst>
              <a:ext uri="{FF2B5EF4-FFF2-40B4-BE49-F238E27FC236}">
                <a16:creationId xmlns:a16="http://schemas.microsoft.com/office/drawing/2014/main" id="{FDDD8E25-4989-4693-A877-5235B9515B0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86300" y="2976563"/>
            <a:ext cx="304800" cy="2095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70" name="Line 398">
            <a:extLst>
              <a:ext uri="{FF2B5EF4-FFF2-40B4-BE49-F238E27FC236}">
                <a16:creationId xmlns:a16="http://schemas.microsoft.com/office/drawing/2014/main" id="{E1AC5A9F-ED31-4B48-B90D-1E4864C0CE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00575" y="2795588"/>
            <a:ext cx="1588" cy="9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71" name="Line 399">
            <a:extLst>
              <a:ext uri="{FF2B5EF4-FFF2-40B4-BE49-F238E27FC236}">
                <a16:creationId xmlns:a16="http://schemas.microsoft.com/office/drawing/2014/main" id="{82A90C01-B34F-42B6-9CB0-DAB975698C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81675" y="3538538"/>
            <a:ext cx="76200" cy="4857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72" name="Line 400">
            <a:extLst>
              <a:ext uri="{FF2B5EF4-FFF2-40B4-BE49-F238E27FC236}">
                <a16:creationId xmlns:a16="http://schemas.microsoft.com/office/drawing/2014/main" id="{5B8EF69B-3275-479B-8D2D-6BCD283D5A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00725" y="3424238"/>
            <a:ext cx="571500" cy="6191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73" name="Line 401">
            <a:extLst>
              <a:ext uri="{FF2B5EF4-FFF2-40B4-BE49-F238E27FC236}">
                <a16:creationId xmlns:a16="http://schemas.microsoft.com/office/drawing/2014/main" id="{BDB8B62C-59D7-498B-8506-DA268291772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781675" y="4024313"/>
            <a:ext cx="19050" cy="190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74" name="Line 402">
            <a:extLst>
              <a:ext uri="{FF2B5EF4-FFF2-40B4-BE49-F238E27FC236}">
                <a16:creationId xmlns:a16="http://schemas.microsoft.com/office/drawing/2014/main" id="{65295B4C-D66A-4BF3-8256-8E2742EC525C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5325" y="3195638"/>
            <a:ext cx="209550" cy="762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75" name="Line 403">
            <a:extLst>
              <a:ext uri="{FF2B5EF4-FFF2-40B4-BE49-F238E27FC236}">
                <a16:creationId xmlns:a16="http://schemas.microsoft.com/office/drawing/2014/main" id="{3AA2560B-6C52-405A-A982-431A3793B3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10075" y="3328988"/>
            <a:ext cx="352425" cy="1905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76" name="Line 404">
            <a:extLst>
              <a:ext uri="{FF2B5EF4-FFF2-40B4-BE49-F238E27FC236}">
                <a16:creationId xmlns:a16="http://schemas.microsoft.com/office/drawing/2014/main" id="{62D7C7DC-7422-4ACF-A517-13AEA892EE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67225" y="3195638"/>
            <a:ext cx="38100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77" name="Line 405">
            <a:extLst>
              <a:ext uri="{FF2B5EF4-FFF2-40B4-BE49-F238E27FC236}">
                <a16:creationId xmlns:a16="http://schemas.microsoft.com/office/drawing/2014/main" id="{F563DC9C-8EFB-40A2-A274-3A7D83A9A11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14875" y="3271838"/>
            <a:ext cx="47625" cy="571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78" name="Line 406">
            <a:extLst>
              <a:ext uri="{FF2B5EF4-FFF2-40B4-BE49-F238E27FC236}">
                <a16:creationId xmlns:a16="http://schemas.microsoft.com/office/drawing/2014/main" id="{8CA8562E-22F8-4385-84C8-E1526B6E5B5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381500" y="3509963"/>
            <a:ext cx="28575" cy="9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80" name="Line 408">
            <a:extLst>
              <a:ext uri="{FF2B5EF4-FFF2-40B4-BE49-F238E27FC236}">
                <a16:creationId xmlns:a16="http://schemas.microsoft.com/office/drawing/2014/main" id="{234F8850-2E20-4BFA-8901-F4E1558EFD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81500" y="3233738"/>
            <a:ext cx="85725" cy="2762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81" name="Line 409">
            <a:extLst>
              <a:ext uri="{FF2B5EF4-FFF2-40B4-BE49-F238E27FC236}">
                <a16:creationId xmlns:a16="http://schemas.microsoft.com/office/drawing/2014/main" id="{87393EAE-419B-41DA-A606-094CFE51C99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0150" y="2566988"/>
            <a:ext cx="76200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82" name="Line 410">
            <a:extLst>
              <a:ext uri="{FF2B5EF4-FFF2-40B4-BE49-F238E27FC236}">
                <a16:creationId xmlns:a16="http://schemas.microsoft.com/office/drawing/2014/main" id="{82854202-1C82-4C21-BBDE-2D1E3305FB1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00600" y="2767013"/>
            <a:ext cx="209550" cy="571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83" name="Line 411">
            <a:extLst>
              <a:ext uri="{FF2B5EF4-FFF2-40B4-BE49-F238E27FC236}">
                <a16:creationId xmlns:a16="http://schemas.microsoft.com/office/drawing/2014/main" id="{24FF8EBD-7949-414E-B476-36F5C2384C7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6350" y="2605088"/>
            <a:ext cx="9525" cy="285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84" name="Line 412">
            <a:extLst>
              <a:ext uri="{FF2B5EF4-FFF2-40B4-BE49-F238E27FC236}">
                <a16:creationId xmlns:a16="http://schemas.microsoft.com/office/drawing/2014/main" id="{E715CB6B-4100-4702-A27A-A38BE5AC7C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00600" y="2566988"/>
            <a:ext cx="209550" cy="2000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85" name="Line 413">
            <a:extLst>
              <a:ext uri="{FF2B5EF4-FFF2-40B4-BE49-F238E27FC236}">
                <a16:creationId xmlns:a16="http://schemas.microsoft.com/office/drawing/2014/main" id="{7AD42103-F458-4E5F-9950-E24F418A7E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0150" y="2633663"/>
            <a:ext cx="85725" cy="1905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86" name="Line 414">
            <a:extLst>
              <a:ext uri="{FF2B5EF4-FFF2-40B4-BE49-F238E27FC236}">
                <a16:creationId xmlns:a16="http://schemas.microsoft.com/office/drawing/2014/main" id="{78ABD48E-4FDF-40C2-B97E-DB49B6382A7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638925" y="3910013"/>
            <a:ext cx="409575" cy="14478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87" name="Line 415">
            <a:extLst>
              <a:ext uri="{FF2B5EF4-FFF2-40B4-BE49-F238E27FC236}">
                <a16:creationId xmlns:a16="http://schemas.microsoft.com/office/drawing/2014/main" id="{3EA67C6C-CA29-402D-B83F-931CED625E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38925" y="3462338"/>
            <a:ext cx="104775" cy="4476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88" name="Line 416">
            <a:extLst>
              <a:ext uri="{FF2B5EF4-FFF2-40B4-BE49-F238E27FC236}">
                <a16:creationId xmlns:a16="http://schemas.microsoft.com/office/drawing/2014/main" id="{EAA8E170-9EC8-499A-9A55-AEC7E58515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05475" y="1604963"/>
            <a:ext cx="171450" cy="2762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89" name="Line 417">
            <a:extLst>
              <a:ext uri="{FF2B5EF4-FFF2-40B4-BE49-F238E27FC236}">
                <a16:creationId xmlns:a16="http://schemas.microsoft.com/office/drawing/2014/main" id="{5363EB65-4347-43C7-8D09-DFE2E3D950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81700" y="2224088"/>
            <a:ext cx="104775" cy="3143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0" name="Line 418">
            <a:extLst>
              <a:ext uri="{FF2B5EF4-FFF2-40B4-BE49-F238E27FC236}">
                <a16:creationId xmlns:a16="http://schemas.microsoft.com/office/drawing/2014/main" id="{616B2898-7AB7-44A2-B763-8ACDF00D3991}"/>
              </a:ext>
            </a:extLst>
          </p:cNvPr>
          <p:cNvSpPr>
            <a:spLocks noChangeShapeType="1"/>
          </p:cNvSpPr>
          <p:nvPr/>
        </p:nvSpPr>
        <p:spPr bwMode="auto">
          <a:xfrm>
            <a:off x="5876925" y="1604963"/>
            <a:ext cx="209550" cy="6191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1" name="Line 419">
            <a:extLst>
              <a:ext uri="{FF2B5EF4-FFF2-40B4-BE49-F238E27FC236}">
                <a16:creationId xmlns:a16="http://schemas.microsoft.com/office/drawing/2014/main" id="{B61E01E8-EA82-43A5-80C6-880C3FB185F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43550" y="2462213"/>
            <a:ext cx="438150" cy="762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2" name="Line 420">
            <a:extLst>
              <a:ext uri="{FF2B5EF4-FFF2-40B4-BE49-F238E27FC236}">
                <a16:creationId xmlns:a16="http://schemas.microsoft.com/office/drawing/2014/main" id="{3DB367E3-D68D-4803-96FF-C5C0070FE3E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95925" y="2328863"/>
            <a:ext cx="9525" cy="762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3" name="Line 421">
            <a:extLst>
              <a:ext uri="{FF2B5EF4-FFF2-40B4-BE49-F238E27FC236}">
                <a16:creationId xmlns:a16="http://schemas.microsoft.com/office/drawing/2014/main" id="{54760CAF-B222-45DE-AFD8-95586BFED01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5450" y="2405063"/>
            <a:ext cx="38100" cy="571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4" name="Line 422">
            <a:extLst>
              <a:ext uri="{FF2B5EF4-FFF2-40B4-BE49-F238E27FC236}">
                <a16:creationId xmlns:a16="http://schemas.microsoft.com/office/drawing/2014/main" id="{7FC13A71-878E-49C3-8878-3AFE6D4FE4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95925" y="1881188"/>
            <a:ext cx="209550" cy="4476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5" name="Line 423">
            <a:extLst>
              <a:ext uri="{FF2B5EF4-FFF2-40B4-BE49-F238E27FC236}">
                <a16:creationId xmlns:a16="http://schemas.microsoft.com/office/drawing/2014/main" id="{88283D4B-070C-461B-9A59-8A170C46E2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90950" y="2643188"/>
            <a:ext cx="180975" cy="1905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6" name="Line 424">
            <a:extLst>
              <a:ext uri="{FF2B5EF4-FFF2-40B4-BE49-F238E27FC236}">
                <a16:creationId xmlns:a16="http://schemas.microsoft.com/office/drawing/2014/main" id="{A1BFEAC9-3727-4818-89B8-4462695BD9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800475" y="2490788"/>
            <a:ext cx="171450" cy="1524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7" name="Line 425">
            <a:extLst>
              <a:ext uri="{FF2B5EF4-FFF2-40B4-BE49-F238E27FC236}">
                <a16:creationId xmlns:a16="http://schemas.microsoft.com/office/drawing/2014/main" id="{F9DE5D46-CEFC-4A24-AA7B-469532FCD6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38550" y="2833688"/>
            <a:ext cx="152400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8" name="Line 426">
            <a:extLst>
              <a:ext uri="{FF2B5EF4-FFF2-40B4-BE49-F238E27FC236}">
                <a16:creationId xmlns:a16="http://schemas.microsoft.com/office/drawing/2014/main" id="{D3557A4C-8017-4466-AF22-17712A1A7C3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2471738"/>
            <a:ext cx="57150" cy="190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9" name="Line 427">
            <a:extLst>
              <a:ext uri="{FF2B5EF4-FFF2-40B4-BE49-F238E27FC236}">
                <a16:creationId xmlns:a16="http://schemas.microsoft.com/office/drawing/2014/main" id="{A286206D-7DD9-4042-A7B5-C9D474048D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48050" y="2471738"/>
            <a:ext cx="295275" cy="3810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0" name="Line 428">
            <a:extLst>
              <a:ext uri="{FF2B5EF4-FFF2-40B4-BE49-F238E27FC236}">
                <a16:creationId xmlns:a16="http://schemas.microsoft.com/office/drawing/2014/main" id="{D4CDB964-0D69-4C26-8D57-E3D38E0728D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48050" y="2852738"/>
            <a:ext cx="190500" cy="190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1" name="Line 429">
            <a:extLst>
              <a:ext uri="{FF2B5EF4-FFF2-40B4-BE49-F238E27FC236}">
                <a16:creationId xmlns:a16="http://schemas.microsoft.com/office/drawing/2014/main" id="{D4276C3C-2F19-4CE7-889A-2FF083DE77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38800" y="3186113"/>
            <a:ext cx="142875" cy="1809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2" name="Line 430">
            <a:extLst>
              <a:ext uri="{FF2B5EF4-FFF2-40B4-BE49-F238E27FC236}">
                <a16:creationId xmlns:a16="http://schemas.microsoft.com/office/drawing/2014/main" id="{DF8880C8-926B-44F1-AF2D-F20314B0DD2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1675" y="3186113"/>
            <a:ext cx="819150" cy="1143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3" name="Line 431">
            <a:extLst>
              <a:ext uri="{FF2B5EF4-FFF2-40B4-BE49-F238E27FC236}">
                <a16:creationId xmlns:a16="http://schemas.microsoft.com/office/drawing/2014/main" id="{D2896605-DA60-4DB5-A818-9085260D68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62625" y="3538538"/>
            <a:ext cx="95250" cy="1587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4" name="Line 432">
            <a:extLst>
              <a:ext uri="{FF2B5EF4-FFF2-40B4-BE49-F238E27FC236}">
                <a16:creationId xmlns:a16="http://schemas.microsoft.com/office/drawing/2014/main" id="{68D2043E-B8AE-4DCC-B028-5CA25B83E5B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86425" y="3500438"/>
            <a:ext cx="76200" cy="38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5" name="Line 433">
            <a:extLst>
              <a:ext uri="{FF2B5EF4-FFF2-40B4-BE49-F238E27FC236}">
                <a16:creationId xmlns:a16="http://schemas.microsoft.com/office/drawing/2014/main" id="{A2C12C01-7A9D-454A-976C-98E2EA9E30F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8800" y="3367088"/>
            <a:ext cx="47625" cy="1333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6" name="Line 434">
            <a:extLst>
              <a:ext uri="{FF2B5EF4-FFF2-40B4-BE49-F238E27FC236}">
                <a16:creationId xmlns:a16="http://schemas.microsoft.com/office/drawing/2014/main" id="{E6D717E9-1C26-46E2-8ED3-B29B3D1DF6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72225" y="3300413"/>
            <a:ext cx="228600" cy="1238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7" name="Line 435">
            <a:extLst>
              <a:ext uri="{FF2B5EF4-FFF2-40B4-BE49-F238E27FC236}">
                <a16:creationId xmlns:a16="http://schemas.microsoft.com/office/drawing/2014/main" id="{4E25EEB4-20C7-4EDB-A50F-64A0C13DE6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424238"/>
            <a:ext cx="514350" cy="1143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8" name="Line 436">
            <a:extLst>
              <a:ext uri="{FF2B5EF4-FFF2-40B4-BE49-F238E27FC236}">
                <a16:creationId xmlns:a16="http://schemas.microsoft.com/office/drawing/2014/main" id="{C1EAEE10-36CD-4DBF-9220-39115780A62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648075" y="3205163"/>
            <a:ext cx="152400" cy="762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9" name="Line 437">
            <a:extLst>
              <a:ext uri="{FF2B5EF4-FFF2-40B4-BE49-F238E27FC236}">
                <a16:creationId xmlns:a16="http://schemas.microsoft.com/office/drawing/2014/main" id="{06672ECB-6D43-4393-9EA7-99C10C034F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0475" y="3224213"/>
            <a:ext cx="190500" cy="571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10" name="Line 438">
            <a:extLst>
              <a:ext uri="{FF2B5EF4-FFF2-40B4-BE49-F238E27FC236}">
                <a16:creationId xmlns:a16="http://schemas.microsoft.com/office/drawing/2014/main" id="{24460102-0903-48BE-A5D2-A14C423518A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38575" y="3071813"/>
            <a:ext cx="142875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11" name="Line 439">
            <a:extLst>
              <a:ext uri="{FF2B5EF4-FFF2-40B4-BE49-F238E27FC236}">
                <a16:creationId xmlns:a16="http://schemas.microsoft.com/office/drawing/2014/main" id="{CD36839C-62C2-4F9D-9E2D-5AB53059CFD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450" y="3119438"/>
            <a:ext cx="9525" cy="1047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12" name="Line 440">
            <a:extLst>
              <a:ext uri="{FF2B5EF4-FFF2-40B4-BE49-F238E27FC236}">
                <a16:creationId xmlns:a16="http://schemas.microsoft.com/office/drawing/2014/main" id="{D5933591-0501-4C50-BFE7-25EE0F379C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8075" y="3071813"/>
            <a:ext cx="190500" cy="1333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13" name="Line 441">
            <a:extLst>
              <a:ext uri="{FF2B5EF4-FFF2-40B4-BE49-F238E27FC236}">
                <a16:creationId xmlns:a16="http://schemas.microsoft.com/office/drawing/2014/main" id="{666B7168-852B-4201-ADFF-036BF7BFCC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3450" y="3852863"/>
            <a:ext cx="66675" cy="2095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14" name="Line 442">
            <a:extLst>
              <a:ext uri="{FF2B5EF4-FFF2-40B4-BE49-F238E27FC236}">
                <a16:creationId xmlns:a16="http://schemas.microsoft.com/office/drawing/2014/main" id="{2CABEFCE-D78C-40D4-9E59-CEB81EB3F0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76750" y="4138613"/>
            <a:ext cx="38100" cy="666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15" name="Line 443">
            <a:extLst>
              <a:ext uri="{FF2B5EF4-FFF2-40B4-BE49-F238E27FC236}">
                <a16:creationId xmlns:a16="http://schemas.microsoft.com/office/drawing/2014/main" id="{6AB8A319-E902-4FE0-A56E-8181A64815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57700" y="3957638"/>
            <a:ext cx="28575" cy="476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16" name="Line 444">
            <a:extLst>
              <a:ext uri="{FF2B5EF4-FFF2-40B4-BE49-F238E27FC236}">
                <a16:creationId xmlns:a16="http://schemas.microsoft.com/office/drawing/2014/main" id="{B975DA09-CA2E-49DB-BB77-CC8D4185B4C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14850" y="4205288"/>
            <a:ext cx="152400" cy="190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17" name="Line 445">
            <a:extLst>
              <a:ext uri="{FF2B5EF4-FFF2-40B4-BE49-F238E27FC236}">
                <a16:creationId xmlns:a16="http://schemas.microsoft.com/office/drawing/2014/main" id="{16BEFD15-3C88-4016-AFD2-15AA7B82ED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86275" y="3852863"/>
            <a:ext cx="257175" cy="1047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18" name="Line 446">
            <a:extLst>
              <a:ext uri="{FF2B5EF4-FFF2-40B4-BE49-F238E27FC236}">
                <a16:creationId xmlns:a16="http://schemas.microsoft.com/office/drawing/2014/main" id="{96293C01-EC0A-4075-B13C-2DA76BEEF64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57700" y="4005263"/>
            <a:ext cx="19050" cy="1333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19" name="Line 447">
            <a:extLst>
              <a:ext uri="{FF2B5EF4-FFF2-40B4-BE49-F238E27FC236}">
                <a16:creationId xmlns:a16="http://schemas.microsoft.com/office/drawing/2014/main" id="{0125DB5C-96F1-4666-842F-FF927234CB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3500" y="4033838"/>
            <a:ext cx="19050" cy="952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20" name="Line 448">
            <a:extLst>
              <a:ext uri="{FF2B5EF4-FFF2-40B4-BE49-F238E27FC236}">
                <a16:creationId xmlns:a16="http://schemas.microsoft.com/office/drawing/2014/main" id="{B238DA90-1792-49F2-AE9A-0FA1486B2A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10125" y="3976688"/>
            <a:ext cx="133350" cy="857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21" name="Line 449">
            <a:extLst>
              <a:ext uri="{FF2B5EF4-FFF2-40B4-BE49-F238E27FC236}">
                <a16:creationId xmlns:a16="http://schemas.microsoft.com/office/drawing/2014/main" id="{72EF015D-9671-479A-B8AF-47F84967FCCE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3475" y="3976688"/>
            <a:ext cx="219075" cy="571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22" name="Line 450">
            <a:extLst>
              <a:ext uri="{FF2B5EF4-FFF2-40B4-BE49-F238E27FC236}">
                <a16:creationId xmlns:a16="http://schemas.microsoft.com/office/drawing/2014/main" id="{AAFC3940-DF56-4C6B-8431-7530B64EE27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7250" y="4224338"/>
            <a:ext cx="333375" cy="2762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23" name="Line 451">
            <a:extLst>
              <a:ext uri="{FF2B5EF4-FFF2-40B4-BE49-F238E27FC236}">
                <a16:creationId xmlns:a16="http://schemas.microsoft.com/office/drawing/2014/main" id="{D77E2551-AE29-4EF6-8E79-706C6068BF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00625" y="4129088"/>
            <a:ext cx="142875" cy="37147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24" name="Line 452">
            <a:extLst>
              <a:ext uri="{FF2B5EF4-FFF2-40B4-BE49-F238E27FC236}">
                <a16:creationId xmlns:a16="http://schemas.microsoft.com/office/drawing/2014/main" id="{FF6DEBBA-10BE-42C9-8E76-57ACC57318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67250" y="4062413"/>
            <a:ext cx="142875" cy="1619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25" name="Line 453">
            <a:extLst>
              <a:ext uri="{FF2B5EF4-FFF2-40B4-BE49-F238E27FC236}">
                <a16:creationId xmlns:a16="http://schemas.microsoft.com/office/drawing/2014/main" id="{33BE9BAC-4DF9-4C63-809B-6471D9FA04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53000" y="5414963"/>
            <a:ext cx="38100" cy="2667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26" name="Line 454">
            <a:extLst>
              <a:ext uri="{FF2B5EF4-FFF2-40B4-BE49-F238E27FC236}">
                <a16:creationId xmlns:a16="http://schemas.microsoft.com/office/drawing/2014/main" id="{7B6BC044-E1D2-4642-B837-5772D0E116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58025" y="2300288"/>
            <a:ext cx="581025" cy="4381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28" name="Line 456">
            <a:extLst>
              <a:ext uri="{FF2B5EF4-FFF2-40B4-BE49-F238E27FC236}">
                <a16:creationId xmlns:a16="http://schemas.microsoft.com/office/drawing/2014/main" id="{C51E5658-D8A4-4C65-9D3D-9A44164BCC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71650" y="4262438"/>
            <a:ext cx="1181100" cy="12192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29" name="Line 457">
            <a:extLst>
              <a:ext uri="{FF2B5EF4-FFF2-40B4-BE49-F238E27FC236}">
                <a16:creationId xmlns:a16="http://schemas.microsoft.com/office/drawing/2014/main" id="{9802C410-F184-41DF-9D18-EE90B4BEAD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48500" y="5357813"/>
            <a:ext cx="314325" cy="32385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30" name="Line 458">
            <a:extLst>
              <a:ext uri="{FF2B5EF4-FFF2-40B4-BE49-F238E27FC236}">
                <a16:creationId xmlns:a16="http://schemas.microsoft.com/office/drawing/2014/main" id="{5AE27E29-2094-48B5-A258-BBF08341E93B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3700" y="3462338"/>
            <a:ext cx="895350" cy="419100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31" name="Freeform 459">
            <a:extLst>
              <a:ext uri="{FF2B5EF4-FFF2-40B4-BE49-F238E27FC236}">
                <a16:creationId xmlns:a16="http://schemas.microsoft.com/office/drawing/2014/main" id="{03098653-07FD-424A-8A78-1A39A4AAFE51}"/>
              </a:ext>
            </a:extLst>
          </p:cNvPr>
          <p:cNvSpPr>
            <a:spLocks/>
          </p:cNvSpPr>
          <p:nvPr/>
        </p:nvSpPr>
        <p:spPr bwMode="auto">
          <a:xfrm>
            <a:off x="4781550" y="2205038"/>
            <a:ext cx="1085850" cy="1123950"/>
          </a:xfrm>
          <a:custGeom>
            <a:avLst/>
            <a:gdLst/>
            <a:ahLst/>
            <a:cxnLst>
              <a:cxn ang="0">
                <a:pos x="678" y="618"/>
              </a:cxn>
              <a:cxn ang="0">
                <a:pos x="672" y="558"/>
              </a:cxn>
              <a:cxn ang="0">
                <a:pos x="660" y="528"/>
              </a:cxn>
              <a:cxn ang="0">
                <a:pos x="654" y="498"/>
              </a:cxn>
              <a:cxn ang="0">
                <a:pos x="642" y="468"/>
              </a:cxn>
              <a:cxn ang="0">
                <a:pos x="636" y="444"/>
              </a:cxn>
              <a:cxn ang="0">
                <a:pos x="624" y="420"/>
              </a:cxn>
              <a:cxn ang="0">
                <a:pos x="618" y="402"/>
              </a:cxn>
              <a:cxn ang="0">
                <a:pos x="606" y="384"/>
              </a:cxn>
              <a:cxn ang="0">
                <a:pos x="594" y="366"/>
              </a:cxn>
              <a:cxn ang="0">
                <a:pos x="582" y="348"/>
              </a:cxn>
              <a:cxn ang="0">
                <a:pos x="576" y="330"/>
              </a:cxn>
              <a:cxn ang="0">
                <a:pos x="564" y="312"/>
              </a:cxn>
              <a:cxn ang="0">
                <a:pos x="546" y="294"/>
              </a:cxn>
              <a:cxn ang="0">
                <a:pos x="534" y="276"/>
              </a:cxn>
              <a:cxn ang="0">
                <a:pos x="522" y="258"/>
              </a:cxn>
              <a:cxn ang="0">
                <a:pos x="504" y="240"/>
              </a:cxn>
              <a:cxn ang="0">
                <a:pos x="486" y="222"/>
              </a:cxn>
              <a:cxn ang="0">
                <a:pos x="474" y="204"/>
              </a:cxn>
              <a:cxn ang="0">
                <a:pos x="456" y="192"/>
              </a:cxn>
              <a:cxn ang="0">
                <a:pos x="438" y="174"/>
              </a:cxn>
              <a:cxn ang="0">
                <a:pos x="420" y="156"/>
              </a:cxn>
              <a:cxn ang="0">
                <a:pos x="402" y="144"/>
              </a:cxn>
              <a:cxn ang="0">
                <a:pos x="384" y="132"/>
              </a:cxn>
              <a:cxn ang="0">
                <a:pos x="366" y="120"/>
              </a:cxn>
              <a:cxn ang="0">
                <a:pos x="348" y="108"/>
              </a:cxn>
              <a:cxn ang="0">
                <a:pos x="330" y="96"/>
              </a:cxn>
              <a:cxn ang="0">
                <a:pos x="312" y="84"/>
              </a:cxn>
              <a:cxn ang="0">
                <a:pos x="288" y="78"/>
              </a:cxn>
              <a:cxn ang="0">
                <a:pos x="270" y="66"/>
              </a:cxn>
              <a:cxn ang="0">
                <a:pos x="252" y="60"/>
              </a:cxn>
              <a:cxn ang="0">
                <a:pos x="228" y="48"/>
              </a:cxn>
              <a:cxn ang="0">
                <a:pos x="210" y="42"/>
              </a:cxn>
              <a:cxn ang="0">
                <a:pos x="186" y="36"/>
              </a:cxn>
              <a:cxn ang="0">
                <a:pos x="168" y="30"/>
              </a:cxn>
              <a:cxn ang="0">
                <a:pos x="144" y="24"/>
              </a:cxn>
              <a:cxn ang="0">
                <a:pos x="126" y="18"/>
              </a:cxn>
              <a:cxn ang="0">
                <a:pos x="102" y="12"/>
              </a:cxn>
              <a:cxn ang="0">
                <a:pos x="84" y="6"/>
              </a:cxn>
              <a:cxn ang="0">
                <a:pos x="60" y="6"/>
              </a:cxn>
              <a:cxn ang="0">
                <a:pos x="36" y="0"/>
              </a:cxn>
              <a:cxn ang="0">
                <a:pos x="18" y="0"/>
              </a:cxn>
            </a:cxnLst>
            <a:rect l="0" t="0" r="r" b="b"/>
            <a:pathLst>
              <a:path w="684" h="708">
                <a:moveTo>
                  <a:pt x="684" y="708"/>
                </a:moveTo>
                <a:lnTo>
                  <a:pt x="684" y="630"/>
                </a:lnTo>
                <a:lnTo>
                  <a:pt x="678" y="618"/>
                </a:lnTo>
                <a:lnTo>
                  <a:pt x="678" y="588"/>
                </a:lnTo>
                <a:lnTo>
                  <a:pt x="672" y="576"/>
                </a:lnTo>
                <a:lnTo>
                  <a:pt x="672" y="558"/>
                </a:lnTo>
                <a:lnTo>
                  <a:pt x="666" y="552"/>
                </a:lnTo>
                <a:lnTo>
                  <a:pt x="666" y="534"/>
                </a:lnTo>
                <a:lnTo>
                  <a:pt x="660" y="528"/>
                </a:lnTo>
                <a:lnTo>
                  <a:pt x="660" y="510"/>
                </a:lnTo>
                <a:lnTo>
                  <a:pt x="654" y="504"/>
                </a:lnTo>
                <a:lnTo>
                  <a:pt x="654" y="498"/>
                </a:lnTo>
                <a:lnTo>
                  <a:pt x="648" y="486"/>
                </a:lnTo>
                <a:lnTo>
                  <a:pt x="648" y="474"/>
                </a:lnTo>
                <a:lnTo>
                  <a:pt x="642" y="468"/>
                </a:lnTo>
                <a:lnTo>
                  <a:pt x="642" y="462"/>
                </a:lnTo>
                <a:lnTo>
                  <a:pt x="636" y="456"/>
                </a:lnTo>
                <a:lnTo>
                  <a:pt x="636" y="444"/>
                </a:lnTo>
                <a:lnTo>
                  <a:pt x="630" y="438"/>
                </a:lnTo>
                <a:lnTo>
                  <a:pt x="630" y="432"/>
                </a:lnTo>
                <a:lnTo>
                  <a:pt x="624" y="420"/>
                </a:lnTo>
                <a:lnTo>
                  <a:pt x="624" y="414"/>
                </a:lnTo>
                <a:lnTo>
                  <a:pt x="618" y="408"/>
                </a:lnTo>
                <a:lnTo>
                  <a:pt x="618" y="402"/>
                </a:lnTo>
                <a:lnTo>
                  <a:pt x="612" y="396"/>
                </a:lnTo>
                <a:lnTo>
                  <a:pt x="612" y="390"/>
                </a:lnTo>
                <a:lnTo>
                  <a:pt x="606" y="384"/>
                </a:lnTo>
                <a:lnTo>
                  <a:pt x="600" y="378"/>
                </a:lnTo>
                <a:lnTo>
                  <a:pt x="600" y="372"/>
                </a:lnTo>
                <a:lnTo>
                  <a:pt x="594" y="366"/>
                </a:lnTo>
                <a:lnTo>
                  <a:pt x="594" y="360"/>
                </a:lnTo>
                <a:lnTo>
                  <a:pt x="588" y="354"/>
                </a:lnTo>
                <a:lnTo>
                  <a:pt x="582" y="348"/>
                </a:lnTo>
                <a:lnTo>
                  <a:pt x="582" y="342"/>
                </a:lnTo>
                <a:lnTo>
                  <a:pt x="576" y="336"/>
                </a:lnTo>
                <a:lnTo>
                  <a:pt x="576" y="330"/>
                </a:lnTo>
                <a:lnTo>
                  <a:pt x="570" y="324"/>
                </a:lnTo>
                <a:lnTo>
                  <a:pt x="564" y="318"/>
                </a:lnTo>
                <a:lnTo>
                  <a:pt x="564" y="312"/>
                </a:lnTo>
                <a:lnTo>
                  <a:pt x="558" y="306"/>
                </a:lnTo>
                <a:lnTo>
                  <a:pt x="552" y="300"/>
                </a:lnTo>
                <a:lnTo>
                  <a:pt x="546" y="294"/>
                </a:lnTo>
                <a:lnTo>
                  <a:pt x="546" y="288"/>
                </a:lnTo>
                <a:lnTo>
                  <a:pt x="540" y="282"/>
                </a:lnTo>
                <a:lnTo>
                  <a:pt x="534" y="276"/>
                </a:lnTo>
                <a:lnTo>
                  <a:pt x="534" y="270"/>
                </a:lnTo>
                <a:lnTo>
                  <a:pt x="528" y="264"/>
                </a:lnTo>
                <a:lnTo>
                  <a:pt x="522" y="258"/>
                </a:lnTo>
                <a:lnTo>
                  <a:pt x="516" y="252"/>
                </a:lnTo>
                <a:lnTo>
                  <a:pt x="510" y="246"/>
                </a:lnTo>
                <a:lnTo>
                  <a:pt x="504" y="240"/>
                </a:lnTo>
                <a:lnTo>
                  <a:pt x="498" y="234"/>
                </a:lnTo>
                <a:lnTo>
                  <a:pt x="492" y="228"/>
                </a:lnTo>
                <a:lnTo>
                  <a:pt x="486" y="222"/>
                </a:lnTo>
                <a:lnTo>
                  <a:pt x="486" y="216"/>
                </a:lnTo>
                <a:lnTo>
                  <a:pt x="480" y="210"/>
                </a:lnTo>
                <a:lnTo>
                  <a:pt x="474" y="204"/>
                </a:lnTo>
                <a:lnTo>
                  <a:pt x="468" y="204"/>
                </a:lnTo>
                <a:lnTo>
                  <a:pt x="462" y="198"/>
                </a:lnTo>
                <a:lnTo>
                  <a:pt x="456" y="192"/>
                </a:lnTo>
                <a:lnTo>
                  <a:pt x="450" y="186"/>
                </a:lnTo>
                <a:lnTo>
                  <a:pt x="444" y="180"/>
                </a:lnTo>
                <a:lnTo>
                  <a:pt x="438" y="174"/>
                </a:lnTo>
                <a:lnTo>
                  <a:pt x="432" y="168"/>
                </a:lnTo>
                <a:lnTo>
                  <a:pt x="426" y="162"/>
                </a:lnTo>
                <a:lnTo>
                  <a:pt x="420" y="156"/>
                </a:lnTo>
                <a:lnTo>
                  <a:pt x="414" y="156"/>
                </a:lnTo>
                <a:lnTo>
                  <a:pt x="408" y="150"/>
                </a:lnTo>
                <a:lnTo>
                  <a:pt x="402" y="144"/>
                </a:lnTo>
                <a:lnTo>
                  <a:pt x="396" y="144"/>
                </a:lnTo>
                <a:lnTo>
                  <a:pt x="390" y="138"/>
                </a:lnTo>
                <a:lnTo>
                  <a:pt x="384" y="132"/>
                </a:lnTo>
                <a:lnTo>
                  <a:pt x="378" y="126"/>
                </a:lnTo>
                <a:lnTo>
                  <a:pt x="372" y="126"/>
                </a:lnTo>
                <a:lnTo>
                  <a:pt x="366" y="120"/>
                </a:lnTo>
                <a:lnTo>
                  <a:pt x="360" y="114"/>
                </a:lnTo>
                <a:lnTo>
                  <a:pt x="354" y="114"/>
                </a:lnTo>
                <a:lnTo>
                  <a:pt x="348" y="108"/>
                </a:lnTo>
                <a:lnTo>
                  <a:pt x="342" y="108"/>
                </a:lnTo>
                <a:lnTo>
                  <a:pt x="336" y="102"/>
                </a:lnTo>
                <a:lnTo>
                  <a:pt x="330" y="96"/>
                </a:lnTo>
                <a:lnTo>
                  <a:pt x="324" y="96"/>
                </a:lnTo>
                <a:lnTo>
                  <a:pt x="318" y="90"/>
                </a:lnTo>
                <a:lnTo>
                  <a:pt x="312" y="84"/>
                </a:lnTo>
                <a:lnTo>
                  <a:pt x="300" y="84"/>
                </a:lnTo>
                <a:lnTo>
                  <a:pt x="294" y="78"/>
                </a:lnTo>
                <a:lnTo>
                  <a:pt x="288" y="78"/>
                </a:lnTo>
                <a:lnTo>
                  <a:pt x="282" y="72"/>
                </a:lnTo>
                <a:lnTo>
                  <a:pt x="276" y="72"/>
                </a:lnTo>
                <a:lnTo>
                  <a:pt x="270" y="66"/>
                </a:lnTo>
                <a:lnTo>
                  <a:pt x="264" y="66"/>
                </a:lnTo>
                <a:lnTo>
                  <a:pt x="258" y="60"/>
                </a:lnTo>
                <a:lnTo>
                  <a:pt x="252" y="60"/>
                </a:lnTo>
                <a:lnTo>
                  <a:pt x="246" y="54"/>
                </a:lnTo>
                <a:lnTo>
                  <a:pt x="234" y="54"/>
                </a:lnTo>
                <a:lnTo>
                  <a:pt x="228" y="48"/>
                </a:lnTo>
                <a:lnTo>
                  <a:pt x="222" y="48"/>
                </a:lnTo>
                <a:lnTo>
                  <a:pt x="216" y="42"/>
                </a:lnTo>
                <a:lnTo>
                  <a:pt x="210" y="42"/>
                </a:lnTo>
                <a:lnTo>
                  <a:pt x="204" y="42"/>
                </a:lnTo>
                <a:lnTo>
                  <a:pt x="198" y="36"/>
                </a:lnTo>
                <a:lnTo>
                  <a:pt x="186" y="36"/>
                </a:lnTo>
                <a:lnTo>
                  <a:pt x="180" y="30"/>
                </a:lnTo>
                <a:lnTo>
                  <a:pt x="174" y="30"/>
                </a:lnTo>
                <a:lnTo>
                  <a:pt x="168" y="30"/>
                </a:lnTo>
                <a:lnTo>
                  <a:pt x="162" y="24"/>
                </a:lnTo>
                <a:lnTo>
                  <a:pt x="156" y="24"/>
                </a:lnTo>
                <a:lnTo>
                  <a:pt x="144" y="24"/>
                </a:lnTo>
                <a:lnTo>
                  <a:pt x="138" y="18"/>
                </a:lnTo>
                <a:lnTo>
                  <a:pt x="132" y="18"/>
                </a:lnTo>
                <a:lnTo>
                  <a:pt x="126" y="18"/>
                </a:lnTo>
                <a:lnTo>
                  <a:pt x="120" y="18"/>
                </a:lnTo>
                <a:lnTo>
                  <a:pt x="108" y="12"/>
                </a:lnTo>
                <a:lnTo>
                  <a:pt x="102" y="12"/>
                </a:lnTo>
                <a:lnTo>
                  <a:pt x="96" y="12"/>
                </a:lnTo>
                <a:lnTo>
                  <a:pt x="90" y="12"/>
                </a:lnTo>
                <a:lnTo>
                  <a:pt x="84" y="6"/>
                </a:lnTo>
                <a:lnTo>
                  <a:pt x="72" y="6"/>
                </a:lnTo>
                <a:lnTo>
                  <a:pt x="66" y="6"/>
                </a:lnTo>
                <a:lnTo>
                  <a:pt x="60" y="6"/>
                </a:lnTo>
                <a:lnTo>
                  <a:pt x="54" y="6"/>
                </a:lnTo>
                <a:lnTo>
                  <a:pt x="48" y="0"/>
                </a:lnTo>
                <a:lnTo>
                  <a:pt x="36" y="0"/>
                </a:lnTo>
                <a:lnTo>
                  <a:pt x="30" y="0"/>
                </a:lnTo>
                <a:lnTo>
                  <a:pt x="24" y="0"/>
                </a:lnTo>
                <a:lnTo>
                  <a:pt x="18" y="0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noFill/>
          <a:ln w="2222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32" name="Freeform 460">
            <a:extLst>
              <a:ext uri="{FF2B5EF4-FFF2-40B4-BE49-F238E27FC236}">
                <a16:creationId xmlns:a16="http://schemas.microsoft.com/office/drawing/2014/main" id="{7EA6B70C-3395-40D3-90EA-C54E8588562E}"/>
              </a:ext>
            </a:extLst>
          </p:cNvPr>
          <p:cNvSpPr>
            <a:spLocks/>
          </p:cNvSpPr>
          <p:nvPr/>
        </p:nvSpPr>
        <p:spPr bwMode="auto">
          <a:xfrm>
            <a:off x="3600450" y="2195513"/>
            <a:ext cx="1181100" cy="742950"/>
          </a:xfrm>
          <a:custGeom>
            <a:avLst/>
            <a:gdLst/>
            <a:ahLst/>
            <a:cxnLst>
              <a:cxn ang="0">
                <a:pos x="732" y="6"/>
              </a:cxn>
              <a:cxn ang="0">
                <a:pos x="708" y="0"/>
              </a:cxn>
              <a:cxn ang="0">
                <a:pos x="684" y="0"/>
              </a:cxn>
              <a:cxn ang="0">
                <a:pos x="666" y="6"/>
              </a:cxn>
              <a:cxn ang="0">
                <a:pos x="642" y="6"/>
              </a:cxn>
              <a:cxn ang="0">
                <a:pos x="618" y="6"/>
              </a:cxn>
              <a:cxn ang="0">
                <a:pos x="600" y="6"/>
              </a:cxn>
              <a:cxn ang="0">
                <a:pos x="576" y="12"/>
              </a:cxn>
              <a:cxn ang="0">
                <a:pos x="552" y="18"/>
              </a:cxn>
              <a:cxn ang="0">
                <a:pos x="534" y="18"/>
              </a:cxn>
              <a:cxn ang="0">
                <a:pos x="510" y="24"/>
              </a:cxn>
              <a:cxn ang="0">
                <a:pos x="492" y="30"/>
              </a:cxn>
              <a:cxn ang="0">
                <a:pos x="468" y="36"/>
              </a:cxn>
              <a:cxn ang="0">
                <a:pos x="450" y="42"/>
              </a:cxn>
              <a:cxn ang="0">
                <a:pos x="426" y="48"/>
              </a:cxn>
              <a:cxn ang="0">
                <a:pos x="408" y="60"/>
              </a:cxn>
              <a:cxn ang="0">
                <a:pos x="384" y="66"/>
              </a:cxn>
              <a:cxn ang="0">
                <a:pos x="366" y="78"/>
              </a:cxn>
              <a:cxn ang="0">
                <a:pos x="348" y="84"/>
              </a:cxn>
              <a:cxn ang="0">
                <a:pos x="330" y="96"/>
              </a:cxn>
              <a:cxn ang="0">
                <a:pos x="306" y="108"/>
              </a:cxn>
              <a:cxn ang="0">
                <a:pos x="288" y="120"/>
              </a:cxn>
              <a:cxn ang="0">
                <a:pos x="270" y="132"/>
              </a:cxn>
              <a:cxn ang="0">
                <a:pos x="252" y="144"/>
              </a:cxn>
              <a:cxn ang="0">
                <a:pos x="234" y="156"/>
              </a:cxn>
              <a:cxn ang="0">
                <a:pos x="216" y="168"/>
              </a:cxn>
              <a:cxn ang="0">
                <a:pos x="204" y="180"/>
              </a:cxn>
              <a:cxn ang="0">
                <a:pos x="186" y="198"/>
              </a:cxn>
              <a:cxn ang="0">
                <a:pos x="168" y="210"/>
              </a:cxn>
              <a:cxn ang="0">
                <a:pos x="156" y="228"/>
              </a:cxn>
              <a:cxn ang="0">
                <a:pos x="138" y="246"/>
              </a:cxn>
              <a:cxn ang="0">
                <a:pos x="120" y="264"/>
              </a:cxn>
              <a:cxn ang="0">
                <a:pos x="108" y="282"/>
              </a:cxn>
              <a:cxn ang="0">
                <a:pos x="96" y="300"/>
              </a:cxn>
              <a:cxn ang="0">
                <a:pos x="84" y="318"/>
              </a:cxn>
              <a:cxn ang="0">
                <a:pos x="72" y="336"/>
              </a:cxn>
              <a:cxn ang="0">
                <a:pos x="60" y="354"/>
              </a:cxn>
              <a:cxn ang="0">
                <a:pos x="48" y="372"/>
              </a:cxn>
              <a:cxn ang="0">
                <a:pos x="36" y="390"/>
              </a:cxn>
              <a:cxn ang="0">
                <a:pos x="24" y="408"/>
              </a:cxn>
              <a:cxn ang="0">
                <a:pos x="18" y="426"/>
              </a:cxn>
              <a:cxn ang="0">
                <a:pos x="6" y="456"/>
              </a:cxn>
            </a:cxnLst>
            <a:rect l="0" t="0" r="r" b="b"/>
            <a:pathLst>
              <a:path w="744" h="468">
                <a:moveTo>
                  <a:pt x="744" y="6"/>
                </a:moveTo>
                <a:lnTo>
                  <a:pt x="738" y="6"/>
                </a:lnTo>
                <a:lnTo>
                  <a:pt x="732" y="6"/>
                </a:lnTo>
                <a:lnTo>
                  <a:pt x="726" y="6"/>
                </a:lnTo>
                <a:lnTo>
                  <a:pt x="714" y="0"/>
                </a:lnTo>
                <a:lnTo>
                  <a:pt x="708" y="0"/>
                </a:lnTo>
                <a:lnTo>
                  <a:pt x="702" y="0"/>
                </a:lnTo>
                <a:lnTo>
                  <a:pt x="696" y="0"/>
                </a:lnTo>
                <a:lnTo>
                  <a:pt x="684" y="0"/>
                </a:lnTo>
                <a:lnTo>
                  <a:pt x="678" y="0"/>
                </a:lnTo>
                <a:lnTo>
                  <a:pt x="672" y="0"/>
                </a:lnTo>
                <a:lnTo>
                  <a:pt x="666" y="6"/>
                </a:lnTo>
                <a:lnTo>
                  <a:pt x="654" y="6"/>
                </a:lnTo>
                <a:lnTo>
                  <a:pt x="648" y="6"/>
                </a:lnTo>
                <a:lnTo>
                  <a:pt x="642" y="6"/>
                </a:lnTo>
                <a:lnTo>
                  <a:pt x="636" y="6"/>
                </a:lnTo>
                <a:lnTo>
                  <a:pt x="630" y="6"/>
                </a:lnTo>
                <a:lnTo>
                  <a:pt x="618" y="6"/>
                </a:lnTo>
                <a:lnTo>
                  <a:pt x="612" y="6"/>
                </a:lnTo>
                <a:lnTo>
                  <a:pt x="606" y="6"/>
                </a:lnTo>
                <a:lnTo>
                  <a:pt x="600" y="6"/>
                </a:lnTo>
                <a:lnTo>
                  <a:pt x="588" y="12"/>
                </a:lnTo>
                <a:lnTo>
                  <a:pt x="582" y="12"/>
                </a:lnTo>
                <a:lnTo>
                  <a:pt x="576" y="12"/>
                </a:lnTo>
                <a:lnTo>
                  <a:pt x="570" y="12"/>
                </a:lnTo>
                <a:lnTo>
                  <a:pt x="564" y="12"/>
                </a:lnTo>
                <a:lnTo>
                  <a:pt x="552" y="18"/>
                </a:lnTo>
                <a:lnTo>
                  <a:pt x="546" y="18"/>
                </a:lnTo>
                <a:lnTo>
                  <a:pt x="540" y="18"/>
                </a:lnTo>
                <a:lnTo>
                  <a:pt x="534" y="18"/>
                </a:lnTo>
                <a:lnTo>
                  <a:pt x="528" y="24"/>
                </a:lnTo>
                <a:lnTo>
                  <a:pt x="516" y="24"/>
                </a:lnTo>
                <a:lnTo>
                  <a:pt x="510" y="24"/>
                </a:lnTo>
                <a:lnTo>
                  <a:pt x="504" y="24"/>
                </a:lnTo>
                <a:lnTo>
                  <a:pt x="498" y="30"/>
                </a:lnTo>
                <a:lnTo>
                  <a:pt x="492" y="30"/>
                </a:lnTo>
                <a:lnTo>
                  <a:pt x="480" y="30"/>
                </a:lnTo>
                <a:lnTo>
                  <a:pt x="474" y="36"/>
                </a:lnTo>
                <a:lnTo>
                  <a:pt x="468" y="36"/>
                </a:lnTo>
                <a:lnTo>
                  <a:pt x="462" y="36"/>
                </a:lnTo>
                <a:lnTo>
                  <a:pt x="456" y="42"/>
                </a:lnTo>
                <a:lnTo>
                  <a:pt x="450" y="42"/>
                </a:lnTo>
                <a:lnTo>
                  <a:pt x="438" y="48"/>
                </a:lnTo>
                <a:lnTo>
                  <a:pt x="432" y="48"/>
                </a:lnTo>
                <a:lnTo>
                  <a:pt x="426" y="48"/>
                </a:lnTo>
                <a:lnTo>
                  <a:pt x="420" y="54"/>
                </a:lnTo>
                <a:lnTo>
                  <a:pt x="414" y="54"/>
                </a:lnTo>
                <a:lnTo>
                  <a:pt x="408" y="60"/>
                </a:lnTo>
                <a:lnTo>
                  <a:pt x="402" y="60"/>
                </a:lnTo>
                <a:lnTo>
                  <a:pt x="396" y="66"/>
                </a:lnTo>
                <a:lnTo>
                  <a:pt x="384" y="66"/>
                </a:lnTo>
                <a:lnTo>
                  <a:pt x="378" y="72"/>
                </a:lnTo>
                <a:lnTo>
                  <a:pt x="372" y="72"/>
                </a:lnTo>
                <a:lnTo>
                  <a:pt x="366" y="78"/>
                </a:lnTo>
                <a:lnTo>
                  <a:pt x="360" y="78"/>
                </a:lnTo>
                <a:lnTo>
                  <a:pt x="354" y="84"/>
                </a:lnTo>
                <a:lnTo>
                  <a:pt x="348" y="84"/>
                </a:lnTo>
                <a:lnTo>
                  <a:pt x="342" y="90"/>
                </a:lnTo>
                <a:lnTo>
                  <a:pt x="336" y="90"/>
                </a:lnTo>
                <a:lnTo>
                  <a:pt x="330" y="96"/>
                </a:lnTo>
                <a:lnTo>
                  <a:pt x="324" y="102"/>
                </a:lnTo>
                <a:lnTo>
                  <a:pt x="312" y="102"/>
                </a:lnTo>
                <a:lnTo>
                  <a:pt x="306" y="108"/>
                </a:lnTo>
                <a:lnTo>
                  <a:pt x="300" y="108"/>
                </a:lnTo>
                <a:lnTo>
                  <a:pt x="294" y="114"/>
                </a:lnTo>
                <a:lnTo>
                  <a:pt x="288" y="120"/>
                </a:lnTo>
                <a:lnTo>
                  <a:pt x="282" y="120"/>
                </a:lnTo>
                <a:lnTo>
                  <a:pt x="276" y="126"/>
                </a:lnTo>
                <a:lnTo>
                  <a:pt x="270" y="132"/>
                </a:lnTo>
                <a:lnTo>
                  <a:pt x="264" y="132"/>
                </a:lnTo>
                <a:lnTo>
                  <a:pt x="258" y="138"/>
                </a:lnTo>
                <a:lnTo>
                  <a:pt x="252" y="144"/>
                </a:lnTo>
                <a:lnTo>
                  <a:pt x="246" y="144"/>
                </a:lnTo>
                <a:lnTo>
                  <a:pt x="240" y="150"/>
                </a:lnTo>
                <a:lnTo>
                  <a:pt x="234" y="156"/>
                </a:lnTo>
                <a:lnTo>
                  <a:pt x="228" y="162"/>
                </a:lnTo>
                <a:lnTo>
                  <a:pt x="222" y="162"/>
                </a:lnTo>
                <a:lnTo>
                  <a:pt x="216" y="168"/>
                </a:lnTo>
                <a:lnTo>
                  <a:pt x="216" y="174"/>
                </a:lnTo>
                <a:lnTo>
                  <a:pt x="210" y="180"/>
                </a:lnTo>
                <a:lnTo>
                  <a:pt x="204" y="180"/>
                </a:lnTo>
                <a:lnTo>
                  <a:pt x="198" y="186"/>
                </a:lnTo>
                <a:lnTo>
                  <a:pt x="192" y="192"/>
                </a:lnTo>
                <a:lnTo>
                  <a:pt x="186" y="198"/>
                </a:lnTo>
                <a:lnTo>
                  <a:pt x="180" y="204"/>
                </a:lnTo>
                <a:lnTo>
                  <a:pt x="174" y="204"/>
                </a:lnTo>
                <a:lnTo>
                  <a:pt x="168" y="210"/>
                </a:lnTo>
                <a:lnTo>
                  <a:pt x="162" y="216"/>
                </a:lnTo>
                <a:lnTo>
                  <a:pt x="162" y="222"/>
                </a:lnTo>
                <a:lnTo>
                  <a:pt x="156" y="228"/>
                </a:lnTo>
                <a:lnTo>
                  <a:pt x="150" y="234"/>
                </a:lnTo>
                <a:lnTo>
                  <a:pt x="144" y="240"/>
                </a:lnTo>
                <a:lnTo>
                  <a:pt x="138" y="246"/>
                </a:lnTo>
                <a:lnTo>
                  <a:pt x="132" y="252"/>
                </a:lnTo>
                <a:lnTo>
                  <a:pt x="126" y="258"/>
                </a:lnTo>
                <a:lnTo>
                  <a:pt x="120" y="264"/>
                </a:lnTo>
                <a:lnTo>
                  <a:pt x="114" y="270"/>
                </a:lnTo>
                <a:lnTo>
                  <a:pt x="114" y="276"/>
                </a:lnTo>
                <a:lnTo>
                  <a:pt x="108" y="282"/>
                </a:lnTo>
                <a:lnTo>
                  <a:pt x="102" y="288"/>
                </a:lnTo>
                <a:lnTo>
                  <a:pt x="96" y="294"/>
                </a:lnTo>
                <a:lnTo>
                  <a:pt x="96" y="300"/>
                </a:lnTo>
                <a:lnTo>
                  <a:pt x="90" y="306"/>
                </a:lnTo>
                <a:lnTo>
                  <a:pt x="84" y="312"/>
                </a:lnTo>
                <a:lnTo>
                  <a:pt x="84" y="318"/>
                </a:lnTo>
                <a:lnTo>
                  <a:pt x="78" y="324"/>
                </a:lnTo>
                <a:lnTo>
                  <a:pt x="72" y="330"/>
                </a:lnTo>
                <a:lnTo>
                  <a:pt x="72" y="336"/>
                </a:lnTo>
                <a:lnTo>
                  <a:pt x="66" y="342"/>
                </a:lnTo>
                <a:lnTo>
                  <a:pt x="60" y="348"/>
                </a:lnTo>
                <a:lnTo>
                  <a:pt x="60" y="354"/>
                </a:lnTo>
                <a:lnTo>
                  <a:pt x="54" y="360"/>
                </a:lnTo>
                <a:lnTo>
                  <a:pt x="48" y="366"/>
                </a:lnTo>
                <a:lnTo>
                  <a:pt x="48" y="372"/>
                </a:lnTo>
                <a:lnTo>
                  <a:pt x="42" y="378"/>
                </a:lnTo>
                <a:lnTo>
                  <a:pt x="42" y="384"/>
                </a:lnTo>
                <a:lnTo>
                  <a:pt x="36" y="390"/>
                </a:lnTo>
                <a:lnTo>
                  <a:pt x="36" y="396"/>
                </a:lnTo>
                <a:lnTo>
                  <a:pt x="30" y="402"/>
                </a:lnTo>
                <a:lnTo>
                  <a:pt x="24" y="408"/>
                </a:lnTo>
                <a:lnTo>
                  <a:pt x="24" y="414"/>
                </a:lnTo>
                <a:lnTo>
                  <a:pt x="18" y="420"/>
                </a:lnTo>
                <a:lnTo>
                  <a:pt x="18" y="426"/>
                </a:lnTo>
                <a:lnTo>
                  <a:pt x="12" y="432"/>
                </a:lnTo>
                <a:lnTo>
                  <a:pt x="12" y="450"/>
                </a:lnTo>
                <a:lnTo>
                  <a:pt x="6" y="456"/>
                </a:lnTo>
                <a:lnTo>
                  <a:pt x="6" y="462"/>
                </a:lnTo>
                <a:lnTo>
                  <a:pt x="0" y="468"/>
                </a:lnTo>
              </a:path>
            </a:pathLst>
          </a:custGeom>
          <a:noFill/>
          <a:ln w="2222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33" name="Freeform 461">
            <a:extLst>
              <a:ext uri="{FF2B5EF4-FFF2-40B4-BE49-F238E27FC236}">
                <a16:creationId xmlns:a16="http://schemas.microsoft.com/office/drawing/2014/main" id="{D63BAA0B-E716-4E39-9D00-B1400D808FC8}"/>
              </a:ext>
            </a:extLst>
          </p:cNvPr>
          <p:cNvSpPr>
            <a:spLocks/>
          </p:cNvSpPr>
          <p:nvPr/>
        </p:nvSpPr>
        <p:spPr bwMode="auto">
          <a:xfrm>
            <a:off x="3533775" y="2938463"/>
            <a:ext cx="904875" cy="1485900"/>
          </a:xfrm>
          <a:custGeom>
            <a:avLst/>
            <a:gdLst/>
            <a:ahLst/>
            <a:cxnLst>
              <a:cxn ang="0">
                <a:pos x="36" y="12"/>
              </a:cxn>
              <a:cxn ang="0">
                <a:pos x="30" y="48"/>
              </a:cxn>
              <a:cxn ang="0">
                <a:pos x="18" y="72"/>
              </a:cxn>
              <a:cxn ang="0">
                <a:pos x="12" y="120"/>
              </a:cxn>
              <a:cxn ang="0">
                <a:pos x="0" y="162"/>
              </a:cxn>
              <a:cxn ang="0">
                <a:pos x="6" y="360"/>
              </a:cxn>
              <a:cxn ang="0">
                <a:pos x="18" y="396"/>
              </a:cxn>
              <a:cxn ang="0">
                <a:pos x="24" y="438"/>
              </a:cxn>
              <a:cxn ang="0">
                <a:pos x="36" y="462"/>
              </a:cxn>
              <a:cxn ang="0">
                <a:pos x="42" y="486"/>
              </a:cxn>
              <a:cxn ang="0">
                <a:pos x="54" y="510"/>
              </a:cxn>
              <a:cxn ang="0">
                <a:pos x="60" y="528"/>
              </a:cxn>
              <a:cxn ang="0">
                <a:pos x="72" y="552"/>
              </a:cxn>
              <a:cxn ang="0">
                <a:pos x="78" y="570"/>
              </a:cxn>
              <a:cxn ang="0">
                <a:pos x="90" y="588"/>
              </a:cxn>
              <a:cxn ang="0">
                <a:pos x="102" y="606"/>
              </a:cxn>
              <a:cxn ang="0">
                <a:pos x="114" y="624"/>
              </a:cxn>
              <a:cxn ang="0">
                <a:pos x="126" y="642"/>
              </a:cxn>
              <a:cxn ang="0">
                <a:pos x="138" y="660"/>
              </a:cxn>
              <a:cxn ang="0">
                <a:pos x="150" y="678"/>
              </a:cxn>
              <a:cxn ang="0">
                <a:pos x="168" y="696"/>
              </a:cxn>
              <a:cxn ang="0">
                <a:pos x="186" y="714"/>
              </a:cxn>
              <a:cxn ang="0">
                <a:pos x="198" y="732"/>
              </a:cxn>
              <a:cxn ang="0">
                <a:pos x="216" y="744"/>
              </a:cxn>
              <a:cxn ang="0">
                <a:pos x="240" y="768"/>
              </a:cxn>
              <a:cxn ang="0">
                <a:pos x="246" y="774"/>
              </a:cxn>
              <a:cxn ang="0">
                <a:pos x="264" y="786"/>
              </a:cxn>
              <a:cxn ang="0">
                <a:pos x="282" y="804"/>
              </a:cxn>
              <a:cxn ang="0">
                <a:pos x="300" y="816"/>
              </a:cxn>
              <a:cxn ang="0">
                <a:pos x="318" y="828"/>
              </a:cxn>
              <a:cxn ang="0">
                <a:pos x="336" y="840"/>
              </a:cxn>
              <a:cxn ang="0">
                <a:pos x="354" y="852"/>
              </a:cxn>
              <a:cxn ang="0">
                <a:pos x="372" y="858"/>
              </a:cxn>
              <a:cxn ang="0">
                <a:pos x="396" y="870"/>
              </a:cxn>
              <a:cxn ang="0">
                <a:pos x="414" y="882"/>
              </a:cxn>
              <a:cxn ang="0">
                <a:pos x="432" y="888"/>
              </a:cxn>
              <a:cxn ang="0">
                <a:pos x="456" y="900"/>
              </a:cxn>
              <a:cxn ang="0">
                <a:pos x="474" y="906"/>
              </a:cxn>
              <a:cxn ang="0">
                <a:pos x="492" y="912"/>
              </a:cxn>
              <a:cxn ang="0">
                <a:pos x="516" y="918"/>
              </a:cxn>
              <a:cxn ang="0">
                <a:pos x="534" y="924"/>
              </a:cxn>
              <a:cxn ang="0">
                <a:pos x="558" y="930"/>
              </a:cxn>
            </a:cxnLst>
            <a:rect l="0" t="0" r="r" b="b"/>
            <a:pathLst>
              <a:path w="570" h="936">
                <a:moveTo>
                  <a:pt x="42" y="0"/>
                </a:moveTo>
                <a:lnTo>
                  <a:pt x="42" y="6"/>
                </a:lnTo>
                <a:lnTo>
                  <a:pt x="36" y="12"/>
                </a:lnTo>
                <a:lnTo>
                  <a:pt x="36" y="24"/>
                </a:lnTo>
                <a:lnTo>
                  <a:pt x="30" y="30"/>
                </a:lnTo>
                <a:lnTo>
                  <a:pt x="30" y="48"/>
                </a:lnTo>
                <a:lnTo>
                  <a:pt x="24" y="54"/>
                </a:lnTo>
                <a:lnTo>
                  <a:pt x="24" y="66"/>
                </a:lnTo>
                <a:lnTo>
                  <a:pt x="18" y="72"/>
                </a:lnTo>
                <a:lnTo>
                  <a:pt x="18" y="90"/>
                </a:lnTo>
                <a:lnTo>
                  <a:pt x="12" y="96"/>
                </a:lnTo>
                <a:lnTo>
                  <a:pt x="12" y="120"/>
                </a:lnTo>
                <a:lnTo>
                  <a:pt x="6" y="132"/>
                </a:lnTo>
                <a:lnTo>
                  <a:pt x="6" y="156"/>
                </a:lnTo>
                <a:lnTo>
                  <a:pt x="0" y="162"/>
                </a:lnTo>
                <a:lnTo>
                  <a:pt x="0" y="318"/>
                </a:lnTo>
                <a:lnTo>
                  <a:pt x="6" y="324"/>
                </a:lnTo>
                <a:lnTo>
                  <a:pt x="6" y="360"/>
                </a:lnTo>
                <a:lnTo>
                  <a:pt x="12" y="366"/>
                </a:lnTo>
                <a:lnTo>
                  <a:pt x="12" y="390"/>
                </a:lnTo>
                <a:lnTo>
                  <a:pt x="18" y="396"/>
                </a:lnTo>
                <a:lnTo>
                  <a:pt x="18" y="420"/>
                </a:lnTo>
                <a:lnTo>
                  <a:pt x="24" y="426"/>
                </a:lnTo>
                <a:lnTo>
                  <a:pt x="24" y="438"/>
                </a:lnTo>
                <a:lnTo>
                  <a:pt x="30" y="444"/>
                </a:lnTo>
                <a:lnTo>
                  <a:pt x="30" y="456"/>
                </a:lnTo>
                <a:lnTo>
                  <a:pt x="36" y="462"/>
                </a:lnTo>
                <a:lnTo>
                  <a:pt x="36" y="474"/>
                </a:lnTo>
                <a:lnTo>
                  <a:pt x="42" y="480"/>
                </a:lnTo>
                <a:lnTo>
                  <a:pt x="42" y="486"/>
                </a:lnTo>
                <a:lnTo>
                  <a:pt x="48" y="492"/>
                </a:lnTo>
                <a:lnTo>
                  <a:pt x="48" y="504"/>
                </a:lnTo>
                <a:lnTo>
                  <a:pt x="54" y="510"/>
                </a:lnTo>
                <a:lnTo>
                  <a:pt x="54" y="516"/>
                </a:lnTo>
                <a:lnTo>
                  <a:pt x="60" y="522"/>
                </a:lnTo>
                <a:lnTo>
                  <a:pt x="60" y="528"/>
                </a:lnTo>
                <a:lnTo>
                  <a:pt x="66" y="540"/>
                </a:lnTo>
                <a:lnTo>
                  <a:pt x="66" y="546"/>
                </a:lnTo>
                <a:lnTo>
                  <a:pt x="72" y="552"/>
                </a:lnTo>
                <a:lnTo>
                  <a:pt x="72" y="558"/>
                </a:lnTo>
                <a:lnTo>
                  <a:pt x="78" y="564"/>
                </a:lnTo>
                <a:lnTo>
                  <a:pt x="78" y="570"/>
                </a:lnTo>
                <a:lnTo>
                  <a:pt x="84" y="576"/>
                </a:lnTo>
                <a:lnTo>
                  <a:pt x="90" y="582"/>
                </a:lnTo>
                <a:lnTo>
                  <a:pt x="90" y="588"/>
                </a:lnTo>
                <a:lnTo>
                  <a:pt x="96" y="594"/>
                </a:lnTo>
                <a:lnTo>
                  <a:pt x="96" y="600"/>
                </a:lnTo>
                <a:lnTo>
                  <a:pt x="102" y="606"/>
                </a:lnTo>
                <a:lnTo>
                  <a:pt x="108" y="612"/>
                </a:lnTo>
                <a:lnTo>
                  <a:pt x="108" y="618"/>
                </a:lnTo>
                <a:lnTo>
                  <a:pt x="114" y="624"/>
                </a:lnTo>
                <a:lnTo>
                  <a:pt x="120" y="630"/>
                </a:lnTo>
                <a:lnTo>
                  <a:pt x="120" y="636"/>
                </a:lnTo>
                <a:lnTo>
                  <a:pt x="126" y="642"/>
                </a:lnTo>
                <a:lnTo>
                  <a:pt x="132" y="648"/>
                </a:lnTo>
                <a:lnTo>
                  <a:pt x="132" y="654"/>
                </a:lnTo>
                <a:lnTo>
                  <a:pt x="138" y="660"/>
                </a:lnTo>
                <a:lnTo>
                  <a:pt x="144" y="666"/>
                </a:lnTo>
                <a:lnTo>
                  <a:pt x="150" y="672"/>
                </a:lnTo>
                <a:lnTo>
                  <a:pt x="150" y="678"/>
                </a:lnTo>
                <a:lnTo>
                  <a:pt x="156" y="684"/>
                </a:lnTo>
                <a:lnTo>
                  <a:pt x="162" y="690"/>
                </a:lnTo>
                <a:lnTo>
                  <a:pt x="168" y="696"/>
                </a:lnTo>
                <a:lnTo>
                  <a:pt x="174" y="702"/>
                </a:lnTo>
                <a:lnTo>
                  <a:pt x="180" y="708"/>
                </a:lnTo>
                <a:lnTo>
                  <a:pt x="186" y="714"/>
                </a:lnTo>
                <a:lnTo>
                  <a:pt x="192" y="720"/>
                </a:lnTo>
                <a:lnTo>
                  <a:pt x="198" y="726"/>
                </a:lnTo>
                <a:lnTo>
                  <a:pt x="198" y="732"/>
                </a:lnTo>
                <a:lnTo>
                  <a:pt x="204" y="738"/>
                </a:lnTo>
                <a:lnTo>
                  <a:pt x="210" y="738"/>
                </a:lnTo>
                <a:lnTo>
                  <a:pt x="216" y="744"/>
                </a:lnTo>
                <a:lnTo>
                  <a:pt x="222" y="750"/>
                </a:lnTo>
                <a:lnTo>
                  <a:pt x="228" y="756"/>
                </a:lnTo>
                <a:lnTo>
                  <a:pt x="240" y="768"/>
                </a:lnTo>
                <a:lnTo>
                  <a:pt x="234" y="768"/>
                </a:lnTo>
                <a:lnTo>
                  <a:pt x="240" y="768"/>
                </a:lnTo>
                <a:lnTo>
                  <a:pt x="246" y="774"/>
                </a:lnTo>
                <a:lnTo>
                  <a:pt x="252" y="780"/>
                </a:lnTo>
                <a:lnTo>
                  <a:pt x="258" y="786"/>
                </a:lnTo>
                <a:lnTo>
                  <a:pt x="264" y="786"/>
                </a:lnTo>
                <a:lnTo>
                  <a:pt x="270" y="792"/>
                </a:lnTo>
                <a:lnTo>
                  <a:pt x="276" y="798"/>
                </a:lnTo>
                <a:lnTo>
                  <a:pt x="282" y="804"/>
                </a:lnTo>
                <a:lnTo>
                  <a:pt x="288" y="804"/>
                </a:lnTo>
                <a:lnTo>
                  <a:pt x="294" y="810"/>
                </a:lnTo>
                <a:lnTo>
                  <a:pt x="300" y="816"/>
                </a:lnTo>
                <a:lnTo>
                  <a:pt x="306" y="816"/>
                </a:lnTo>
                <a:lnTo>
                  <a:pt x="312" y="822"/>
                </a:lnTo>
                <a:lnTo>
                  <a:pt x="318" y="828"/>
                </a:lnTo>
                <a:lnTo>
                  <a:pt x="324" y="828"/>
                </a:lnTo>
                <a:lnTo>
                  <a:pt x="330" y="834"/>
                </a:lnTo>
                <a:lnTo>
                  <a:pt x="336" y="840"/>
                </a:lnTo>
                <a:lnTo>
                  <a:pt x="342" y="840"/>
                </a:lnTo>
                <a:lnTo>
                  <a:pt x="348" y="846"/>
                </a:lnTo>
                <a:lnTo>
                  <a:pt x="354" y="852"/>
                </a:lnTo>
                <a:lnTo>
                  <a:pt x="360" y="852"/>
                </a:lnTo>
                <a:lnTo>
                  <a:pt x="366" y="858"/>
                </a:lnTo>
                <a:lnTo>
                  <a:pt x="372" y="858"/>
                </a:lnTo>
                <a:lnTo>
                  <a:pt x="378" y="864"/>
                </a:lnTo>
                <a:lnTo>
                  <a:pt x="384" y="870"/>
                </a:lnTo>
                <a:lnTo>
                  <a:pt x="396" y="870"/>
                </a:lnTo>
                <a:lnTo>
                  <a:pt x="402" y="876"/>
                </a:lnTo>
                <a:lnTo>
                  <a:pt x="408" y="876"/>
                </a:lnTo>
                <a:lnTo>
                  <a:pt x="414" y="882"/>
                </a:lnTo>
                <a:lnTo>
                  <a:pt x="420" y="882"/>
                </a:lnTo>
                <a:lnTo>
                  <a:pt x="426" y="888"/>
                </a:lnTo>
                <a:lnTo>
                  <a:pt x="432" y="888"/>
                </a:lnTo>
                <a:lnTo>
                  <a:pt x="438" y="894"/>
                </a:lnTo>
                <a:lnTo>
                  <a:pt x="444" y="894"/>
                </a:lnTo>
                <a:lnTo>
                  <a:pt x="456" y="900"/>
                </a:lnTo>
                <a:lnTo>
                  <a:pt x="462" y="900"/>
                </a:lnTo>
                <a:lnTo>
                  <a:pt x="468" y="900"/>
                </a:lnTo>
                <a:lnTo>
                  <a:pt x="474" y="906"/>
                </a:lnTo>
                <a:lnTo>
                  <a:pt x="480" y="906"/>
                </a:lnTo>
                <a:lnTo>
                  <a:pt x="486" y="912"/>
                </a:lnTo>
                <a:lnTo>
                  <a:pt x="492" y="912"/>
                </a:lnTo>
                <a:lnTo>
                  <a:pt x="504" y="912"/>
                </a:lnTo>
                <a:lnTo>
                  <a:pt x="510" y="918"/>
                </a:lnTo>
                <a:lnTo>
                  <a:pt x="516" y="918"/>
                </a:lnTo>
                <a:lnTo>
                  <a:pt x="522" y="924"/>
                </a:lnTo>
                <a:lnTo>
                  <a:pt x="528" y="924"/>
                </a:lnTo>
                <a:lnTo>
                  <a:pt x="534" y="924"/>
                </a:lnTo>
                <a:lnTo>
                  <a:pt x="546" y="930"/>
                </a:lnTo>
                <a:lnTo>
                  <a:pt x="552" y="930"/>
                </a:lnTo>
                <a:lnTo>
                  <a:pt x="558" y="930"/>
                </a:lnTo>
                <a:lnTo>
                  <a:pt x="564" y="930"/>
                </a:lnTo>
                <a:lnTo>
                  <a:pt x="570" y="936"/>
                </a:lnTo>
              </a:path>
            </a:pathLst>
          </a:custGeom>
          <a:noFill/>
          <a:ln w="2222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34" name="Freeform 462">
            <a:extLst>
              <a:ext uri="{FF2B5EF4-FFF2-40B4-BE49-F238E27FC236}">
                <a16:creationId xmlns:a16="http://schemas.microsoft.com/office/drawing/2014/main" id="{F0D2947B-545C-4FBC-A61B-E5EA89A4AE3B}"/>
              </a:ext>
            </a:extLst>
          </p:cNvPr>
          <p:cNvSpPr>
            <a:spLocks/>
          </p:cNvSpPr>
          <p:nvPr/>
        </p:nvSpPr>
        <p:spPr bwMode="auto">
          <a:xfrm>
            <a:off x="4438650" y="3871913"/>
            <a:ext cx="1276350" cy="581025"/>
          </a:xfrm>
          <a:custGeom>
            <a:avLst/>
            <a:gdLst/>
            <a:ahLst/>
            <a:cxnLst>
              <a:cxn ang="0">
                <a:pos x="18" y="348"/>
              </a:cxn>
              <a:cxn ang="0">
                <a:pos x="36" y="354"/>
              </a:cxn>
              <a:cxn ang="0">
                <a:pos x="60" y="354"/>
              </a:cxn>
              <a:cxn ang="0">
                <a:pos x="84" y="360"/>
              </a:cxn>
              <a:cxn ang="0">
                <a:pos x="102" y="360"/>
              </a:cxn>
              <a:cxn ang="0">
                <a:pos x="126" y="360"/>
              </a:cxn>
              <a:cxn ang="0">
                <a:pos x="150" y="366"/>
              </a:cxn>
              <a:cxn ang="0">
                <a:pos x="168" y="366"/>
              </a:cxn>
              <a:cxn ang="0">
                <a:pos x="192" y="360"/>
              </a:cxn>
              <a:cxn ang="0">
                <a:pos x="216" y="360"/>
              </a:cxn>
              <a:cxn ang="0">
                <a:pos x="234" y="360"/>
              </a:cxn>
              <a:cxn ang="0">
                <a:pos x="258" y="360"/>
              </a:cxn>
              <a:cxn ang="0">
                <a:pos x="282" y="354"/>
              </a:cxn>
              <a:cxn ang="0">
                <a:pos x="300" y="354"/>
              </a:cxn>
              <a:cxn ang="0">
                <a:pos x="324" y="348"/>
              </a:cxn>
              <a:cxn ang="0">
                <a:pos x="348" y="342"/>
              </a:cxn>
              <a:cxn ang="0">
                <a:pos x="366" y="336"/>
              </a:cxn>
              <a:cxn ang="0">
                <a:pos x="390" y="330"/>
              </a:cxn>
              <a:cxn ang="0">
                <a:pos x="408" y="324"/>
              </a:cxn>
              <a:cxn ang="0">
                <a:pos x="432" y="318"/>
              </a:cxn>
              <a:cxn ang="0">
                <a:pos x="450" y="306"/>
              </a:cxn>
              <a:cxn ang="0">
                <a:pos x="468" y="300"/>
              </a:cxn>
              <a:cxn ang="0">
                <a:pos x="492" y="288"/>
              </a:cxn>
              <a:cxn ang="0">
                <a:pos x="510" y="282"/>
              </a:cxn>
              <a:cxn ang="0">
                <a:pos x="528" y="270"/>
              </a:cxn>
              <a:cxn ang="0">
                <a:pos x="546" y="258"/>
              </a:cxn>
              <a:cxn ang="0">
                <a:pos x="570" y="246"/>
              </a:cxn>
              <a:cxn ang="0">
                <a:pos x="588" y="234"/>
              </a:cxn>
              <a:cxn ang="0">
                <a:pos x="606" y="222"/>
              </a:cxn>
              <a:cxn ang="0">
                <a:pos x="630" y="204"/>
              </a:cxn>
              <a:cxn ang="0">
                <a:pos x="636" y="198"/>
              </a:cxn>
              <a:cxn ang="0">
                <a:pos x="654" y="186"/>
              </a:cxn>
              <a:cxn ang="0">
                <a:pos x="672" y="168"/>
              </a:cxn>
              <a:cxn ang="0">
                <a:pos x="690" y="156"/>
              </a:cxn>
              <a:cxn ang="0">
                <a:pos x="702" y="138"/>
              </a:cxn>
              <a:cxn ang="0">
                <a:pos x="720" y="126"/>
              </a:cxn>
              <a:cxn ang="0">
                <a:pos x="732" y="108"/>
              </a:cxn>
              <a:cxn ang="0">
                <a:pos x="744" y="90"/>
              </a:cxn>
              <a:cxn ang="0">
                <a:pos x="756" y="72"/>
              </a:cxn>
              <a:cxn ang="0">
                <a:pos x="774" y="54"/>
              </a:cxn>
              <a:cxn ang="0">
                <a:pos x="786" y="36"/>
              </a:cxn>
              <a:cxn ang="0">
                <a:pos x="798" y="18"/>
              </a:cxn>
            </a:cxnLst>
            <a:rect l="0" t="0" r="r" b="b"/>
            <a:pathLst>
              <a:path w="804" h="366">
                <a:moveTo>
                  <a:pt x="0" y="348"/>
                </a:moveTo>
                <a:lnTo>
                  <a:pt x="12" y="348"/>
                </a:lnTo>
                <a:lnTo>
                  <a:pt x="18" y="348"/>
                </a:lnTo>
                <a:lnTo>
                  <a:pt x="24" y="348"/>
                </a:lnTo>
                <a:lnTo>
                  <a:pt x="30" y="354"/>
                </a:lnTo>
                <a:lnTo>
                  <a:pt x="36" y="354"/>
                </a:lnTo>
                <a:lnTo>
                  <a:pt x="48" y="354"/>
                </a:lnTo>
                <a:lnTo>
                  <a:pt x="54" y="354"/>
                </a:lnTo>
                <a:lnTo>
                  <a:pt x="60" y="354"/>
                </a:lnTo>
                <a:lnTo>
                  <a:pt x="66" y="360"/>
                </a:lnTo>
                <a:lnTo>
                  <a:pt x="78" y="360"/>
                </a:lnTo>
                <a:lnTo>
                  <a:pt x="84" y="360"/>
                </a:lnTo>
                <a:lnTo>
                  <a:pt x="90" y="360"/>
                </a:lnTo>
                <a:lnTo>
                  <a:pt x="96" y="360"/>
                </a:lnTo>
                <a:lnTo>
                  <a:pt x="102" y="360"/>
                </a:lnTo>
                <a:lnTo>
                  <a:pt x="114" y="360"/>
                </a:lnTo>
                <a:lnTo>
                  <a:pt x="120" y="360"/>
                </a:lnTo>
                <a:lnTo>
                  <a:pt x="126" y="360"/>
                </a:lnTo>
                <a:lnTo>
                  <a:pt x="132" y="360"/>
                </a:lnTo>
                <a:lnTo>
                  <a:pt x="144" y="366"/>
                </a:lnTo>
                <a:lnTo>
                  <a:pt x="150" y="366"/>
                </a:lnTo>
                <a:lnTo>
                  <a:pt x="156" y="366"/>
                </a:lnTo>
                <a:lnTo>
                  <a:pt x="162" y="366"/>
                </a:lnTo>
                <a:lnTo>
                  <a:pt x="168" y="366"/>
                </a:lnTo>
                <a:lnTo>
                  <a:pt x="180" y="366"/>
                </a:lnTo>
                <a:lnTo>
                  <a:pt x="186" y="366"/>
                </a:lnTo>
                <a:lnTo>
                  <a:pt x="192" y="360"/>
                </a:lnTo>
                <a:lnTo>
                  <a:pt x="198" y="360"/>
                </a:lnTo>
                <a:lnTo>
                  <a:pt x="210" y="360"/>
                </a:lnTo>
                <a:lnTo>
                  <a:pt x="216" y="360"/>
                </a:lnTo>
                <a:lnTo>
                  <a:pt x="222" y="360"/>
                </a:lnTo>
                <a:lnTo>
                  <a:pt x="228" y="360"/>
                </a:lnTo>
                <a:lnTo>
                  <a:pt x="234" y="360"/>
                </a:lnTo>
                <a:lnTo>
                  <a:pt x="246" y="360"/>
                </a:lnTo>
                <a:lnTo>
                  <a:pt x="252" y="360"/>
                </a:lnTo>
                <a:lnTo>
                  <a:pt x="258" y="360"/>
                </a:lnTo>
                <a:lnTo>
                  <a:pt x="264" y="354"/>
                </a:lnTo>
                <a:lnTo>
                  <a:pt x="276" y="354"/>
                </a:lnTo>
                <a:lnTo>
                  <a:pt x="282" y="354"/>
                </a:lnTo>
                <a:lnTo>
                  <a:pt x="288" y="354"/>
                </a:lnTo>
                <a:lnTo>
                  <a:pt x="294" y="354"/>
                </a:lnTo>
                <a:lnTo>
                  <a:pt x="300" y="354"/>
                </a:lnTo>
                <a:lnTo>
                  <a:pt x="312" y="348"/>
                </a:lnTo>
                <a:lnTo>
                  <a:pt x="318" y="348"/>
                </a:lnTo>
                <a:lnTo>
                  <a:pt x="324" y="348"/>
                </a:lnTo>
                <a:lnTo>
                  <a:pt x="330" y="348"/>
                </a:lnTo>
                <a:lnTo>
                  <a:pt x="336" y="342"/>
                </a:lnTo>
                <a:lnTo>
                  <a:pt x="348" y="342"/>
                </a:lnTo>
                <a:lnTo>
                  <a:pt x="354" y="342"/>
                </a:lnTo>
                <a:lnTo>
                  <a:pt x="360" y="336"/>
                </a:lnTo>
                <a:lnTo>
                  <a:pt x="366" y="336"/>
                </a:lnTo>
                <a:lnTo>
                  <a:pt x="372" y="336"/>
                </a:lnTo>
                <a:lnTo>
                  <a:pt x="384" y="330"/>
                </a:lnTo>
                <a:lnTo>
                  <a:pt x="390" y="330"/>
                </a:lnTo>
                <a:lnTo>
                  <a:pt x="396" y="330"/>
                </a:lnTo>
                <a:lnTo>
                  <a:pt x="402" y="324"/>
                </a:lnTo>
                <a:lnTo>
                  <a:pt x="408" y="324"/>
                </a:lnTo>
                <a:lnTo>
                  <a:pt x="414" y="324"/>
                </a:lnTo>
                <a:lnTo>
                  <a:pt x="420" y="318"/>
                </a:lnTo>
                <a:lnTo>
                  <a:pt x="432" y="318"/>
                </a:lnTo>
                <a:lnTo>
                  <a:pt x="438" y="312"/>
                </a:lnTo>
                <a:lnTo>
                  <a:pt x="444" y="312"/>
                </a:lnTo>
                <a:lnTo>
                  <a:pt x="450" y="306"/>
                </a:lnTo>
                <a:lnTo>
                  <a:pt x="456" y="306"/>
                </a:lnTo>
                <a:lnTo>
                  <a:pt x="462" y="300"/>
                </a:lnTo>
                <a:lnTo>
                  <a:pt x="468" y="300"/>
                </a:lnTo>
                <a:lnTo>
                  <a:pt x="480" y="294"/>
                </a:lnTo>
                <a:lnTo>
                  <a:pt x="486" y="294"/>
                </a:lnTo>
                <a:lnTo>
                  <a:pt x="492" y="288"/>
                </a:lnTo>
                <a:lnTo>
                  <a:pt x="498" y="288"/>
                </a:lnTo>
                <a:lnTo>
                  <a:pt x="504" y="282"/>
                </a:lnTo>
                <a:lnTo>
                  <a:pt x="510" y="282"/>
                </a:lnTo>
                <a:lnTo>
                  <a:pt x="516" y="276"/>
                </a:lnTo>
                <a:lnTo>
                  <a:pt x="522" y="276"/>
                </a:lnTo>
                <a:lnTo>
                  <a:pt x="528" y="270"/>
                </a:lnTo>
                <a:lnTo>
                  <a:pt x="534" y="270"/>
                </a:lnTo>
                <a:lnTo>
                  <a:pt x="540" y="264"/>
                </a:lnTo>
                <a:lnTo>
                  <a:pt x="546" y="258"/>
                </a:lnTo>
                <a:lnTo>
                  <a:pt x="552" y="258"/>
                </a:lnTo>
                <a:lnTo>
                  <a:pt x="564" y="252"/>
                </a:lnTo>
                <a:lnTo>
                  <a:pt x="570" y="246"/>
                </a:lnTo>
                <a:lnTo>
                  <a:pt x="576" y="246"/>
                </a:lnTo>
                <a:lnTo>
                  <a:pt x="582" y="240"/>
                </a:lnTo>
                <a:lnTo>
                  <a:pt x="588" y="234"/>
                </a:lnTo>
                <a:lnTo>
                  <a:pt x="594" y="234"/>
                </a:lnTo>
                <a:lnTo>
                  <a:pt x="600" y="228"/>
                </a:lnTo>
                <a:lnTo>
                  <a:pt x="606" y="222"/>
                </a:lnTo>
                <a:lnTo>
                  <a:pt x="612" y="222"/>
                </a:lnTo>
                <a:lnTo>
                  <a:pt x="618" y="216"/>
                </a:lnTo>
                <a:lnTo>
                  <a:pt x="630" y="204"/>
                </a:lnTo>
                <a:lnTo>
                  <a:pt x="624" y="204"/>
                </a:lnTo>
                <a:lnTo>
                  <a:pt x="630" y="204"/>
                </a:lnTo>
                <a:lnTo>
                  <a:pt x="636" y="198"/>
                </a:lnTo>
                <a:lnTo>
                  <a:pt x="642" y="192"/>
                </a:lnTo>
                <a:lnTo>
                  <a:pt x="648" y="186"/>
                </a:lnTo>
                <a:lnTo>
                  <a:pt x="654" y="186"/>
                </a:lnTo>
                <a:lnTo>
                  <a:pt x="660" y="180"/>
                </a:lnTo>
                <a:lnTo>
                  <a:pt x="666" y="174"/>
                </a:lnTo>
                <a:lnTo>
                  <a:pt x="672" y="168"/>
                </a:lnTo>
                <a:lnTo>
                  <a:pt x="678" y="162"/>
                </a:lnTo>
                <a:lnTo>
                  <a:pt x="684" y="162"/>
                </a:lnTo>
                <a:lnTo>
                  <a:pt x="690" y="156"/>
                </a:lnTo>
                <a:lnTo>
                  <a:pt x="690" y="150"/>
                </a:lnTo>
                <a:lnTo>
                  <a:pt x="696" y="144"/>
                </a:lnTo>
                <a:lnTo>
                  <a:pt x="702" y="138"/>
                </a:lnTo>
                <a:lnTo>
                  <a:pt x="708" y="132"/>
                </a:lnTo>
                <a:lnTo>
                  <a:pt x="714" y="132"/>
                </a:lnTo>
                <a:lnTo>
                  <a:pt x="720" y="126"/>
                </a:lnTo>
                <a:lnTo>
                  <a:pt x="720" y="120"/>
                </a:lnTo>
                <a:lnTo>
                  <a:pt x="726" y="114"/>
                </a:lnTo>
                <a:lnTo>
                  <a:pt x="732" y="108"/>
                </a:lnTo>
                <a:lnTo>
                  <a:pt x="738" y="102"/>
                </a:lnTo>
                <a:lnTo>
                  <a:pt x="744" y="96"/>
                </a:lnTo>
                <a:lnTo>
                  <a:pt x="744" y="90"/>
                </a:lnTo>
                <a:lnTo>
                  <a:pt x="750" y="84"/>
                </a:lnTo>
                <a:lnTo>
                  <a:pt x="756" y="78"/>
                </a:lnTo>
                <a:lnTo>
                  <a:pt x="756" y="72"/>
                </a:lnTo>
                <a:lnTo>
                  <a:pt x="762" y="66"/>
                </a:lnTo>
                <a:lnTo>
                  <a:pt x="768" y="60"/>
                </a:lnTo>
                <a:lnTo>
                  <a:pt x="774" y="54"/>
                </a:lnTo>
                <a:lnTo>
                  <a:pt x="780" y="48"/>
                </a:lnTo>
                <a:lnTo>
                  <a:pt x="786" y="42"/>
                </a:lnTo>
                <a:lnTo>
                  <a:pt x="786" y="36"/>
                </a:lnTo>
                <a:lnTo>
                  <a:pt x="792" y="30"/>
                </a:lnTo>
                <a:lnTo>
                  <a:pt x="798" y="24"/>
                </a:lnTo>
                <a:lnTo>
                  <a:pt x="798" y="18"/>
                </a:lnTo>
                <a:lnTo>
                  <a:pt x="804" y="6"/>
                </a:lnTo>
                <a:lnTo>
                  <a:pt x="804" y="0"/>
                </a:lnTo>
              </a:path>
            </a:pathLst>
          </a:custGeom>
          <a:noFill/>
          <a:ln w="2222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35" name="Freeform 463">
            <a:extLst>
              <a:ext uri="{FF2B5EF4-FFF2-40B4-BE49-F238E27FC236}">
                <a16:creationId xmlns:a16="http://schemas.microsoft.com/office/drawing/2014/main" id="{4B3962B1-DEED-47AC-984F-0F84C5D65F14}"/>
              </a:ext>
            </a:extLst>
          </p:cNvPr>
          <p:cNvSpPr>
            <a:spLocks/>
          </p:cNvSpPr>
          <p:nvPr/>
        </p:nvSpPr>
        <p:spPr bwMode="auto">
          <a:xfrm>
            <a:off x="5715000" y="3328988"/>
            <a:ext cx="152400" cy="542925"/>
          </a:xfrm>
          <a:custGeom>
            <a:avLst/>
            <a:gdLst/>
            <a:ahLst/>
            <a:cxnLst>
              <a:cxn ang="0">
                <a:pos x="0" y="342"/>
              </a:cxn>
              <a:cxn ang="0">
                <a:pos x="6" y="336"/>
              </a:cxn>
              <a:cxn ang="0">
                <a:pos x="12" y="330"/>
              </a:cxn>
              <a:cxn ang="0">
                <a:pos x="12" y="324"/>
              </a:cxn>
              <a:cxn ang="0">
                <a:pos x="18" y="318"/>
              </a:cxn>
              <a:cxn ang="0">
                <a:pos x="18" y="312"/>
              </a:cxn>
              <a:cxn ang="0">
                <a:pos x="24" y="306"/>
              </a:cxn>
              <a:cxn ang="0">
                <a:pos x="24" y="300"/>
              </a:cxn>
              <a:cxn ang="0">
                <a:pos x="30" y="294"/>
              </a:cxn>
              <a:cxn ang="0">
                <a:pos x="30" y="288"/>
              </a:cxn>
              <a:cxn ang="0">
                <a:pos x="36" y="282"/>
              </a:cxn>
              <a:cxn ang="0">
                <a:pos x="36" y="276"/>
              </a:cxn>
              <a:cxn ang="0">
                <a:pos x="42" y="270"/>
              </a:cxn>
              <a:cxn ang="0">
                <a:pos x="42" y="264"/>
              </a:cxn>
              <a:cxn ang="0">
                <a:pos x="48" y="258"/>
              </a:cxn>
              <a:cxn ang="0">
                <a:pos x="48" y="246"/>
              </a:cxn>
              <a:cxn ang="0">
                <a:pos x="54" y="240"/>
              </a:cxn>
              <a:cxn ang="0">
                <a:pos x="54" y="234"/>
              </a:cxn>
              <a:cxn ang="0">
                <a:pos x="60" y="228"/>
              </a:cxn>
              <a:cxn ang="0">
                <a:pos x="60" y="216"/>
              </a:cxn>
              <a:cxn ang="0">
                <a:pos x="66" y="210"/>
              </a:cxn>
              <a:cxn ang="0">
                <a:pos x="66" y="192"/>
              </a:cxn>
              <a:cxn ang="0">
                <a:pos x="72" y="186"/>
              </a:cxn>
              <a:cxn ang="0">
                <a:pos x="72" y="174"/>
              </a:cxn>
              <a:cxn ang="0">
                <a:pos x="78" y="168"/>
              </a:cxn>
              <a:cxn ang="0">
                <a:pos x="78" y="156"/>
              </a:cxn>
              <a:cxn ang="0">
                <a:pos x="84" y="144"/>
              </a:cxn>
              <a:cxn ang="0">
                <a:pos x="84" y="120"/>
              </a:cxn>
              <a:cxn ang="0">
                <a:pos x="90" y="114"/>
              </a:cxn>
              <a:cxn ang="0">
                <a:pos x="90" y="84"/>
              </a:cxn>
              <a:cxn ang="0">
                <a:pos x="96" y="78"/>
              </a:cxn>
              <a:cxn ang="0">
                <a:pos x="96" y="0"/>
              </a:cxn>
            </a:cxnLst>
            <a:rect l="0" t="0" r="r" b="b"/>
            <a:pathLst>
              <a:path w="96" h="342">
                <a:moveTo>
                  <a:pt x="0" y="342"/>
                </a:moveTo>
                <a:lnTo>
                  <a:pt x="6" y="336"/>
                </a:lnTo>
                <a:lnTo>
                  <a:pt x="12" y="330"/>
                </a:lnTo>
                <a:lnTo>
                  <a:pt x="12" y="324"/>
                </a:lnTo>
                <a:lnTo>
                  <a:pt x="18" y="318"/>
                </a:lnTo>
                <a:lnTo>
                  <a:pt x="18" y="312"/>
                </a:lnTo>
                <a:lnTo>
                  <a:pt x="24" y="306"/>
                </a:lnTo>
                <a:lnTo>
                  <a:pt x="24" y="300"/>
                </a:lnTo>
                <a:lnTo>
                  <a:pt x="30" y="294"/>
                </a:lnTo>
                <a:lnTo>
                  <a:pt x="30" y="288"/>
                </a:lnTo>
                <a:lnTo>
                  <a:pt x="36" y="282"/>
                </a:lnTo>
                <a:lnTo>
                  <a:pt x="36" y="276"/>
                </a:lnTo>
                <a:lnTo>
                  <a:pt x="42" y="270"/>
                </a:lnTo>
                <a:lnTo>
                  <a:pt x="42" y="264"/>
                </a:lnTo>
                <a:lnTo>
                  <a:pt x="48" y="258"/>
                </a:lnTo>
                <a:lnTo>
                  <a:pt x="48" y="246"/>
                </a:lnTo>
                <a:lnTo>
                  <a:pt x="54" y="240"/>
                </a:lnTo>
                <a:lnTo>
                  <a:pt x="54" y="234"/>
                </a:lnTo>
                <a:lnTo>
                  <a:pt x="60" y="228"/>
                </a:lnTo>
                <a:lnTo>
                  <a:pt x="60" y="216"/>
                </a:lnTo>
                <a:lnTo>
                  <a:pt x="66" y="210"/>
                </a:lnTo>
                <a:lnTo>
                  <a:pt x="66" y="192"/>
                </a:lnTo>
                <a:lnTo>
                  <a:pt x="72" y="186"/>
                </a:lnTo>
                <a:lnTo>
                  <a:pt x="72" y="174"/>
                </a:lnTo>
                <a:lnTo>
                  <a:pt x="78" y="168"/>
                </a:lnTo>
                <a:lnTo>
                  <a:pt x="78" y="156"/>
                </a:lnTo>
                <a:lnTo>
                  <a:pt x="84" y="144"/>
                </a:lnTo>
                <a:lnTo>
                  <a:pt x="84" y="120"/>
                </a:lnTo>
                <a:lnTo>
                  <a:pt x="90" y="114"/>
                </a:lnTo>
                <a:lnTo>
                  <a:pt x="90" y="84"/>
                </a:lnTo>
                <a:lnTo>
                  <a:pt x="96" y="78"/>
                </a:lnTo>
                <a:lnTo>
                  <a:pt x="96" y="0"/>
                </a:lnTo>
              </a:path>
            </a:pathLst>
          </a:custGeom>
          <a:noFill/>
          <a:ln w="2222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36" name="Oval 464">
            <a:extLst>
              <a:ext uri="{FF2B5EF4-FFF2-40B4-BE49-F238E27FC236}">
                <a16:creationId xmlns:a16="http://schemas.microsoft.com/office/drawing/2014/main" id="{5B632E81-110D-485C-AD65-BC961AD09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2490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37" name="Oval 465">
            <a:extLst>
              <a:ext uri="{FF2B5EF4-FFF2-40B4-BE49-F238E27FC236}">
                <a16:creationId xmlns:a16="http://schemas.microsoft.com/office/drawing/2014/main" id="{A9595A14-D088-40BC-B24B-B89056FDE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2100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38" name="Oval 466">
            <a:extLst>
              <a:ext uri="{FF2B5EF4-FFF2-40B4-BE49-F238E27FC236}">
                <a16:creationId xmlns:a16="http://schemas.microsoft.com/office/drawing/2014/main" id="{162E1C53-8C58-483C-9EC7-C5FE75D28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28051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39" name="Oval 467">
            <a:extLst>
              <a:ext uri="{FF2B5EF4-FFF2-40B4-BE49-F238E27FC236}">
                <a16:creationId xmlns:a16="http://schemas.microsoft.com/office/drawing/2014/main" id="{7C88A5D9-9C32-422C-A80F-4BA5E529D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1643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40" name="Oval 468">
            <a:extLst>
              <a:ext uri="{FF2B5EF4-FFF2-40B4-BE49-F238E27FC236}">
                <a16:creationId xmlns:a16="http://schemas.microsoft.com/office/drawing/2014/main" id="{099598A8-52D1-484F-9685-9796C5A12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5091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41" name="Oval 469">
            <a:extLst>
              <a:ext uri="{FF2B5EF4-FFF2-40B4-BE49-F238E27FC236}">
                <a16:creationId xmlns:a16="http://schemas.microsoft.com/office/drawing/2014/main" id="{E1B085AE-5770-4F73-8F32-8F2B976B9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3650" y="43100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42" name="Oval 470">
            <a:extLst>
              <a:ext uri="{FF2B5EF4-FFF2-40B4-BE49-F238E27FC236}">
                <a16:creationId xmlns:a16="http://schemas.microsoft.com/office/drawing/2014/main" id="{2B62EED7-B406-46AE-A69E-4EA037313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2185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43" name="Oval 471">
            <a:extLst>
              <a:ext uri="{FF2B5EF4-FFF2-40B4-BE49-F238E27FC236}">
                <a16:creationId xmlns:a16="http://schemas.microsoft.com/office/drawing/2014/main" id="{4FF377E2-6BAD-411C-852D-9F3113FFC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576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44" name="Oval 472">
            <a:extLst>
              <a:ext uri="{FF2B5EF4-FFF2-40B4-BE49-F238E27FC236}">
                <a16:creationId xmlns:a16="http://schemas.microsoft.com/office/drawing/2014/main" id="{2268CB56-F5A8-4D81-BEDA-570A5F2F8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338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45" name="Oval 473">
            <a:extLst>
              <a:ext uri="{FF2B5EF4-FFF2-40B4-BE49-F238E27FC236}">
                <a16:creationId xmlns:a16="http://schemas.microsoft.com/office/drawing/2014/main" id="{4B5D37C5-07EC-4F9B-8708-E8D171F2A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46" name="Oval 474">
            <a:extLst>
              <a:ext uri="{FF2B5EF4-FFF2-40B4-BE49-F238E27FC236}">
                <a16:creationId xmlns:a16="http://schemas.microsoft.com/office/drawing/2014/main" id="{4A7665B4-1A60-4FFC-AF31-3978CEBB1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1223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47" name="Oval 475">
            <a:extLst>
              <a:ext uri="{FF2B5EF4-FFF2-40B4-BE49-F238E27FC236}">
                <a16:creationId xmlns:a16="http://schemas.microsoft.com/office/drawing/2014/main" id="{F21F92DE-E1E5-4411-8D6D-923BF111C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4529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48" name="Oval 476">
            <a:extLst>
              <a:ext uri="{FF2B5EF4-FFF2-40B4-BE49-F238E27FC236}">
                <a16:creationId xmlns:a16="http://schemas.microsoft.com/office/drawing/2014/main" id="{AE527AF9-BA79-43A1-91E5-3565EF418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41576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49" name="Oval 477">
            <a:extLst>
              <a:ext uri="{FF2B5EF4-FFF2-40B4-BE49-F238E27FC236}">
                <a16:creationId xmlns:a16="http://schemas.microsoft.com/office/drawing/2014/main" id="{D47AA467-CC21-4A23-A8A2-2537E5068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3376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50" name="Oval 478">
            <a:extLst>
              <a:ext uri="{FF2B5EF4-FFF2-40B4-BE49-F238E27FC236}">
                <a16:creationId xmlns:a16="http://schemas.microsoft.com/office/drawing/2014/main" id="{7B57138D-0412-4B69-B26C-008174231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6175" y="3300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51" name="Oval 479">
            <a:extLst>
              <a:ext uri="{FF2B5EF4-FFF2-40B4-BE49-F238E27FC236}">
                <a16:creationId xmlns:a16="http://schemas.microsoft.com/office/drawing/2014/main" id="{7C4B6A25-9058-47AC-8E2B-800BC6F3A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50" y="3205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52" name="Oval 480">
            <a:extLst>
              <a:ext uri="{FF2B5EF4-FFF2-40B4-BE49-F238E27FC236}">
                <a16:creationId xmlns:a16="http://schemas.microsoft.com/office/drawing/2014/main" id="{54E038EE-0312-4A7E-A032-509241635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35956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53" name="Oval 481">
            <a:extLst>
              <a:ext uri="{FF2B5EF4-FFF2-40B4-BE49-F238E27FC236}">
                <a16:creationId xmlns:a16="http://schemas.microsoft.com/office/drawing/2014/main" id="{D0DDEC15-5B0F-40FC-BD30-31238A3C8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54" name="Oval 482">
            <a:extLst>
              <a:ext uri="{FF2B5EF4-FFF2-40B4-BE49-F238E27FC236}">
                <a16:creationId xmlns:a16="http://schemas.microsoft.com/office/drawing/2014/main" id="{8AD719F5-F6CD-4F53-811F-FA35E0957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1576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55" name="Oval 483">
            <a:extLst>
              <a:ext uri="{FF2B5EF4-FFF2-40B4-BE49-F238E27FC236}">
                <a16:creationId xmlns:a16="http://schemas.microsoft.com/office/drawing/2014/main" id="{B4A97409-E2AE-471E-A6D2-C79DAD495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3109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56" name="Oval 484">
            <a:extLst>
              <a:ext uri="{FF2B5EF4-FFF2-40B4-BE49-F238E27FC236}">
                <a16:creationId xmlns:a16="http://schemas.microsoft.com/office/drawing/2014/main" id="{D7C717F0-FEC1-42AE-8830-58BE47350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23764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57" name="Oval 485">
            <a:extLst>
              <a:ext uri="{FF2B5EF4-FFF2-40B4-BE49-F238E27FC236}">
                <a16:creationId xmlns:a16="http://schemas.microsoft.com/office/drawing/2014/main" id="{87160E05-28B4-44EA-8510-3554CC81A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2957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58" name="Oval 486">
            <a:extLst>
              <a:ext uri="{FF2B5EF4-FFF2-40B4-BE49-F238E27FC236}">
                <a16:creationId xmlns:a16="http://schemas.microsoft.com/office/drawing/2014/main" id="{1CB62859-C9CD-4FB7-A9E3-E0AA4048B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25" y="38909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59" name="Oval 487">
            <a:extLst>
              <a:ext uri="{FF2B5EF4-FFF2-40B4-BE49-F238E27FC236}">
                <a16:creationId xmlns:a16="http://schemas.microsoft.com/office/drawing/2014/main" id="{7CAD5887-C09E-4BF1-AAB4-400F3B2D3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065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60" name="Oval 488">
            <a:extLst>
              <a:ext uri="{FF2B5EF4-FFF2-40B4-BE49-F238E27FC236}">
                <a16:creationId xmlns:a16="http://schemas.microsoft.com/office/drawing/2014/main" id="{AF719133-7A4B-47EF-A747-88F878B6F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4125" y="36052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61" name="Oval 489">
            <a:extLst>
              <a:ext uri="{FF2B5EF4-FFF2-40B4-BE49-F238E27FC236}">
                <a16:creationId xmlns:a16="http://schemas.microsoft.com/office/drawing/2014/main" id="{7E214489-149D-4694-B0A2-CE2B4EB37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871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62" name="Oval 490">
            <a:extLst>
              <a:ext uri="{FF2B5EF4-FFF2-40B4-BE49-F238E27FC236}">
                <a16:creationId xmlns:a16="http://schemas.microsoft.com/office/drawing/2014/main" id="{6531C235-9818-4169-8771-F19ABA803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033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63" name="Oval 491">
            <a:extLst>
              <a:ext uri="{FF2B5EF4-FFF2-40B4-BE49-F238E27FC236}">
                <a16:creationId xmlns:a16="http://schemas.microsoft.com/office/drawing/2014/main" id="{7520151F-344D-4E37-99F1-0700FCF23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3490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64" name="Oval 492">
            <a:extLst>
              <a:ext uri="{FF2B5EF4-FFF2-40B4-BE49-F238E27FC236}">
                <a16:creationId xmlns:a16="http://schemas.microsoft.com/office/drawing/2014/main" id="{AB7EBD19-0842-4080-AB00-1A6670827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38433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65" name="Oval 493">
            <a:extLst>
              <a:ext uri="{FF2B5EF4-FFF2-40B4-BE49-F238E27FC236}">
                <a16:creationId xmlns:a16="http://schemas.microsoft.com/office/drawing/2014/main" id="{CF62BF9F-DD52-418A-98A3-CC9C5481B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3825" y="40147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66" name="Oval 494">
            <a:extLst>
              <a:ext uri="{FF2B5EF4-FFF2-40B4-BE49-F238E27FC236}">
                <a16:creationId xmlns:a16="http://schemas.microsoft.com/office/drawing/2014/main" id="{EA22F733-3DCB-4756-9692-078528DAD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3195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67" name="Oval 495">
            <a:extLst>
              <a:ext uri="{FF2B5EF4-FFF2-40B4-BE49-F238E27FC236}">
                <a16:creationId xmlns:a16="http://schemas.microsoft.com/office/drawing/2014/main" id="{ED10C30B-1C41-49CF-891C-81FE552C2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47101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68" name="Oval 496">
            <a:extLst>
              <a:ext uri="{FF2B5EF4-FFF2-40B4-BE49-F238E27FC236}">
                <a16:creationId xmlns:a16="http://schemas.microsoft.com/office/drawing/2014/main" id="{D6A6B63C-8804-4BAA-A0F3-1E0F936A5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8434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69" name="Oval 497">
            <a:extLst>
              <a:ext uri="{FF2B5EF4-FFF2-40B4-BE49-F238E27FC236}">
                <a16:creationId xmlns:a16="http://schemas.microsoft.com/office/drawing/2014/main" id="{F5004A12-81EC-4103-B5ED-0231F7B36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0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70" name="Oval 498">
            <a:extLst>
              <a:ext uri="{FF2B5EF4-FFF2-40B4-BE49-F238E27FC236}">
                <a16:creationId xmlns:a16="http://schemas.microsoft.com/office/drawing/2014/main" id="{2C0F4A78-3879-40A4-8B69-1C08F705F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45100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71" name="Oval 499">
            <a:extLst>
              <a:ext uri="{FF2B5EF4-FFF2-40B4-BE49-F238E27FC236}">
                <a16:creationId xmlns:a16="http://schemas.microsoft.com/office/drawing/2014/main" id="{C051B4FC-8487-4668-86CE-86CAB13CF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6175" y="36814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72" name="Oval 500">
            <a:extLst>
              <a:ext uri="{FF2B5EF4-FFF2-40B4-BE49-F238E27FC236}">
                <a16:creationId xmlns:a16="http://schemas.microsoft.com/office/drawing/2014/main" id="{211A1984-1308-4AB1-997B-1961FBDE8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207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73" name="Oval 501">
            <a:extLst>
              <a:ext uri="{FF2B5EF4-FFF2-40B4-BE49-F238E27FC236}">
                <a16:creationId xmlns:a16="http://schemas.microsoft.com/office/drawing/2014/main" id="{D25716D6-6D85-4282-8A99-9DF44D46E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4431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74" name="Oval 502">
            <a:extLst>
              <a:ext uri="{FF2B5EF4-FFF2-40B4-BE49-F238E27FC236}">
                <a16:creationId xmlns:a16="http://schemas.microsoft.com/office/drawing/2014/main" id="{3D46A50B-6BB5-4046-A876-45171B7E5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18621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75" name="Oval 503">
            <a:extLst>
              <a:ext uri="{FF2B5EF4-FFF2-40B4-BE49-F238E27FC236}">
                <a16:creationId xmlns:a16="http://schemas.microsoft.com/office/drawing/2014/main" id="{A6E75DF3-45B2-4DF6-B46A-1FB7D53DE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42529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76" name="Oval 504">
            <a:extLst>
              <a:ext uri="{FF2B5EF4-FFF2-40B4-BE49-F238E27FC236}">
                <a16:creationId xmlns:a16="http://schemas.microsoft.com/office/drawing/2014/main" id="{5B5B0DAA-BFF0-4364-89D7-CDBEB2B0B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5" y="25003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77" name="Oval 505">
            <a:extLst>
              <a:ext uri="{FF2B5EF4-FFF2-40B4-BE49-F238E27FC236}">
                <a16:creationId xmlns:a16="http://schemas.microsoft.com/office/drawing/2014/main" id="{64A0FC58-FC19-4D96-8EC4-4AE453A8A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9300" y="2995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78" name="Oval 506">
            <a:extLst>
              <a:ext uri="{FF2B5EF4-FFF2-40B4-BE49-F238E27FC236}">
                <a16:creationId xmlns:a16="http://schemas.microsoft.com/office/drawing/2014/main" id="{31438BC3-673D-462B-9364-604E3D0EE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1288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79" name="Oval 507">
            <a:extLst>
              <a:ext uri="{FF2B5EF4-FFF2-40B4-BE49-F238E27FC236}">
                <a16:creationId xmlns:a16="http://schemas.microsoft.com/office/drawing/2014/main" id="{D5C634D8-F733-42B1-AFDE-3C388C397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1003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80" name="Oval 508">
            <a:extLst>
              <a:ext uri="{FF2B5EF4-FFF2-40B4-BE49-F238E27FC236}">
                <a16:creationId xmlns:a16="http://schemas.microsoft.com/office/drawing/2014/main" id="{358BC211-F9E9-4355-9D98-683C777A2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150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81" name="Oval 509">
            <a:extLst>
              <a:ext uri="{FF2B5EF4-FFF2-40B4-BE49-F238E27FC236}">
                <a16:creationId xmlns:a16="http://schemas.microsoft.com/office/drawing/2014/main" id="{DD1FE61D-CECF-4E60-8828-8D7F16EC8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9375" y="2233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82" name="Oval 510">
            <a:extLst>
              <a:ext uri="{FF2B5EF4-FFF2-40B4-BE49-F238E27FC236}">
                <a16:creationId xmlns:a16="http://schemas.microsoft.com/office/drawing/2014/main" id="{4AFB0E8F-6582-4D8D-9E9B-4BA124632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100" y="36909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83" name="Oval 511">
            <a:extLst>
              <a:ext uri="{FF2B5EF4-FFF2-40B4-BE49-F238E27FC236}">
                <a16:creationId xmlns:a16="http://schemas.microsoft.com/office/drawing/2014/main" id="{F6DCB62D-8C35-44C3-A25A-1A0C914F5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2450" y="3738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84" name="Oval 512">
            <a:extLst>
              <a:ext uri="{FF2B5EF4-FFF2-40B4-BE49-F238E27FC236}">
                <a16:creationId xmlns:a16="http://schemas.microsoft.com/office/drawing/2014/main" id="{885D48DB-7558-46A9-9598-36B97996D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548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85" name="Oval 513">
            <a:extLst>
              <a:ext uri="{FF2B5EF4-FFF2-40B4-BE49-F238E27FC236}">
                <a16:creationId xmlns:a16="http://schemas.microsoft.com/office/drawing/2014/main" id="{BD755F39-F974-4987-BFAD-B969B6B8D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3386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86" name="Oval 514">
            <a:extLst>
              <a:ext uri="{FF2B5EF4-FFF2-40B4-BE49-F238E27FC236}">
                <a16:creationId xmlns:a16="http://schemas.microsoft.com/office/drawing/2014/main" id="{DAEEA3D3-FE99-4E79-9BB3-C07255588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575" y="29765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87" name="Oval 515">
            <a:extLst>
              <a:ext uri="{FF2B5EF4-FFF2-40B4-BE49-F238E27FC236}">
                <a16:creationId xmlns:a16="http://schemas.microsoft.com/office/drawing/2014/main" id="{C76F1055-0AF1-4E0B-A2F0-05DC083584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8550" y="40052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88" name="Oval 516">
            <a:extLst>
              <a:ext uri="{FF2B5EF4-FFF2-40B4-BE49-F238E27FC236}">
                <a16:creationId xmlns:a16="http://schemas.microsoft.com/office/drawing/2014/main" id="{F237827A-7714-421C-B60F-3132D9492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3875" y="32337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89" name="Oval 517">
            <a:extLst>
              <a:ext uri="{FF2B5EF4-FFF2-40B4-BE49-F238E27FC236}">
                <a16:creationId xmlns:a16="http://schemas.microsoft.com/office/drawing/2014/main" id="{A27C5F29-0980-41EE-A0D8-F06407159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643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90" name="Oval 518">
            <a:extLst>
              <a:ext uri="{FF2B5EF4-FFF2-40B4-BE49-F238E27FC236}">
                <a16:creationId xmlns:a16="http://schemas.microsoft.com/office/drawing/2014/main" id="{5A7C583C-BB9D-44A5-BCC4-3276BC3F8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709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91" name="Oval 519">
            <a:extLst>
              <a:ext uri="{FF2B5EF4-FFF2-40B4-BE49-F238E27FC236}">
                <a16:creationId xmlns:a16="http://schemas.microsoft.com/office/drawing/2014/main" id="{020D2F95-4151-4877-8ED7-DF55A1199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425" y="25765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92" name="Oval 520">
            <a:extLst>
              <a:ext uri="{FF2B5EF4-FFF2-40B4-BE49-F238E27FC236}">
                <a16:creationId xmlns:a16="http://schemas.microsoft.com/office/drawing/2014/main" id="{9B7B9320-13DC-4B52-884C-85302994B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5" y="2538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93" name="Oval 521">
            <a:extLst>
              <a:ext uri="{FF2B5EF4-FFF2-40B4-BE49-F238E27FC236}">
                <a16:creationId xmlns:a16="http://schemas.microsoft.com/office/drawing/2014/main" id="{422247BE-761D-48E9-80AB-45606291C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4900" y="22336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94" name="Oval 522">
            <a:extLst>
              <a:ext uri="{FF2B5EF4-FFF2-40B4-BE49-F238E27FC236}">
                <a16:creationId xmlns:a16="http://schemas.microsoft.com/office/drawing/2014/main" id="{20D82BA2-DEF9-4A6D-BB17-3D3ED9660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75" y="43195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95" name="Oval 523">
            <a:extLst>
              <a:ext uri="{FF2B5EF4-FFF2-40B4-BE49-F238E27FC236}">
                <a16:creationId xmlns:a16="http://schemas.microsoft.com/office/drawing/2014/main" id="{EE3AC284-7BB1-46A1-AF89-C30F1D673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5450" y="3433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96" name="Oval 524">
            <a:extLst>
              <a:ext uri="{FF2B5EF4-FFF2-40B4-BE49-F238E27FC236}">
                <a16:creationId xmlns:a16="http://schemas.microsoft.com/office/drawing/2014/main" id="{DBE33A4D-4965-415B-A65B-C92C7A818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0" y="2690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97" name="Oval 525">
            <a:extLst>
              <a:ext uri="{FF2B5EF4-FFF2-40B4-BE49-F238E27FC236}">
                <a16:creationId xmlns:a16="http://schemas.microsoft.com/office/drawing/2014/main" id="{20C37FD3-2DA3-46E3-A3AA-98CCF1C75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050" y="45196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98" name="Oval 526">
            <a:extLst>
              <a:ext uri="{FF2B5EF4-FFF2-40B4-BE49-F238E27FC236}">
                <a16:creationId xmlns:a16="http://schemas.microsoft.com/office/drawing/2014/main" id="{F36AB341-B288-4456-B99B-835A937E9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15001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99" name="Oval 527">
            <a:extLst>
              <a:ext uri="{FF2B5EF4-FFF2-40B4-BE49-F238E27FC236}">
                <a16:creationId xmlns:a16="http://schemas.microsoft.com/office/drawing/2014/main" id="{850DD3BB-222E-4F7B-A900-D154E2A40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900" y="30908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00" name="Oval 528">
            <a:extLst>
              <a:ext uri="{FF2B5EF4-FFF2-40B4-BE49-F238E27FC236}">
                <a16:creationId xmlns:a16="http://schemas.microsoft.com/office/drawing/2014/main" id="{DAF1653D-0843-4C5E-873C-426A15587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5" y="38147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01" name="Oval 529">
            <a:extLst>
              <a:ext uri="{FF2B5EF4-FFF2-40B4-BE49-F238E27FC236}">
                <a16:creationId xmlns:a16="http://schemas.microsoft.com/office/drawing/2014/main" id="{39904D3D-6E34-4A42-B4F4-7F3F2E715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3383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02" name="Oval 530">
            <a:extLst>
              <a:ext uri="{FF2B5EF4-FFF2-40B4-BE49-F238E27FC236}">
                <a16:creationId xmlns:a16="http://schemas.microsoft.com/office/drawing/2014/main" id="{75D8E159-6648-4351-810F-AE2DD6D5E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475" y="29479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03" name="Oval 531">
            <a:extLst>
              <a:ext uri="{FF2B5EF4-FFF2-40B4-BE49-F238E27FC236}">
                <a16:creationId xmlns:a16="http://schemas.microsoft.com/office/drawing/2014/main" id="{30B42F2F-585B-44D1-AB68-0903575C0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8975" y="32051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04" name="Oval 532">
            <a:extLst>
              <a:ext uri="{FF2B5EF4-FFF2-40B4-BE49-F238E27FC236}">
                <a16:creationId xmlns:a16="http://schemas.microsoft.com/office/drawing/2014/main" id="{4EA485BC-BE60-42B9-A3F0-8E70094C5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39385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05" name="Oval 533">
            <a:extLst>
              <a:ext uri="{FF2B5EF4-FFF2-40B4-BE49-F238E27FC236}">
                <a16:creationId xmlns:a16="http://schemas.microsoft.com/office/drawing/2014/main" id="{EAF124A7-1A00-4863-96B2-05AA5BB1A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0025" y="4957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06" name="Oval 534">
            <a:extLst>
              <a:ext uri="{FF2B5EF4-FFF2-40B4-BE49-F238E27FC236}">
                <a16:creationId xmlns:a16="http://schemas.microsoft.com/office/drawing/2014/main" id="{FBEA34B9-C48F-43C2-A492-0F7D46AF1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8275" y="4205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07" name="Oval 535">
            <a:extLst>
              <a:ext uri="{FF2B5EF4-FFF2-40B4-BE49-F238E27FC236}">
                <a16:creationId xmlns:a16="http://schemas.microsoft.com/office/drawing/2014/main" id="{E4119ADC-1D6F-4E64-ACF2-4B9BC3B89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3910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08" name="Oval 536">
            <a:extLst>
              <a:ext uri="{FF2B5EF4-FFF2-40B4-BE49-F238E27FC236}">
                <a16:creationId xmlns:a16="http://schemas.microsoft.com/office/drawing/2014/main" id="{D0EFF483-3C9F-4987-BC75-556E9EC99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28813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09" name="Oval 537">
            <a:extLst>
              <a:ext uri="{FF2B5EF4-FFF2-40B4-BE49-F238E27FC236}">
                <a16:creationId xmlns:a16="http://schemas.microsoft.com/office/drawing/2014/main" id="{359DFDA0-06A9-4336-B7A7-1F9EFAE48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475" y="2728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10" name="Oval 538">
            <a:extLst>
              <a:ext uri="{FF2B5EF4-FFF2-40B4-BE49-F238E27FC236}">
                <a16:creationId xmlns:a16="http://schemas.microsoft.com/office/drawing/2014/main" id="{DC8F58A2-2357-4F98-B8A8-9F0E09D7F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0433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11" name="Oval 539">
            <a:extLst>
              <a:ext uri="{FF2B5EF4-FFF2-40B4-BE49-F238E27FC236}">
                <a16:creationId xmlns:a16="http://schemas.microsoft.com/office/drawing/2014/main" id="{A9952CC4-F253-46B3-B7E5-6FC3A4445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5" y="2528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12" name="Oval 540">
            <a:extLst>
              <a:ext uri="{FF2B5EF4-FFF2-40B4-BE49-F238E27FC236}">
                <a16:creationId xmlns:a16="http://schemas.microsoft.com/office/drawing/2014/main" id="{8C5267C2-744C-43EC-8ED4-CB9E71501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26812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13" name="Oval 541">
            <a:extLst>
              <a:ext uri="{FF2B5EF4-FFF2-40B4-BE49-F238E27FC236}">
                <a16:creationId xmlns:a16="http://schemas.microsoft.com/office/drawing/2014/main" id="{18E7E91A-58D3-49F0-B03F-94EA792E1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14" name="Oval 542">
            <a:extLst>
              <a:ext uri="{FF2B5EF4-FFF2-40B4-BE49-F238E27FC236}">
                <a16:creationId xmlns:a16="http://schemas.microsoft.com/office/drawing/2014/main" id="{A5A661D5-AA23-4230-B440-7759B04B4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5" y="41957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15" name="Oval 543">
            <a:extLst>
              <a:ext uri="{FF2B5EF4-FFF2-40B4-BE49-F238E27FC236}">
                <a16:creationId xmlns:a16="http://schemas.microsoft.com/office/drawing/2014/main" id="{CA0B4DEB-31AD-40E6-8894-61626CED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24717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16" name="Oval 544">
            <a:extLst>
              <a:ext uri="{FF2B5EF4-FFF2-40B4-BE49-F238E27FC236}">
                <a16:creationId xmlns:a16="http://schemas.microsoft.com/office/drawing/2014/main" id="{5DDCB7CD-3B11-42E4-9771-7B0046EFB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375" y="34242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17" name="Oval 545">
            <a:extLst>
              <a:ext uri="{FF2B5EF4-FFF2-40B4-BE49-F238E27FC236}">
                <a16:creationId xmlns:a16="http://schemas.microsoft.com/office/drawing/2014/main" id="{2AA2F697-8585-4FE9-B499-86EA53304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42529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18" name="Oval 546">
            <a:extLst>
              <a:ext uri="{FF2B5EF4-FFF2-40B4-BE49-F238E27FC236}">
                <a16:creationId xmlns:a16="http://schemas.microsoft.com/office/drawing/2014/main" id="{E7FD1C4B-6537-4793-8171-E43EE8E56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0718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19" name="Oval 547">
            <a:extLst>
              <a:ext uri="{FF2B5EF4-FFF2-40B4-BE49-F238E27FC236}">
                <a16:creationId xmlns:a16="http://schemas.microsoft.com/office/drawing/2014/main" id="{0E3C7ED6-A89F-4499-9588-9F0ED984C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28146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20" name="Oval 548">
            <a:extLst>
              <a:ext uri="{FF2B5EF4-FFF2-40B4-BE49-F238E27FC236}">
                <a16:creationId xmlns:a16="http://schemas.microsoft.com/office/drawing/2014/main" id="{5B4885E5-9D23-41B9-8CF8-23AE04B6D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950" y="46720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21" name="Oval 549">
            <a:extLst>
              <a:ext uri="{FF2B5EF4-FFF2-40B4-BE49-F238E27FC236}">
                <a16:creationId xmlns:a16="http://schemas.microsoft.com/office/drawing/2014/main" id="{8500BF7B-11A6-44AC-AE72-79246A0B4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15573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22" name="Oval 550">
            <a:extLst>
              <a:ext uri="{FF2B5EF4-FFF2-40B4-BE49-F238E27FC236}">
                <a16:creationId xmlns:a16="http://schemas.microsoft.com/office/drawing/2014/main" id="{6F2334AD-725A-4E7C-A887-8EEB61464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53197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23" name="Oval 551">
            <a:extLst>
              <a:ext uri="{FF2B5EF4-FFF2-40B4-BE49-F238E27FC236}">
                <a16:creationId xmlns:a16="http://schemas.microsoft.com/office/drawing/2014/main" id="{8C172F9A-22E9-4D8C-9695-43B6C3591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48339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24" name="Oval 552">
            <a:extLst>
              <a:ext uri="{FF2B5EF4-FFF2-40B4-BE49-F238E27FC236}">
                <a16:creationId xmlns:a16="http://schemas.microsoft.com/office/drawing/2014/main" id="{AA674733-95B3-4078-9C94-416548D96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0" y="215741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25" name="Oval 553">
            <a:extLst>
              <a:ext uri="{FF2B5EF4-FFF2-40B4-BE49-F238E27FC236}">
                <a16:creationId xmlns:a16="http://schemas.microsoft.com/office/drawing/2014/main" id="{F96D66BC-521D-4987-8C34-BB312DEEA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3005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26" name="Oval 554">
            <a:extLst>
              <a:ext uri="{FF2B5EF4-FFF2-40B4-BE49-F238E27FC236}">
                <a16:creationId xmlns:a16="http://schemas.microsoft.com/office/drawing/2014/main" id="{A631698F-7C12-490F-80BA-8A8ADE2D2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70998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27" name="Oval 555">
            <a:extLst>
              <a:ext uri="{FF2B5EF4-FFF2-40B4-BE49-F238E27FC236}">
                <a16:creationId xmlns:a16="http://schemas.microsoft.com/office/drawing/2014/main" id="{4CBABF36-CB86-414D-A9A8-8FE9F1BC1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75" y="329088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28" name="Oval 556">
            <a:extLst>
              <a:ext uri="{FF2B5EF4-FFF2-40B4-BE49-F238E27FC236}">
                <a16:creationId xmlns:a16="http://schemas.microsoft.com/office/drawing/2014/main" id="{ED127D44-EDB8-4802-B5DC-4233979BB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26241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29" name="Oval 557">
            <a:extLst>
              <a:ext uri="{FF2B5EF4-FFF2-40B4-BE49-F238E27FC236}">
                <a16:creationId xmlns:a16="http://schemas.microsoft.com/office/drawing/2014/main" id="{AD3F0CF2-9E08-4FBD-BECD-0EE3C3108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00" y="4119563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30" name="Oval 558">
            <a:extLst>
              <a:ext uri="{FF2B5EF4-FFF2-40B4-BE49-F238E27FC236}">
                <a16:creationId xmlns:a16="http://schemas.microsoft.com/office/drawing/2014/main" id="{8D7F582C-B430-4CA8-BEE4-387266EA9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0725" y="2433638"/>
            <a:ext cx="47625" cy="47625"/>
          </a:xfrm>
          <a:prstGeom prst="ellipse">
            <a:avLst/>
          </a:pr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31" name="Oval 559">
            <a:extLst>
              <a:ext uri="{FF2B5EF4-FFF2-40B4-BE49-F238E27FC236}">
                <a16:creationId xmlns:a16="http://schemas.microsoft.com/office/drawing/2014/main" id="{55E74785-AC18-4CB6-BA13-B12EC5D6B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0" y="265271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32" name="Oval 560">
            <a:extLst>
              <a:ext uri="{FF2B5EF4-FFF2-40B4-BE49-F238E27FC236}">
                <a16:creationId xmlns:a16="http://schemas.microsoft.com/office/drawing/2014/main" id="{75586BEB-618D-4C23-B93D-91D167CC4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3348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33" name="Oval 561">
            <a:extLst>
              <a:ext uri="{FF2B5EF4-FFF2-40B4-BE49-F238E27FC236}">
                <a16:creationId xmlns:a16="http://schemas.microsoft.com/office/drawing/2014/main" id="{9999765C-763E-4285-BD18-A1C270103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3128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34" name="Oval 562">
            <a:extLst>
              <a:ext uri="{FF2B5EF4-FFF2-40B4-BE49-F238E27FC236}">
                <a16:creationId xmlns:a16="http://schemas.microsoft.com/office/drawing/2014/main" id="{BBE54524-AA3C-416C-A970-8474DAFD3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3890963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635" name="Oval 563">
            <a:extLst>
              <a:ext uri="{FF2B5EF4-FFF2-40B4-BE49-F238E27FC236}">
                <a16:creationId xmlns:a16="http://schemas.microsoft.com/office/drawing/2014/main" id="{49703915-111D-4B75-9C1A-8AAFD7D10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2525" y="4110038"/>
            <a:ext cx="47625" cy="476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56731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9" name="Rectangle 7">
            <a:extLst>
              <a:ext uri="{FF2B5EF4-FFF2-40B4-BE49-F238E27FC236}">
                <a16:creationId xmlns:a16="http://schemas.microsoft.com/office/drawing/2014/main" id="{C64713B2-4A67-40AE-8982-D164E12B2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985838"/>
            <a:ext cx="5848350" cy="468630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1" name="Line 9">
            <a:extLst>
              <a:ext uri="{FF2B5EF4-FFF2-40B4-BE49-F238E27FC236}">
                <a16:creationId xmlns:a16="http://schemas.microsoft.com/office/drawing/2014/main" id="{CA348468-0A51-4F73-886C-129C6CD231B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3" name="Line 11">
            <a:extLst>
              <a:ext uri="{FF2B5EF4-FFF2-40B4-BE49-F238E27FC236}">
                <a16:creationId xmlns:a16="http://schemas.microsoft.com/office/drawing/2014/main" id="{6654D4D5-C83B-408E-8735-AF48D75502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4" name="Line 12">
            <a:extLst>
              <a:ext uri="{FF2B5EF4-FFF2-40B4-BE49-F238E27FC236}">
                <a16:creationId xmlns:a16="http://schemas.microsoft.com/office/drawing/2014/main" id="{F078667B-02BF-467C-BF6A-2A3064F35F1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5" name="Line 13">
            <a:extLst>
              <a:ext uri="{FF2B5EF4-FFF2-40B4-BE49-F238E27FC236}">
                <a16:creationId xmlns:a16="http://schemas.microsoft.com/office/drawing/2014/main" id="{6306314C-BFA9-4BA5-AB8B-2EB50CE379F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6" name="Line 14">
            <a:extLst>
              <a:ext uri="{FF2B5EF4-FFF2-40B4-BE49-F238E27FC236}">
                <a16:creationId xmlns:a16="http://schemas.microsoft.com/office/drawing/2014/main" id="{23046E94-A751-4F82-A105-9E0A30A103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88" name="Rectangle 16">
            <a:extLst>
              <a:ext uri="{FF2B5EF4-FFF2-40B4-BE49-F238E27FC236}">
                <a16:creationId xmlns:a16="http://schemas.microsoft.com/office/drawing/2014/main" id="{BC2080E8-B6DD-450D-9580-4A3C2B52B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5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089" name="Line 17">
            <a:extLst>
              <a:ext uri="{FF2B5EF4-FFF2-40B4-BE49-F238E27FC236}">
                <a16:creationId xmlns:a16="http://schemas.microsoft.com/office/drawing/2014/main" id="{F384F251-E268-4E61-8CE3-9BCB0E0193E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27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91" name="Rectangle 19">
            <a:extLst>
              <a:ext uri="{FF2B5EF4-FFF2-40B4-BE49-F238E27FC236}">
                <a16:creationId xmlns:a16="http://schemas.microsoft.com/office/drawing/2014/main" id="{56530E9F-5011-4A15-8737-EAB66DE31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092" name="Line 20">
            <a:extLst>
              <a:ext uri="{FF2B5EF4-FFF2-40B4-BE49-F238E27FC236}">
                <a16:creationId xmlns:a16="http://schemas.microsoft.com/office/drawing/2014/main" id="{49FF664A-125F-457A-82D5-605E95F25C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2427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94" name="Rectangle 22">
            <a:extLst>
              <a:ext uri="{FF2B5EF4-FFF2-40B4-BE49-F238E27FC236}">
                <a16:creationId xmlns:a16="http://schemas.microsoft.com/office/drawing/2014/main" id="{0A8BA9B2-D757-4148-95AD-1C849B694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70071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095" name="Line 23">
            <a:extLst>
              <a:ext uri="{FF2B5EF4-FFF2-40B4-BE49-F238E27FC236}">
                <a16:creationId xmlns:a16="http://schemas.microsoft.com/office/drawing/2014/main" id="{D9CC0975-D7EF-48EB-A8FD-B712D2C65B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053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97" name="Rectangle 25">
            <a:extLst>
              <a:ext uri="{FF2B5EF4-FFF2-40B4-BE49-F238E27FC236}">
                <a16:creationId xmlns:a16="http://schemas.microsoft.com/office/drawing/2014/main" id="{686E982F-1C50-4FB6-8E10-DBE9B2227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098" name="Line 26">
            <a:extLst>
              <a:ext uri="{FF2B5EF4-FFF2-40B4-BE49-F238E27FC236}">
                <a16:creationId xmlns:a16="http://schemas.microsoft.com/office/drawing/2014/main" id="{4FEF8FBA-7B56-4663-A72B-168D31F2E0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7690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00" name="Rectangle 28">
            <a:extLst>
              <a:ext uri="{FF2B5EF4-FFF2-40B4-BE49-F238E27FC236}">
                <a16:creationId xmlns:a16="http://schemas.microsoft.com/office/drawing/2014/main" id="{DDA4641D-3D04-43D4-A476-328096861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01" name="Line 29">
            <a:extLst>
              <a:ext uri="{FF2B5EF4-FFF2-40B4-BE49-F238E27FC236}">
                <a16:creationId xmlns:a16="http://schemas.microsoft.com/office/drawing/2014/main" id="{0C65487E-A384-4FE3-A307-2DFA5B0190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8450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03" name="Rectangle 31">
            <a:extLst>
              <a:ext uri="{FF2B5EF4-FFF2-40B4-BE49-F238E27FC236}">
                <a16:creationId xmlns:a16="http://schemas.microsoft.com/office/drawing/2014/main" id="{6CB80CFA-81A1-4F52-A0FF-90E17728A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04" name="Line 32">
            <a:extLst>
              <a:ext uri="{FF2B5EF4-FFF2-40B4-BE49-F238E27FC236}">
                <a16:creationId xmlns:a16="http://schemas.microsoft.com/office/drawing/2014/main" id="{C7D0C51D-13B2-4B88-A122-C5AB76D134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29525" y="5605463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06" name="Rectangle 34">
            <a:extLst>
              <a:ext uri="{FF2B5EF4-FFF2-40B4-BE49-F238E27FC236}">
                <a16:creationId xmlns:a16="http://schemas.microsoft.com/office/drawing/2014/main" id="{D5D051A3-A0F9-46CA-89E9-B30306D24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0950" y="57007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07" name="Line 35">
            <a:extLst>
              <a:ext uri="{FF2B5EF4-FFF2-40B4-BE49-F238E27FC236}">
                <a16:creationId xmlns:a16="http://schemas.microsoft.com/office/drawing/2014/main" id="{81EB9A08-468D-43EA-8E40-1F62E85B612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08" name="Line 36">
            <a:extLst>
              <a:ext uri="{FF2B5EF4-FFF2-40B4-BE49-F238E27FC236}">
                <a16:creationId xmlns:a16="http://schemas.microsoft.com/office/drawing/2014/main" id="{6BACD18B-14F8-4BF6-A5F5-92ACEB745C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62850" y="5672138"/>
            <a:ext cx="66675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09" name="Rectangle 37">
            <a:extLst>
              <a:ext uri="{FF2B5EF4-FFF2-40B4-BE49-F238E27FC236}">
                <a16:creationId xmlns:a16="http://schemas.microsoft.com/office/drawing/2014/main" id="{8D1BB410-8231-4C94-A605-4607F71C3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5595938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10" name="Line 38">
            <a:extLst>
              <a:ext uri="{FF2B5EF4-FFF2-40B4-BE49-F238E27FC236}">
                <a16:creationId xmlns:a16="http://schemas.microsoft.com/office/drawing/2014/main" id="{8318544F-1FAC-4FF3-889E-F387A57E5E7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1958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12" name="Rectangle 40">
            <a:extLst>
              <a:ext uri="{FF2B5EF4-FFF2-40B4-BE49-F238E27FC236}">
                <a16:creationId xmlns:a16="http://schemas.microsoft.com/office/drawing/2014/main" id="{9EF74C6A-0B68-473A-B7B5-069A475C5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511968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13" name="Line 41">
            <a:extLst>
              <a:ext uri="{FF2B5EF4-FFF2-40B4-BE49-F238E27FC236}">
                <a16:creationId xmlns:a16="http://schemas.microsoft.com/office/drawing/2014/main" id="{59151631-70DD-443E-BDD7-BADCCE4D4F7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7291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15" name="Rectangle 43">
            <a:extLst>
              <a:ext uri="{FF2B5EF4-FFF2-40B4-BE49-F238E27FC236}">
                <a16:creationId xmlns:a16="http://schemas.microsoft.com/office/drawing/2014/main" id="{6F4EDF2B-F85C-438C-8505-8093B6786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465296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16" name="Line 44">
            <a:extLst>
              <a:ext uri="{FF2B5EF4-FFF2-40B4-BE49-F238E27FC236}">
                <a16:creationId xmlns:a16="http://schemas.microsoft.com/office/drawing/2014/main" id="{49112B4B-5FA3-491D-A865-BA0AF06344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42624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18" name="Rectangle 46">
            <a:extLst>
              <a:ext uri="{FF2B5EF4-FFF2-40B4-BE49-F238E27FC236}">
                <a16:creationId xmlns:a16="http://schemas.microsoft.com/office/drawing/2014/main" id="{982EB79D-D9B6-4739-9560-C2E0DCF42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0" y="418623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19" name="Line 47">
            <a:extLst>
              <a:ext uri="{FF2B5EF4-FFF2-40B4-BE49-F238E27FC236}">
                <a16:creationId xmlns:a16="http://schemas.microsoft.com/office/drawing/2014/main" id="{E339D630-4AB5-4422-9A22-15043842807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7957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21" name="Rectangle 49">
            <a:extLst>
              <a:ext uri="{FF2B5EF4-FFF2-40B4-BE49-F238E27FC236}">
                <a16:creationId xmlns:a16="http://schemas.microsoft.com/office/drawing/2014/main" id="{538EDE25-3714-4DC1-AAAD-C658A925B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719513"/>
            <a:ext cx="2667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-0.5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22" name="Line 50">
            <a:extLst>
              <a:ext uri="{FF2B5EF4-FFF2-40B4-BE49-F238E27FC236}">
                <a16:creationId xmlns:a16="http://schemas.microsoft.com/office/drawing/2014/main" id="{1CAFBA0A-FAA4-488E-8C48-BA571E07BDB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33289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24" name="Rectangle 52">
            <a:extLst>
              <a:ext uri="{FF2B5EF4-FFF2-40B4-BE49-F238E27FC236}">
                <a16:creationId xmlns:a16="http://schemas.microsoft.com/office/drawing/2014/main" id="{BF5A0942-006E-4E30-8802-FABE54795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252788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25" name="Line 53">
            <a:extLst>
              <a:ext uri="{FF2B5EF4-FFF2-40B4-BE49-F238E27FC236}">
                <a16:creationId xmlns:a16="http://schemas.microsoft.com/office/drawing/2014/main" id="{6D515191-A963-455B-8B8C-C62BFA8E17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85273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27" name="Rectangle 55">
            <a:extLst>
              <a:ext uri="{FF2B5EF4-FFF2-40B4-BE49-F238E27FC236}">
                <a16:creationId xmlns:a16="http://schemas.microsoft.com/office/drawing/2014/main" id="{D393FDA8-52FC-4A86-B0FC-85E7D9EAC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27765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28" name="Line 56">
            <a:extLst>
              <a:ext uri="{FF2B5EF4-FFF2-40B4-BE49-F238E27FC236}">
                <a16:creationId xmlns:a16="http://schemas.microsoft.com/office/drawing/2014/main" id="{F341137A-4540-494E-AF5F-AC9FECD772C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38601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30" name="Rectangle 58">
            <a:extLst>
              <a:ext uri="{FF2B5EF4-FFF2-40B4-BE49-F238E27FC236}">
                <a16:creationId xmlns:a16="http://schemas.microsoft.com/office/drawing/2014/main" id="{E53629B3-77A9-4C26-8D07-736670716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230981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31" name="Line 59">
            <a:extLst>
              <a:ext uri="{FF2B5EF4-FFF2-40B4-BE49-F238E27FC236}">
                <a16:creationId xmlns:a16="http://schemas.microsoft.com/office/drawing/2014/main" id="{199468F0-1291-4E9C-ACB3-77DFFFA8B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919288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33" name="Rectangle 61">
            <a:extLst>
              <a:ext uri="{FF2B5EF4-FFF2-40B4-BE49-F238E27FC236}">
                <a16:creationId xmlns:a16="http://schemas.microsoft.com/office/drawing/2014/main" id="{958C3C42-B48B-4636-8AFE-CADEDDD62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184308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34" name="Line 62">
            <a:extLst>
              <a:ext uri="{FF2B5EF4-FFF2-40B4-BE49-F238E27FC236}">
                <a16:creationId xmlns:a16="http://schemas.microsoft.com/office/drawing/2014/main" id="{6566FE06-50AB-47D4-A7DA-EC8142EEA2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1452563"/>
            <a:ext cx="571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36" name="Rectangle 64">
            <a:extLst>
              <a:ext uri="{FF2B5EF4-FFF2-40B4-BE49-F238E27FC236}">
                <a16:creationId xmlns:a16="http://schemas.microsoft.com/office/drawing/2014/main" id="{4FA10DDF-33AC-4D98-9F19-169EC9F5D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1376363"/>
            <a:ext cx="123825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39" name="Rectangle 67">
            <a:extLst>
              <a:ext uri="{FF2B5EF4-FFF2-40B4-BE49-F238E27FC236}">
                <a16:creationId xmlns:a16="http://schemas.microsoft.com/office/drawing/2014/main" id="{916990CA-54DE-4F40-9953-84D1BF1A0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909638"/>
            <a:ext cx="22860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2.5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141" name="Line 69">
            <a:extLst>
              <a:ext uri="{FF2B5EF4-FFF2-40B4-BE49-F238E27FC236}">
                <a16:creationId xmlns:a16="http://schemas.microsoft.com/office/drawing/2014/main" id="{38261ABF-DBF3-4E22-88FF-839EF47E581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5672138"/>
            <a:ext cx="5848350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143" name="Line 71">
            <a:extLst>
              <a:ext uri="{FF2B5EF4-FFF2-40B4-BE49-F238E27FC236}">
                <a16:creationId xmlns:a16="http://schemas.microsoft.com/office/drawing/2014/main" id="{365444D7-C373-41E5-BAEC-9937C8AD09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81175" y="985838"/>
            <a:ext cx="1588" cy="468630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44" name="Line 172">
            <a:extLst>
              <a:ext uri="{FF2B5EF4-FFF2-40B4-BE49-F238E27FC236}">
                <a16:creationId xmlns:a16="http://schemas.microsoft.com/office/drawing/2014/main" id="{75262B89-DD11-417B-98B2-CAE64A15E9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3925" y="1938338"/>
            <a:ext cx="95250" cy="1587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5" name="Line 183">
            <a:extLst>
              <a:ext uri="{FF2B5EF4-FFF2-40B4-BE49-F238E27FC236}">
                <a16:creationId xmlns:a16="http://schemas.microsoft.com/office/drawing/2014/main" id="{85F7B587-8ED1-4DF1-9FFD-54E86DABE57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1175" y="2043113"/>
            <a:ext cx="19050" cy="9525"/>
          </a:xfrm>
          <a:prstGeom prst="line">
            <a:avLst/>
          </a:pr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59" name="Line 187">
            <a:extLst>
              <a:ext uri="{FF2B5EF4-FFF2-40B4-BE49-F238E27FC236}">
                <a16:creationId xmlns:a16="http://schemas.microsoft.com/office/drawing/2014/main" id="{7A38EE0E-F0A1-470E-841C-DF106FC6845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29175" y="1938338"/>
            <a:ext cx="19050" cy="381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66" name="Line 194">
            <a:extLst>
              <a:ext uri="{FF2B5EF4-FFF2-40B4-BE49-F238E27FC236}">
                <a16:creationId xmlns:a16="http://schemas.microsoft.com/office/drawing/2014/main" id="{35CB1EA1-BFF5-447F-A291-0EBC030BC6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10000" y="3814763"/>
            <a:ext cx="95250" cy="1809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73" name="Line 201">
            <a:extLst>
              <a:ext uri="{FF2B5EF4-FFF2-40B4-BE49-F238E27FC236}">
                <a16:creationId xmlns:a16="http://schemas.microsoft.com/office/drawing/2014/main" id="{AB0F51D7-140E-4F76-89C5-63B48158E45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24200" y="3767138"/>
            <a:ext cx="781050" cy="476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1" name="Line 209">
            <a:extLst>
              <a:ext uri="{FF2B5EF4-FFF2-40B4-BE49-F238E27FC236}">
                <a16:creationId xmlns:a16="http://schemas.microsoft.com/office/drawing/2014/main" id="{BAC5F0D3-5545-406A-AAD4-7C373999AC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67250" y="1938338"/>
            <a:ext cx="66675" cy="381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3" name="Line 211">
            <a:extLst>
              <a:ext uri="{FF2B5EF4-FFF2-40B4-BE49-F238E27FC236}">
                <a16:creationId xmlns:a16="http://schemas.microsoft.com/office/drawing/2014/main" id="{AF0C81D9-58CA-4DD9-80F9-2564FA38071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029075" y="4376738"/>
            <a:ext cx="219075" cy="571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6" name="Line 214">
            <a:extLst>
              <a:ext uri="{FF2B5EF4-FFF2-40B4-BE49-F238E27FC236}">
                <a16:creationId xmlns:a16="http://schemas.microsoft.com/office/drawing/2014/main" id="{9F8C5017-17FD-4773-9B4A-1612D7B890D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76900" y="3071813"/>
            <a:ext cx="104775" cy="1143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8" name="Line 216">
            <a:extLst>
              <a:ext uri="{FF2B5EF4-FFF2-40B4-BE49-F238E27FC236}">
                <a16:creationId xmlns:a16="http://schemas.microsoft.com/office/drawing/2014/main" id="{FA70FD9D-23F6-478F-A6BB-F10435A7C9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3425" y="1976438"/>
            <a:ext cx="123825" cy="3238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89" name="Line 217">
            <a:extLst>
              <a:ext uri="{FF2B5EF4-FFF2-40B4-BE49-F238E27FC236}">
                <a16:creationId xmlns:a16="http://schemas.microsoft.com/office/drawing/2014/main" id="{8B987082-DCF5-4B2C-BE02-D8F59580FAA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19575" y="2252663"/>
            <a:ext cx="114300" cy="1809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290" name="Line 218">
            <a:extLst>
              <a:ext uri="{FF2B5EF4-FFF2-40B4-BE49-F238E27FC236}">
                <a16:creationId xmlns:a16="http://schemas.microsoft.com/office/drawing/2014/main" id="{117F7EF5-5B3E-440D-9700-34EFF18B28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3875" y="2300288"/>
            <a:ext cx="209550" cy="1333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05" name="Line 233">
            <a:extLst>
              <a:ext uri="{FF2B5EF4-FFF2-40B4-BE49-F238E27FC236}">
                <a16:creationId xmlns:a16="http://schemas.microsoft.com/office/drawing/2014/main" id="{4A32BFCF-0AB5-41E0-BA63-1FFC78A15067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0" y="4433888"/>
            <a:ext cx="114300" cy="95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11" name="Line 239">
            <a:extLst>
              <a:ext uri="{FF2B5EF4-FFF2-40B4-BE49-F238E27FC236}">
                <a16:creationId xmlns:a16="http://schemas.microsoft.com/office/drawing/2014/main" id="{7E7A8557-4611-4AAC-ACF5-C4729474AE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0475" y="3995738"/>
            <a:ext cx="9525" cy="1238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28" name="Line 256">
            <a:extLst>
              <a:ext uri="{FF2B5EF4-FFF2-40B4-BE49-F238E27FC236}">
                <a16:creationId xmlns:a16="http://schemas.microsoft.com/office/drawing/2014/main" id="{9B8922B6-FAC0-4D1F-ABD1-FFF8CEC605C0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8225" y="1976438"/>
            <a:ext cx="190500" cy="1905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45" name="Line 273">
            <a:extLst>
              <a:ext uri="{FF2B5EF4-FFF2-40B4-BE49-F238E27FC236}">
                <a16:creationId xmlns:a16="http://schemas.microsoft.com/office/drawing/2014/main" id="{7A92F6B8-DBE5-405F-8E3B-47E3253B45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62450" y="4205288"/>
            <a:ext cx="152400" cy="2381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58" name="Line 286">
            <a:extLst>
              <a:ext uri="{FF2B5EF4-FFF2-40B4-BE49-F238E27FC236}">
                <a16:creationId xmlns:a16="http://schemas.microsoft.com/office/drawing/2014/main" id="{D223F077-6575-4B27-9271-3E2B1A1576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0475" y="2252663"/>
            <a:ext cx="419100" cy="2381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67" name="Line 295">
            <a:extLst>
              <a:ext uri="{FF2B5EF4-FFF2-40B4-BE49-F238E27FC236}">
                <a16:creationId xmlns:a16="http://schemas.microsoft.com/office/drawing/2014/main" id="{783254ED-9D6F-4662-A488-9C35E9D5CE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71850" y="3167063"/>
            <a:ext cx="133350" cy="3810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70" name="Line 298">
            <a:extLst>
              <a:ext uri="{FF2B5EF4-FFF2-40B4-BE49-F238E27FC236}">
                <a16:creationId xmlns:a16="http://schemas.microsoft.com/office/drawing/2014/main" id="{72D494A6-DB73-4C9F-89A8-493A44C45E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24200" y="3548063"/>
            <a:ext cx="247650" cy="2190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0" name="Line 308">
            <a:extLst>
              <a:ext uri="{FF2B5EF4-FFF2-40B4-BE49-F238E27FC236}">
                <a16:creationId xmlns:a16="http://schemas.microsoft.com/office/drawing/2014/main" id="{FA63ABBC-1AF7-45F1-BF37-8F9126D116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10150" y="4357688"/>
            <a:ext cx="381000" cy="1714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2" name="Line 310">
            <a:extLst>
              <a:ext uri="{FF2B5EF4-FFF2-40B4-BE49-F238E27FC236}">
                <a16:creationId xmlns:a16="http://schemas.microsoft.com/office/drawing/2014/main" id="{353D0A7A-66AB-4B7A-B1D3-A15D4B8F5A2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00625" y="4500563"/>
            <a:ext cx="9525" cy="285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89" name="Line 317">
            <a:extLst>
              <a:ext uri="{FF2B5EF4-FFF2-40B4-BE49-F238E27FC236}">
                <a16:creationId xmlns:a16="http://schemas.microsoft.com/office/drawing/2014/main" id="{1098F24D-B6F4-4B00-9C29-22278363BD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900" y="2833688"/>
            <a:ext cx="219075" cy="2381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393" name="Line 321">
            <a:extLst>
              <a:ext uri="{FF2B5EF4-FFF2-40B4-BE49-F238E27FC236}">
                <a16:creationId xmlns:a16="http://schemas.microsoft.com/office/drawing/2014/main" id="{DF5AB193-3ED1-4266-9A87-C3D60238884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62600" y="2814638"/>
            <a:ext cx="333375" cy="190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3" name="Line 331">
            <a:extLst>
              <a:ext uri="{FF2B5EF4-FFF2-40B4-BE49-F238E27FC236}">
                <a16:creationId xmlns:a16="http://schemas.microsoft.com/office/drawing/2014/main" id="{8BD5F60B-11AC-4320-83CD-EC3BBE55163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3550" y="2462213"/>
            <a:ext cx="57150" cy="1333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06" name="Line 334">
            <a:extLst>
              <a:ext uri="{FF2B5EF4-FFF2-40B4-BE49-F238E27FC236}">
                <a16:creationId xmlns:a16="http://schemas.microsoft.com/office/drawing/2014/main" id="{9AF7CD99-14F3-4B47-A0C1-54D473BC7D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62600" y="2595563"/>
            <a:ext cx="38100" cy="2190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6" name="Line 344">
            <a:extLst>
              <a:ext uri="{FF2B5EF4-FFF2-40B4-BE49-F238E27FC236}">
                <a16:creationId xmlns:a16="http://schemas.microsoft.com/office/drawing/2014/main" id="{68BF165C-2671-43A9-9C08-E89055430F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1150" y="4167188"/>
            <a:ext cx="19050" cy="952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7" name="Line 345">
            <a:extLst>
              <a:ext uri="{FF2B5EF4-FFF2-40B4-BE49-F238E27FC236}">
                <a16:creationId xmlns:a16="http://schemas.microsoft.com/office/drawing/2014/main" id="{B851C0B2-604F-4094-AFBC-A391FCEF78C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29275" y="3957638"/>
            <a:ext cx="152400" cy="666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18" name="Line 346">
            <a:extLst>
              <a:ext uri="{FF2B5EF4-FFF2-40B4-BE49-F238E27FC236}">
                <a16:creationId xmlns:a16="http://schemas.microsoft.com/office/drawing/2014/main" id="{E1810A26-AE04-4B4D-9D31-13FCD4DE44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1150" y="4262438"/>
            <a:ext cx="1588" cy="952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20" name="Line 348">
            <a:extLst>
              <a:ext uri="{FF2B5EF4-FFF2-40B4-BE49-F238E27FC236}">
                <a16:creationId xmlns:a16="http://schemas.microsoft.com/office/drawing/2014/main" id="{E2B68E11-9A8A-450C-9E39-72A9FA1B57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10200" y="3957638"/>
            <a:ext cx="219075" cy="2095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1" name="Line 359">
            <a:extLst>
              <a:ext uri="{FF2B5EF4-FFF2-40B4-BE49-F238E27FC236}">
                <a16:creationId xmlns:a16="http://schemas.microsoft.com/office/drawing/2014/main" id="{4D6417CF-69F0-4B40-B5D3-BF8D70B10A5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00475" y="4119563"/>
            <a:ext cx="228600" cy="571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3" name="Line 361">
            <a:extLst>
              <a:ext uri="{FF2B5EF4-FFF2-40B4-BE49-F238E27FC236}">
                <a16:creationId xmlns:a16="http://schemas.microsoft.com/office/drawing/2014/main" id="{82DB916D-528F-4475-A48F-AA50B20499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9075" y="4176713"/>
            <a:ext cx="1588" cy="2000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8" name="Line 366">
            <a:extLst>
              <a:ext uri="{FF2B5EF4-FFF2-40B4-BE49-F238E27FC236}">
                <a16:creationId xmlns:a16="http://schemas.microsoft.com/office/drawing/2014/main" id="{1A6C0400-C5E3-41A3-A592-4EDD2CF4891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19475" y="2862263"/>
            <a:ext cx="85725" cy="3048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39" name="Line 367">
            <a:extLst>
              <a:ext uri="{FF2B5EF4-FFF2-40B4-BE49-F238E27FC236}">
                <a16:creationId xmlns:a16="http://schemas.microsoft.com/office/drawing/2014/main" id="{2C9E463F-5D88-456E-829D-4B3F2F73CB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19475" y="2852738"/>
            <a:ext cx="28575" cy="95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2" name="Line 390">
            <a:extLst>
              <a:ext uri="{FF2B5EF4-FFF2-40B4-BE49-F238E27FC236}">
                <a16:creationId xmlns:a16="http://schemas.microsoft.com/office/drawing/2014/main" id="{C776ED7F-6911-410D-B8F6-312C0406BCE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95875" y="2328863"/>
            <a:ext cx="85725" cy="381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4" name="Line 392">
            <a:extLst>
              <a:ext uri="{FF2B5EF4-FFF2-40B4-BE49-F238E27FC236}">
                <a16:creationId xmlns:a16="http://schemas.microsoft.com/office/drawing/2014/main" id="{A6E1D023-4195-4BB3-B048-D1C8D127BAD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38725" y="2166938"/>
            <a:ext cx="57150" cy="1619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65" name="Line 393">
            <a:extLst>
              <a:ext uri="{FF2B5EF4-FFF2-40B4-BE49-F238E27FC236}">
                <a16:creationId xmlns:a16="http://schemas.microsoft.com/office/drawing/2014/main" id="{73964F9F-49FD-4D88-83F3-8E13EC5614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81600" y="2328863"/>
            <a:ext cx="314325" cy="381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71" name="Line 399">
            <a:extLst>
              <a:ext uri="{FF2B5EF4-FFF2-40B4-BE49-F238E27FC236}">
                <a16:creationId xmlns:a16="http://schemas.microsoft.com/office/drawing/2014/main" id="{7AFC269D-762D-439E-9B15-E9CE589AB7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81675" y="3538538"/>
            <a:ext cx="76200" cy="48577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2" name="Line 420">
            <a:extLst>
              <a:ext uri="{FF2B5EF4-FFF2-40B4-BE49-F238E27FC236}">
                <a16:creationId xmlns:a16="http://schemas.microsoft.com/office/drawing/2014/main" id="{15D4757B-1745-469E-A40F-81400FA0456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95925" y="2328863"/>
            <a:ext cx="9525" cy="762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3" name="Line 421">
            <a:extLst>
              <a:ext uri="{FF2B5EF4-FFF2-40B4-BE49-F238E27FC236}">
                <a16:creationId xmlns:a16="http://schemas.microsoft.com/office/drawing/2014/main" id="{E86938ED-E3D0-49A0-8F33-CE5384C4C35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05450" y="2405063"/>
            <a:ext cx="38100" cy="571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8" name="Line 426">
            <a:extLst>
              <a:ext uri="{FF2B5EF4-FFF2-40B4-BE49-F238E27FC236}">
                <a16:creationId xmlns:a16="http://schemas.microsoft.com/office/drawing/2014/main" id="{7FC2C3CA-BBB8-4DF9-9D0C-ED48FE0B77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5" y="2471738"/>
            <a:ext cx="57150" cy="190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499" name="Line 427">
            <a:extLst>
              <a:ext uri="{FF2B5EF4-FFF2-40B4-BE49-F238E27FC236}">
                <a16:creationId xmlns:a16="http://schemas.microsoft.com/office/drawing/2014/main" id="{11EB6EFC-BCDA-4771-B8C6-57E8824398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48050" y="2471738"/>
            <a:ext cx="295275" cy="3810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2" name="Line 430">
            <a:extLst>
              <a:ext uri="{FF2B5EF4-FFF2-40B4-BE49-F238E27FC236}">
                <a16:creationId xmlns:a16="http://schemas.microsoft.com/office/drawing/2014/main" id="{C07CB4E0-AB07-406A-B82F-91E8D6BE185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1675" y="3186113"/>
            <a:ext cx="819150" cy="1143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6" name="Line 434">
            <a:extLst>
              <a:ext uri="{FF2B5EF4-FFF2-40B4-BE49-F238E27FC236}">
                <a16:creationId xmlns:a16="http://schemas.microsoft.com/office/drawing/2014/main" id="{E9E495F9-4830-403E-B2E1-A8B8DD4A9A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72225" y="3300413"/>
            <a:ext cx="228600" cy="1238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07" name="Line 435">
            <a:extLst>
              <a:ext uri="{FF2B5EF4-FFF2-40B4-BE49-F238E27FC236}">
                <a16:creationId xmlns:a16="http://schemas.microsoft.com/office/drawing/2014/main" id="{7B8359C8-CA0F-4FFF-985F-294B93AB22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424238"/>
            <a:ext cx="514350" cy="11430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16" name="Line 444">
            <a:extLst>
              <a:ext uri="{FF2B5EF4-FFF2-40B4-BE49-F238E27FC236}">
                <a16:creationId xmlns:a16="http://schemas.microsoft.com/office/drawing/2014/main" id="{005BCC9A-A4B4-44C2-93DF-750D3AA4CF3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14850" y="4205288"/>
            <a:ext cx="152400" cy="19050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522" name="Line 450">
            <a:extLst>
              <a:ext uri="{FF2B5EF4-FFF2-40B4-BE49-F238E27FC236}">
                <a16:creationId xmlns:a16="http://schemas.microsoft.com/office/drawing/2014/main" id="{BD476110-8330-4DC4-9D41-E6C389C95E5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7250" y="4224338"/>
            <a:ext cx="333375" cy="276225"/>
          </a:xfrm>
          <a:prstGeom prst="line">
            <a:avLst/>
          </a:prstGeom>
          <a:noFill/>
          <a:ln w="2540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19A97D9-7EA6-4B44-900C-EAE9C8112A2B}"/>
              </a:ext>
            </a:extLst>
          </p:cNvPr>
          <p:cNvGrpSpPr/>
          <p:nvPr/>
        </p:nvGrpSpPr>
        <p:grpSpPr>
          <a:xfrm>
            <a:off x="3533775" y="2195513"/>
            <a:ext cx="2333625" cy="2257425"/>
            <a:chOff x="3533775" y="2195513"/>
            <a:chExt cx="2333625" cy="2257425"/>
          </a:xfrm>
        </p:grpSpPr>
        <p:sp>
          <p:nvSpPr>
            <p:cNvPr id="3531" name="Freeform 459">
              <a:extLst>
                <a:ext uri="{FF2B5EF4-FFF2-40B4-BE49-F238E27FC236}">
                  <a16:creationId xmlns:a16="http://schemas.microsoft.com/office/drawing/2014/main" id="{C584D1E6-EE76-4577-A7D7-4291D6309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550" y="2205038"/>
              <a:ext cx="1085850" cy="1123950"/>
            </a:xfrm>
            <a:custGeom>
              <a:avLst/>
              <a:gdLst/>
              <a:ahLst/>
              <a:cxnLst>
                <a:cxn ang="0">
                  <a:pos x="678" y="618"/>
                </a:cxn>
                <a:cxn ang="0">
                  <a:pos x="672" y="558"/>
                </a:cxn>
                <a:cxn ang="0">
                  <a:pos x="660" y="528"/>
                </a:cxn>
                <a:cxn ang="0">
                  <a:pos x="654" y="498"/>
                </a:cxn>
                <a:cxn ang="0">
                  <a:pos x="642" y="468"/>
                </a:cxn>
                <a:cxn ang="0">
                  <a:pos x="636" y="444"/>
                </a:cxn>
                <a:cxn ang="0">
                  <a:pos x="624" y="420"/>
                </a:cxn>
                <a:cxn ang="0">
                  <a:pos x="618" y="402"/>
                </a:cxn>
                <a:cxn ang="0">
                  <a:pos x="606" y="384"/>
                </a:cxn>
                <a:cxn ang="0">
                  <a:pos x="594" y="366"/>
                </a:cxn>
                <a:cxn ang="0">
                  <a:pos x="582" y="348"/>
                </a:cxn>
                <a:cxn ang="0">
                  <a:pos x="576" y="330"/>
                </a:cxn>
                <a:cxn ang="0">
                  <a:pos x="564" y="312"/>
                </a:cxn>
                <a:cxn ang="0">
                  <a:pos x="546" y="294"/>
                </a:cxn>
                <a:cxn ang="0">
                  <a:pos x="534" y="276"/>
                </a:cxn>
                <a:cxn ang="0">
                  <a:pos x="522" y="258"/>
                </a:cxn>
                <a:cxn ang="0">
                  <a:pos x="504" y="240"/>
                </a:cxn>
                <a:cxn ang="0">
                  <a:pos x="486" y="222"/>
                </a:cxn>
                <a:cxn ang="0">
                  <a:pos x="474" y="204"/>
                </a:cxn>
                <a:cxn ang="0">
                  <a:pos x="456" y="192"/>
                </a:cxn>
                <a:cxn ang="0">
                  <a:pos x="438" y="174"/>
                </a:cxn>
                <a:cxn ang="0">
                  <a:pos x="420" y="156"/>
                </a:cxn>
                <a:cxn ang="0">
                  <a:pos x="402" y="144"/>
                </a:cxn>
                <a:cxn ang="0">
                  <a:pos x="384" y="132"/>
                </a:cxn>
                <a:cxn ang="0">
                  <a:pos x="366" y="120"/>
                </a:cxn>
                <a:cxn ang="0">
                  <a:pos x="348" y="108"/>
                </a:cxn>
                <a:cxn ang="0">
                  <a:pos x="330" y="96"/>
                </a:cxn>
                <a:cxn ang="0">
                  <a:pos x="312" y="84"/>
                </a:cxn>
                <a:cxn ang="0">
                  <a:pos x="288" y="78"/>
                </a:cxn>
                <a:cxn ang="0">
                  <a:pos x="270" y="66"/>
                </a:cxn>
                <a:cxn ang="0">
                  <a:pos x="252" y="60"/>
                </a:cxn>
                <a:cxn ang="0">
                  <a:pos x="228" y="48"/>
                </a:cxn>
                <a:cxn ang="0">
                  <a:pos x="210" y="42"/>
                </a:cxn>
                <a:cxn ang="0">
                  <a:pos x="186" y="36"/>
                </a:cxn>
                <a:cxn ang="0">
                  <a:pos x="168" y="30"/>
                </a:cxn>
                <a:cxn ang="0">
                  <a:pos x="144" y="24"/>
                </a:cxn>
                <a:cxn ang="0">
                  <a:pos x="126" y="18"/>
                </a:cxn>
                <a:cxn ang="0">
                  <a:pos x="102" y="12"/>
                </a:cxn>
                <a:cxn ang="0">
                  <a:pos x="84" y="6"/>
                </a:cxn>
                <a:cxn ang="0">
                  <a:pos x="60" y="6"/>
                </a:cxn>
                <a:cxn ang="0">
                  <a:pos x="36" y="0"/>
                </a:cxn>
                <a:cxn ang="0">
                  <a:pos x="18" y="0"/>
                </a:cxn>
              </a:cxnLst>
              <a:rect l="0" t="0" r="r" b="b"/>
              <a:pathLst>
                <a:path w="684" h="708">
                  <a:moveTo>
                    <a:pt x="684" y="708"/>
                  </a:moveTo>
                  <a:lnTo>
                    <a:pt x="684" y="630"/>
                  </a:lnTo>
                  <a:lnTo>
                    <a:pt x="678" y="618"/>
                  </a:lnTo>
                  <a:lnTo>
                    <a:pt x="678" y="588"/>
                  </a:lnTo>
                  <a:lnTo>
                    <a:pt x="672" y="576"/>
                  </a:lnTo>
                  <a:lnTo>
                    <a:pt x="672" y="558"/>
                  </a:lnTo>
                  <a:lnTo>
                    <a:pt x="666" y="552"/>
                  </a:lnTo>
                  <a:lnTo>
                    <a:pt x="666" y="534"/>
                  </a:lnTo>
                  <a:lnTo>
                    <a:pt x="660" y="528"/>
                  </a:lnTo>
                  <a:lnTo>
                    <a:pt x="660" y="510"/>
                  </a:lnTo>
                  <a:lnTo>
                    <a:pt x="654" y="504"/>
                  </a:lnTo>
                  <a:lnTo>
                    <a:pt x="654" y="498"/>
                  </a:lnTo>
                  <a:lnTo>
                    <a:pt x="648" y="486"/>
                  </a:lnTo>
                  <a:lnTo>
                    <a:pt x="648" y="474"/>
                  </a:lnTo>
                  <a:lnTo>
                    <a:pt x="642" y="468"/>
                  </a:lnTo>
                  <a:lnTo>
                    <a:pt x="642" y="462"/>
                  </a:lnTo>
                  <a:lnTo>
                    <a:pt x="636" y="456"/>
                  </a:lnTo>
                  <a:lnTo>
                    <a:pt x="636" y="444"/>
                  </a:lnTo>
                  <a:lnTo>
                    <a:pt x="630" y="438"/>
                  </a:lnTo>
                  <a:lnTo>
                    <a:pt x="630" y="432"/>
                  </a:lnTo>
                  <a:lnTo>
                    <a:pt x="624" y="420"/>
                  </a:lnTo>
                  <a:lnTo>
                    <a:pt x="624" y="414"/>
                  </a:lnTo>
                  <a:lnTo>
                    <a:pt x="618" y="408"/>
                  </a:lnTo>
                  <a:lnTo>
                    <a:pt x="618" y="402"/>
                  </a:lnTo>
                  <a:lnTo>
                    <a:pt x="612" y="396"/>
                  </a:lnTo>
                  <a:lnTo>
                    <a:pt x="612" y="390"/>
                  </a:lnTo>
                  <a:lnTo>
                    <a:pt x="606" y="384"/>
                  </a:lnTo>
                  <a:lnTo>
                    <a:pt x="600" y="378"/>
                  </a:lnTo>
                  <a:lnTo>
                    <a:pt x="600" y="372"/>
                  </a:lnTo>
                  <a:lnTo>
                    <a:pt x="594" y="366"/>
                  </a:lnTo>
                  <a:lnTo>
                    <a:pt x="594" y="360"/>
                  </a:lnTo>
                  <a:lnTo>
                    <a:pt x="588" y="354"/>
                  </a:lnTo>
                  <a:lnTo>
                    <a:pt x="582" y="348"/>
                  </a:lnTo>
                  <a:lnTo>
                    <a:pt x="582" y="342"/>
                  </a:lnTo>
                  <a:lnTo>
                    <a:pt x="576" y="336"/>
                  </a:lnTo>
                  <a:lnTo>
                    <a:pt x="576" y="330"/>
                  </a:lnTo>
                  <a:lnTo>
                    <a:pt x="570" y="324"/>
                  </a:lnTo>
                  <a:lnTo>
                    <a:pt x="564" y="318"/>
                  </a:lnTo>
                  <a:lnTo>
                    <a:pt x="564" y="312"/>
                  </a:lnTo>
                  <a:lnTo>
                    <a:pt x="558" y="306"/>
                  </a:lnTo>
                  <a:lnTo>
                    <a:pt x="552" y="300"/>
                  </a:lnTo>
                  <a:lnTo>
                    <a:pt x="546" y="294"/>
                  </a:lnTo>
                  <a:lnTo>
                    <a:pt x="546" y="288"/>
                  </a:lnTo>
                  <a:lnTo>
                    <a:pt x="540" y="282"/>
                  </a:lnTo>
                  <a:lnTo>
                    <a:pt x="534" y="276"/>
                  </a:lnTo>
                  <a:lnTo>
                    <a:pt x="534" y="270"/>
                  </a:lnTo>
                  <a:lnTo>
                    <a:pt x="528" y="264"/>
                  </a:lnTo>
                  <a:lnTo>
                    <a:pt x="522" y="258"/>
                  </a:lnTo>
                  <a:lnTo>
                    <a:pt x="516" y="252"/>
                  </a:lnTo>
                  <a:lnTo>
                    <a:pt x="510" y="246"/>
                  </a:lnTo>
                  <a:lnTo>
                    <a:pt x="504" y="240"/>
                  </a:lnTo>
                  <a:lnTo>
                    <a:pt x="498" y="234"/>
                  </a:lnTo>
                  <a:lnTo>
                    <a:pt x="492" y="228"/>
                  </a:lnTo>
                  <a:lnTo>
                    <a:pt x="486" y="222"/>
                  </a:lnTo>
                  <a:lnTo>
                    <a:pt x="486" y="216"/>
                  </a:lnTo>
                  <a:lnTo>
                    <a:pt x="480" y="210"/>
                  </a:lnTo>
                  <a:lnTo>
                    <a:pt x="474" y="204"/>
                  </a:lnTo>
                  <a:lnTo>
                    <a:pt x="468" y="204"/>
                  </a:lnTo>
                  <a:lnTo>
                    <a:pt x="462" y="198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80"/>
                  </a:lnTo>
                  <a:lnTo>
                    <a:pt x="438" y="174"/>
                  </a:lnTo>
                  <a:lnTo>
                    <a:pt x="432" y="168"/>
                  </a:lnTo>
                  <a:lnTo>
                    <a:pt x="426" y="162"/>
                  </a:lnTo>
                  <a:lnTo>
                    <a:pt x="420" y="156"/>
                  </a:lnTo>
                  <a:lnTo>
                    <a:pt x="414" y="156"/>
                  </a:lnTo>
                  <a:lnTo>
                    <a:pt x="408" y="150"/>
                  </a:lnTo>
                  <a:lnTo>
                    <a:pt x="402" y="144"/>
                  </a:lnTo>
                  <a:lnTo>
                    <a:pt x="396" y="144"/>
                  </a:lnTo>
                  <a:lnTo>
                    <a:pt x="390" y="138"/>
                  </a:lnTo>
                  <a:lnTo>
                    <a:pt x="384" y="132"/>
                  </a:lnTo>
                  <a:lnTo>
                    <a:pt x="378" y="126"/>
                  </a:lnTo>
                  <a:lnTo>
                    <a:pt x="372" y="126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54" y="114"/>
                  </a:lnTo>
                  <a:lnTo>
                    <a:pt x="348" y="108"/>
                  </a:lnTo>
                  <a:lnTo>
                    <a:pt x="342" y="108"/>
                  </a:lnTo>
                  <a:lnTo>
                    <a:pt x="336" y="102"/>
                  </a:lnTo>
                  <a:lnTo>
                    <a:pt x="330" y="96"/>
                  </a:lnTo>
                  <a:lnTo>
                    <a:pt x="324" y="96"/>
                  </a:lnTo>
                  <a:lnTo>
                    <a:pt x="318" y="90"/>
                  </a:lnTo>
                  <a:lnTo>
                    <a:pt x="312" y="84"/>
                  </a:lnTo>
                  <a:lnTo>
                    <a:pt x="300" y="84"/>
                  </a:lnTo>
                  <a:lnTo>
                    <a:pt x="294" y="78"/>
                  </a:lnTo>
                  <a:lnTo>
                    <a:pt x="288" y="78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70" y="66"/>
                  </a:lnTo>
                  <a:lnTo>
                    <a:pt x="264" y="66"/>
                  </a:lnTo>
                  <a:lnTo>
                    <a:pt x="258" y="60"/>
                  </a:lnTo>
                  <a:lnTo>
                    <a:pt x="252" y="60"/>
                  </a:lnTo>
                  <a:lnTo>
                    <a:pt x="246" y="54"/>
                  </a:lnTo>
                  <a:lnTo>
                    <a:pt x="234" y="54"/>
                  </a:lnTo>
                  <a:lnTo>
                    <a:pt x="228" y="48"/>
                  </a:lnTo>
                  <a:lnTo>
                    <a:pt x="222" y="48"/>
                  </a:lnTo>
                  <a:lnTo>
                    <a:pt x="216" y="42"/>
                  </a:lnTo>
                  <a:lnTo>
                    <a:pt x="210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24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6"/>
                  </a:lnTo>
                  <a:lnTo>
                    <a:pt x="72" y="6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2" name="Freeform 460">
              <a:extLst>
                <a:ext uri="{FF2B5EF4-FFF2-40B4-BE49-F238E27FC236}">
                  <a16:creationId xmlns:a16="http://schemas.microsoft.com/office/drawing/2014/main" id="{6F562BF8-D00D-4539-AC25-EBA71B415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0" y="2195513"/>
              <a:ext cx="1181100" cy="742950"/>
            </a:xfrm>
            <a:custGeom>
              <a:avLst/>
              <a:gdLst/>
              <a:ahLst/>
              <a:cxnLst>
                <a:cxn ang="0">
                  <a:pos x="732" y="6"/>
                </a:cxn>
                <a:cxn ang="0">
                  <a:pos x="708" y="0"/>
                </a:cxn>
                <a:cxn ang="0">
                  <a:pos x="684" y="0"/>
                </a:cxn>
                <a:cxn ang="0">
                  <a:pos x="666" y="6"/>
                </a:cxn>
                <a:cxn ang="0">
                  <a:pos x="642" y="6"/>
                </a:cxn>
                <a:cxn ang="0">
                  <a:pos x="618" y="6"/>
                </a:cxn>
                <a:cxn ang="0">
                  <a:pos x="600" y="6"/>
                </a:cxn>
                <a:cxn ang="0">
                  <a:pos x="576" y="12"/>
                </a:cxn>
                <a:cxn ang="0">
                  <a:pos x="552" y="18"/>
                </a:cxn>
                <a:cxn ang="0">
                  <a:pos x="534" y="18"/>
                </a:cxn>
                <a:cxn ang="0">
                  <a:pos x="510" y="24"/>
                </a:cxn>
                <a:cxn ang="0">
                  <a:pos x="492" y="30"/>
                </a:cxn>
                <a:cxn ang="0">
                  <a:pos x="468" y="36"/>
                </a:cxn>
                <a:cxn ang="0">
                  <a:pos x="450" y="42"/>
                </a:cxn>
                <a:cxn ang="0">
                  <a:pos x="426" y="48"/>
                </a:cxn>
                <a:cxn ang="0">
                  <a:pos x="408" y="60"/>
                </a:cxn>
                <a:cxn ang="0">
                  <a:pos x="384" y="66"/>
                </a:cxn>
                <a:cxn ang="0">
                  <a:pos x="366" y="78"/>
                </a:cxn>
                <a:cxn ang="0">
                  <a:pos x="348" y="84"/>
                </a:cxn>
                <a:cxn ang="0">
                  <a:pos x="330" y="96"/>
                </a:cxn>
                <a:cxn ang="0">
                  <a:pos x="306" y="108"/>
                </a:cxn>
                <a:cxn ang="0">
                  <a:pos x="288" y="120"/>
                </a:cxn>
                <a:cxn ang="0">
                  <a:pos x="270" y="132"/>
                </a:cxn>
                <a:cxn ang="0">
                  <a:pos x="252" y="144"/>
                </a:cxn>
                <a:cxn ang="0">
                  <a:pos x="234" y="156"/>
                </a:cxn>
                <a:cxn ang="0">
                  <a:pos x="216" y="168"/>
                </a:cxn>
                <a:cxn ang="0">
                  <a:pos x="204" y="180"/>
                </a:cxn>
                <a:cxn ang="0">
                  <a:pos x="186" y="198"/>
                </a:cxn>
                <a:cxn ang="0">
                  <a:pos x="168" y="210"/>
                </a:cxn>
                <a:cxn ang="0">
                  <a:pos x="156" y="228"/>
                </a:cxn>
                <a:cxn ang="0">
                  <a:pos x="138" y="246"/>
                </a:cxn>
                <a:cxn ang="0">
                  <a:pos x="120" y="264"/>
                </a:cxn>
                <a:cxn ang="0">
                  <a:pos x="108" y="282"/>
                </a:cxn>
                <a:cxn ang="0">
                  <a:pos x="96" y="300"/>
                </a:cxn>
                <a:cxn ang="0">
                  <a:pos x="84" y="318"/>
                </a:cxn>
                <a:cxn ang="0">
                  <a:pos x="72" y="336"/>
                </a:cxn>
                <a:cxn ang="0">
                  <a:pos x="60" y="354"/>
                </a:cxn>
                <a:cxn ang="0">
                  <a:pos x="48" y="372"/>
                </a:cxn>
                <a:cxn ang="0">
                  <a:pos x="36" y="390"/>
                </a:cxn>
                <a:cxn ang="0">
                  <a:pos x="24" y="408"/>
                </a:cxn>
                <a:cxn ang="0">
                  <a:pos x="18" y="426"/>
                </a:cxn>
                <a:cxn ang="0">
                  <a:pos x="6" y="456"/>
                </a:cxn>
              </a:cxnLst>
              <a:rect l="0" t="0" r="r" b="b"/>
              <a:pathLst>
                <a:path w="744" h="468">
                  <a:moveTo>
                    <a:pt x="744" y="6"/>
                  </a:moveTo>
                  <a:lnTo>
                    <a:pt x="738" y="6"/>
                  </a:lnTo>
                  <a:lnTo>
                    <a:pt x="732" y="6"/>
                  </a:lnTo>
                  <a:lnTo>
                    <a:pt x="726" y="6"/>
                  </a:lnTo>
                  <a:lnTo>
                    <a:pt x="714" y="0"/>
                  </a:lnTo>
                  <a:lnTo>
                    <a:pt x="708" y="0"/>
                  </a:lnTo>
                  <a:lnTo>
                    <a:pt x="702" y="0"/>
                  </a:lnTo>
                  <a:lnTo>
                    <a:pt x="696" y="0"/>
                  </a:lnTo>
                  <a:lnTo>
                    <a:pt x="684" y="0"/>
                  </a:lnTo>
                  <a:lnTo>
                    <a:pt x="678" y="0"/>
                  </a:lnTo>
                  <a:lnTo>
                    <a:pt x="672" y="0"/>
                  </a:lnTo>
                  <a:lnTo>
                    <a:pt x="666" y="6"/>
                  </a:lnTo>
                  <a:lnTo>
                    <a:pt x="654" y="6"/>
                  </a:lnTo>
                  <a:lnTo>
                    <a:pt x="648" y="6"/>
                  </a:lnTo>
                  <a:lnTo>
                    <a:pt x="642" y="6"/>
                  </a:lnTo>
                  <a:lnTo>
                    <a:pt x="636" y="6"/>
                  </a:lnTo>
                  <a:lnTo>
                    <a:pt x="630" y="6"/>
                  </a:lnTo>
                  <a:lnTo>
                    <a:pt x="618" y="6"/>
                  </a:lnTo>
                  <a:lnTo>
                    <a:pt x="612" y="6"/>
                  </a:lnTo>
                  <a:lnTo>
                    <a:pt x="606" y="6"/>
                  </a:lnTo>
                  <a:lnTo>
                    <a:pt x="600" y="6"/>
                  </a:lnTo>
                  <a:lnTo>
                    <a:pt x="588" y="12"/>
                  </a:lnTo>
                  <a:lnTo>
                    <a:pt x="582" y="12"/>
                  </a:lnTo>
                  <a:lnTo>
                    <a:pt x="576" y="12"/>
                  </a:lnTo>
                  <a:lnTo>
                    <a:pt x="570" y="12"/>
                  </a:lnTo>
                  <a:lnTo>
                    <a:pt x="564" y="12"/>
                  </a:lnTo>
                  <a:lnTo>
                    <a:pt x="552" y="18"/>
                  </a:lnTo>
                  <a:lnTo>
                    <a:pt x="546" y="18"/>
                  </a:lnTo>
                  <a:lnTo>
                    <a:pt x="540" y="18"/>
                  </a:lnTo>
                  <a:lnTo>
                    <a:pt x="534" y="18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10" y="24"/>
                  </a:lnTo>
                  <a:lnTo>
                    <a:pt x="504" y="24"/>
                  </a:lnTo>
                  <a:lnTo>
                    <a:pt x="498" y="30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36"/>
                  </a:lnTo>
                  <a:lnTo>
                    <a:pt x="462" y="36"/>
                  </a:lnTo>
                  <a:lnTo>
                    <a:pt x="456" y="42"/>
                  </a:lnTo>
                  <a:lnTo>
                    <a:pt x="450" y="42"/>
                  </a:lnTo>
                  <a:lnTo>
                    <a:pt x="438" y="48"/>
                  </a:lnTo>
                  <a:lnTo>
                    <a:pt x="432" y="48"/>
                  </a:lnTo>
                  <a:lnTo>
                    <a:pt x="426" y="48"/>
                  </a:lnTo>
                  <a:lnTo>
                    <a:pt x="420" y="54"/>
                  </a:lnTo>
                  <a:lnTo>
                    <a:pt x="414" y="54"/>
                  </a:lnTo>
                  <a:lnTo>
                    <a:pt x="408" y="60"/>
                  </a:lnTo>
                  <a:lnTo>
                    <a:pt x="402" y="60"/>
                  </a:lnTo>
                  <a:lnTo>
                    <a:pt x="396" y="66"/>
                  </a:lnTo>
                  <a:lnTo>
                    <a:pt x="384" y="66"/>
                  </a:lnTo>
                  <a:lnTo>
                    <a:pt x="378" y="72"/>
                  </a:lnTo>
                  <a:lnTo>
                    <a:pt x="372" y="72"/>
                  </a:lnTo>
                  <a:lnTo>
                    <a:pt x="366" y="78"/>
                  </a:lnTo>
                  <a:lnTo>
                    <a:pt x="360" y="78"/>
                  </a:lnTo>
                  <a:lnTo>
                    <a:pt x="354" y="84"/>
                  </a:lnTo>
                  <a:lnTo>
                    <a:pt x="348" y="84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24" y="102"/>
                  </a:lnTo>
                  <a:lnTo>
                    <a:pt x="312" y="102"/>
                  </a:lnTo>
                  <a:lnTo>
                    <a:pt x="306" y="108"/>
                  </a:lnTo>
                  <a:lnTo>
                    <a:pt x="300" y="108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82" y="120"/>
                  </a:lnTo>
                  <a:lnTo>
                    <a:pt x="276" y="126"/>
                  </a:lnTo>
                  <a:lnTo>
                    <a:pt x="270" y="132"/>
                  </a:lnTo>
                  <a:lnTo>
                    <a:pt x="264" y="132"/>
                  </a:lnTo>
                  <a:lnTo>
                    <a:pt x="258" y="138"/>
                  </a:lnTo>
                  <a:lnTo>
                    <a:pt x="252" y="144"/>
                  </a:lnTo>
                  <a:lnTo>
                    <a:pt x="246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28" y="162"/>
                  </a:lnTo>
                  <a:lnTo>
                    <a:pt x="222" y="162"/>
                  </a:lnTo>
                  <a:lnTo>
                    <a:pt x="216" y="168"/>
                  </a:lnTo>
                  <a:lnTo>
                    <a:pt x="216" y="174"/>
                  </a:lnTo>
                  <a:lnTo>
                    <a:pt x="210" y="180"/>
                  </a:lnTo>
                  <a:lnTo>
                    <a:pt x="204" y="180"/>
                  </a:lnTo>
                  <a:lnTo>
                    <a:pt x="198" y="186"/>
                  </a:lnTo>
                  <a:lnTo>
                    <a:pt x="192" y="192"/>
                  </a:lnTo>
                  <a:lnTo>
                    <a:pt x="186" y="198"/>
                  </a:lnTo>
                  <a:lnTo>
                    <a:pt x="180" y="204"/>
                  </a:lnTo>
                  <a:lnTo>
                    <a:pt x="174" y="204"/>
                  </a:lnTo>
                  <a:lnTo>
                    <a:pt x="168" y="210"/>
                  </a:lnTo>
                  <a:lnTo>
                    <a:pt x="162" y="216"/>
                  </a:lnTo>
                  <a:lnTo>
                    <a:pt x="162" y="222"/>
                  </a:lnTo>
                  <a:lnTo>
                    <a:pt x="156" y="228"/>
                  </a:lnTo>
                  <a:lnTo>
                    <a:pt x="150" y="234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2" y="252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70"/>
                  </a:lnTo>
                  <a:lnTo>
                    <a:pt x="114" y="276"/>
                  </a:lnTo>
                  <a:lnTo>
                    <a:pt x="108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96" y="300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78" y="324"/>
                  </a:lnTo>
                  <a:lnTo>
                    <a:pt x="72" y="330"/>
                  </a:lnTo>
                  <a:lnTo>
                    <a:pt x="72" y="336"/>
                  </a:lnTo>
                  <a:lnTo>
                    <a:pt x="66" y="342"/>
                  </a:lnTo>
                  <a:lnTo>
                    <a:pt x="60" y="348"/>
                  </a:lnTo>
                  <a:lnTo>
                    <a:pt x="60" y="354"/>
                  </a:lnTo>
                  <a:lnTo>
                    <a:pt x="54" y="360"/>
                  </a:lnTo>
                  <a:lnTo>
                    <a:pt x="48" y="366"/>
                  </a:lnTo>
                  <a:lnTo>
                    <a:pt x="48" y="372"/>
                  </a:lnTo>
                  <a:lnTo>
                    <a:pt x="42" y="378"/>
                  </a:lnTo>
                  <a:lnTo>
                    <a:pt x="42" y="384"/>
                  </a:lnTo>
                  <a:lnTo>
                    <a:pt x="36" y="390"/>
                  </a:lnTo>
                  <a:lnTo>
                    <a:pt x="36" y="396"/>
                  </a:lnTo>
                  <a:lnTo>
                    <a:pt x="30" y="402"/>
                  </a:lnTo>
                  <a:lnTo>
                    <a:pt x="24" y="408"/>
                  </a:lnTo>
                  <a:lnTo>
                    <a:pt x="24" y="414"/>
                  </a:lnTo>
                  <a:lnTo>
                    <a:pt x="18" y="420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12" y="450"/>
                  </a:lnTo>
                  <a:lnTo>
                    <a:pt x="6" y="456"/>
                  </a:lnTo>
                  <a:lnTo>
                    <a:pt x="6" y="462"/>
                  </a:lnTo>
                  <a:lnTo>
                    <a:pt x="0" y="468"/>
                  </a:lnTo>
                </a:path>
              </a:pathLst>
            </a:custGeom>
            <a:noFill/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3" name="Freeform 461">
              <a:extLst>
                <a:ext uri="{FF2B5EF4-FFF2-40B4-BE49-F238E27FC236}">
                  <a16:creationId xmlns:a16="http://schemas.microsoft.com/office/drawing/2014/main" id="{D5D04041-10B4-45D3-A1FE-8AC5FFF55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775" y="2938463"/>
              <a:ext cx="904875" cy="1485900"/>
            </a:xfrm>
            <a:custGeom>
              <a:avLst/>
              <a:gdLst/>
              <a:ahLst/>
              <a:cxnLst>
                <a:cxn ang="0">
                  <a:pos x="36" y="12"/>
                </a:cxn>
                <a:cxn ang="0">
                  <a:pos x="30" y="48"/>
                </a:cxn>
                <a:cxn ang="0">
                  <a:pos x="18" y="72"/>
                </a:cxn>
                <a:cxn ang="0">
                  <a:pos x="12" y="120"/>
                </a:cxn>
                <a:cxn ang="0">
                  <a:pos x="0" y="162"/>
                </a:cxn>
                <a:cxn ang="0">
                  <a:pos x="6" y="360"/>
                </a:cxn>
                <a:cxn ang="0">
                  <a:pos x="18" y="396"/>
                </a:cxn>
                <a:cxn ang="0">
                  <a:pos x="24" y="438"/>
                </a:cxn>
                <a:cxn ang="0">
                  <a:pos x="36" y="462"/>
                </a:cxn>
                <a:cxn ang="0">
                  <a:pos x="42" y="486"/>
                </a:cxn>
                <a:cxn ang="0">
                  <a:pos x="54" y="510"/>
                </a:cxn>
                <a:cxn ang="0">
                  <a:pos x="60" y="528"/>
                </a:cxn>
                <a:cxn ang="0">
                  <a:pos x="72" y="552"/>
                </a:cxn>
                <a:cxn ang="0">
                  <a:pos x="78" y="570"/>
                </a:cxn>
                <a:cxn ang="0">
                  <a:pos x="90" y="588"/>
                </a:cxn>
                <a:cxn ang="0">
                  <a:pos x="102" y="606"/>
                </a:cxn>
                <a:cxn ang="0">
                  <a:pos x="114" y="624"/>
                </a:cxn>
                <a:cxn ang="0">
                  <a:pos x="126" y="642"/>
                </a:cxn>
                <a:cxn ang="0">
                  <a:pos x="138" y="660"/>
                </a:cxn>
                <a:cxn ang="0">
                  <a:pos x="150" y="678"/>
                </a:cxn>
                <a:cxn ang="0">
                  <a:pos x="168" y="696"/>
                </a:cxn>
                <a:cxn ang="0">
                  <a:pos x="186" y="714"/>
                </a:cxn>
                <a:cxn ang="0">
                  <a:pos x="198" y="732"/>
                </a:cxn>
                <a:cxn ang="0">
                  <a:pos x="216" y="744"/>
                </a:cxn>
                <a:cxn ang="0">
                  <a:pos x="240" y="768"/>
                </a:cxn>
                <a:cxn ang="0">
                  <a:pos x="246" y="774"/>
                </a:cxn>
                <a:cxn ang="0">
                  <a:pos x="264" y="786"/>
                </a:cxn>
                <a:cxn ang="0">
                  <a:pos x="282" y="804"/>
                </a:cxn>
                <a:cxn ang="0">
                  <a:pos x="300" y="816"/>
                </a:cxn>
                <a:cxn ang="0">
                  <a:pos x="318" y="828"/>
                </a:cxn>
                <a:cxn ang="0">
                  <a:pos x="336" y="840"/>
                </a:cxn>
                <a:cxn ang="0">
                  <a:pos x="354" y="852"/>
                </a:cxn>
                <a:cxn ang="0">
                  <a:pos x="372" y="858"/>
                </a:cxn>
                <a:cxn ang="0">
                  <a:pos x="396" y="870"/>
                </a:cxn>
                <a:cxn ang="0">
                  <a:pos x="414" y="882"/>
                </a:cxn>
                <a:cxn ang="0">
                  <a:pos x="432" y="888"/>
                </a:cxn>
                <a:cxn ang="0">
                  <a:pos x="456" y="900"/>
                </a:cxn>
                <a:cxn ang="0">
                  <a:pos x="474" y="906"/>
                </a:cxn>
                <a:cxn ang="0">
                  <a:pos x="492" y="912"/>
                </a:cxn>
                <a:cxn ang="0">
                  <a:pos x="516" y="918"/>
                </a:cxn>
                <a:cxn ang="0">
                  <a:pos x="534" y="924"/>
                </a:cxn>
                <a:cxn ang="0">
                  <a:pos x="558" y="930"/>
                </a:cxn>
              </a:cxnLst>
              <a:rect l="0" t="0" r="r" b="b"/>
              <a:pathLst>
                <a:path w="570" h="936">
                  <a:moveTo>
                    <a:pt x="42" y="0"/>
                  </a:moveTo>
                  <a:lnTo>
                    <a:pt x="42" y="6"/>
                  </a:lnTo>
                  <a:lnTo>
                    <a:pt x="36" y="12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2"/>
                  </a:lnTo>
                  <a:lnTo>
                    <a:pt x="18" y="90"/>
                  </a:lnTo>
                  <a:lnTo>
                    <a:pt x="12" y="96"/>
                  </a:lnTo>
                  <a:lnTo>
                    <a:pt x="12" y="120"/>
                  </a:lnTo>
                  <a:lnTo>
                    <a:pt x="6" y="132"/>
                  </a:lnTo>
                  <a:lnTo>
                    <a:pt x="6" y="156"/>
                  </a:lnTo>
                  <a:lnTo>
                    <a:pt x="0" y="162"/>
                  </a:lnTo>
                  <a:lnTo>
                    <a:pt x="0" y="318"/>
                  </a:lnTo>
                  <a:lnTo>
                    <a:pt x="6" y="324"/>
                  </a:lnTo>
                  <a:lnTo>
                    <a:pt x="6" y="360"/>
                  </a:lnTo>
                  <a:lnTo>
                    <a:pt x="12" y="366"/>
                  </a:lnTo>
                  <a:lnTo>
                    <a:pt x="12" y="390"/>
                  </a:lnTo>
                  <a:lnTo>
                    <a:pt x="18" y="396"/>
                  </a:lnTo>
                  <a:lnTo>
                    <a:pt x="18" y="420"/>
                  </a:lnTo>
                  <a:lnTo>
                    <a:pt x="24" y="426"/>
                  </a:lnTo>
                  <a:lnTo>
                    <a:pt x="24" y="438"/>
                  </a:lnTo>
                  <a:lnTo>
                    <a:pt x="30" y="444"/>
                  </a:lnTo>
                  <a:lnTo>
                    <a:pt x="30" y="456"/>
                  </a:lnTo>
                  <a:lnTo>
                    <a:pt x="36" y="462"/>
                  </a:lnTo>
                  <a:lnTo>
                    <a:pt x="36" y="474"/>
                  </a:lnTo>
                  <a:lnTo>
                    <a:pt x="42" y="480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48" y="504"/>
                  </a:lnTo>
                  <a:lnTo>
                    <a:pt x="54" y="510"/>
                  </a:lnTo>
                  <a:lnTo>
                    <a:pt x="54" y="516"/>
                  </a:lnTo>
                  <a:lnTo>
                    <a:pt x="60" y="522"/>
                  </a:lnTo>
                  <a:lnTo>
                    <a:pt x="60" y="528"/>
                  </a:lnTo>
                  <a:lnTo>
                    <a:pt x="66" y="540"/>
                  </a:lnTo>
                  <a:lnTo>
                    <a:pt x="66" y="546"/>
                  </a:lnTo>
                  <a:lnTo>
                    <a:pt x="72" y="552"/>
                  </a:lnTo>
                  <a:lnTo>
                    <a:pt x="72" y="558"/>
                  </a:lnTo>
                  <a:lnTo>
                    <a:pt x="78" y="564"/>
                  </a:lnTo>
                  <a:lnTo>
                    <a:pt x="78" y="570"/>
                  </a:lnTo>
                  <a:lnTo>
                    <a:pt x="84" y="576"/>
                  </a:lnTo>
                  <a:lnTo>
                    <a:pt x="90" y="582"/>
                  </a:lnTo>
                  <a:lnTo>
                    <a:pt x="90" y="588"/>
                  </a:lnTo>
                  <a:lnTo>
                    <a:pt x="96" y="594"/>
                  </a:lnTo>
                  <a:lnTo>
                    <a:pt x="96" y="600"/>
                  </a:lnTo>
                  <a:lnTo>
                    <a:pt x="102" y="606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14" y="624"/>
                  </a:lnTo>
                  <a:lnTo>
                    <a:pt x="120" y="630"/>
                  </a:lnTo>
                  <a:lnTo>
                    <a:pt x="120" y="636"/>
                  </a:lnTo>
                  <a:lnTo>
                    <a:pt x="126" y="642"/>
                  </a:lnTo>
                  <a:lnTo>
                    <a:pt x="132" y="648"/>
                  </a:lnTo>
                  <a:lnTo>
                    <a:pt x="132" y="654"/>
                  </a:lnTo>
                  <a:lnTo>
                    <a:pt x="138" y="660"/>
                  </a:lnTo>
                  <a:lnTo>
                    <a:pt x="144" y="666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702"/>
                  </a:lnTo>
                  <a:lnTo>
                    <a:pt x="180" y="708"/>
                  </a:lnTo>
                  <a:lnTo>
                    <a:pt x="186" y="714"/>
                  </a:lnTo>
                  <a:lnTo>
                    <a:pt x="192" y="720"/>
                  </a:lnTo>
                  <a:lnTo>
                    <a:pt x="198" y="726"/>
                  </a:lnTo>
                  <a:lnTo>
                    <a:pt x="198" y="732"/>
                  </a:lnTo>
                  <a:lnTo>
                    <a:pt x="204" y="738"/>
                  </a:lnTo>
                  <a:lnTo>
                    <a:pt x="210" y="738"/>
                  </a:lnTo>
                  <a:lnTo>
                    <a:pt x="216" y="744"/>
                  </a:lnTo>
                  <a:lnTo>
                    <a:pt x="222" y="750"/>
                  </a:lnTo>
                  <a:lnTo>
                    <a:pt x="228" y="756"/>
                  </a:lnTo>
                  <a:lnTo>
                    <a:pt x="240" y="768"/>
                  </a:lnTo>
                  <a:lnTo>
                    <a:pt x="234" y="768"/>
                  </a:lnTo>
                  <a:lnTo>
                    <a:pt x="240" y="768"/>
                  </a:lnTo>
                  <a:lnTo>
                    <a:pt x="246" y="774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64" y="786"/>
                  </a:lnTo>
                  <a:lnTo>
                    <a:pt x="270" y="792"/>
                  </a:lnTo>
                  <a:lnTo>
                    <a:pt x="276" y="798"/>
                  </a:lnTo>
                  <a:lnTo>
                    <a:pt x="282" y="804"/>
                  </a:lnTo>
                  <a:lnTo>
                    <a:pt x="288" y="804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06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28"/>
                  </a:lnTo>
                  <a:lnTo>
                    <a:pt x="330" y="834"/>
                  </a:lnTo>
                  <a:lnTo>
                    <a:pt x="336" y="840"/>
                  </a:lnTo>
                  <a:lnTo>
                    <a:pt x="342" y="840"/>
                  </a:lnTo>
                  <a:lnTo>
                    <a:pt x="348" y="846"/>
                  </a:lnTo>
                  <a:lnTo>
                    <a:pt x="354" y="852"/>
                  </a:lnTo>
                  <a:lnTo>
                    <a:pt x="360" y="852"/>
                  </a:lnTo>
                  <a:lnTo>
                    <a:pt x="366" y="858"/>
                  </a:lnTo>
                  <a:lnTo>
                    <a:pt x="372" y="858"/>
                  </a:lnTo>
                  <a:lnTo>
                    <a:pt x="378" y="864"/>
                  </a:lnTo>
                  <a:lnTo>
                    <a:pt x="384" y="870"/>
                  </a:lnTo>
                  <a:lnTo>
                    <a:pt x="396" y="870"/>
                  </a:lnTo>
                  <a:lnTo>
                    <a:pt x="402" y="876"/>
                  </a:lnTo>
                  <a:lnTo>
                    <a:pt x="408" y="876"/>
                  </a:lnTo>
                  <a:lnTo>
                    <a:pt x="414" y="882"/>
                  </a:lnTo>
                  <a:lnTo>
                    <a:pt x="420" y="882"/>
                  </a:lnTo>
                  <a:lnTo>
                    <a:pt x="426" y="888"/>
                  </a:lnTo>
                  <a:lnTo>
                    <a:pt x="432" y="888"/>
                  </a:lnTo>
                  <a:lnTo>
                    <a:pt x="438" y="894"/>
                  </a:lnTo>
                  <a:lnTo>
                    <a:pt x="444" y="894"/>
                  </a:lnTo>
                  <a:lnTo>
                    <a:pt x="456" y="900"/>
                  </a:lnTo>
                  <a:lnTo>
                    <a:pt x="462" y="900"/>
                  </a:lnTo>
                  <a:lnTo>
                    <a:pt x="468" y="900"/>
                  </a:lnTo>
                  <a:lnTo>
                    <a:pt x="474" y="906"/>
                  </a:lnTo>
                  <a:lnTo>
                    <a:pt x="480" y="906"/>
                  </a:lnTo>
                  <a:lnTo>
                    <a:pt x="486" y="912"/>
                  </a:lnTo>
                  <a:lnTo>
                    <a:pt x="492" y="912"/>
                  </a:lnTo>
                  <a:lnTo>
                    <a:pt x="504" y="912"/>
                  </a:lnTo>
                  <a:lnTo>
                    <a:pt x="510" y="918"/>
                  </a:lnTo>
                  <a:lnTo>
                    <a:pt x="516" y="918"/>
                  </a:lnTo>
                  <a:lnTo>
                    <a:pt x="522" y="924"/>
                  </a:lnTo>
                  <a:lnTo>
                    <a:pt x="528" y="924"/>
                  </a:lnTo>
                  <a:lnTo>
                    <a:pt x="534" y="924"/>
                  </a:lnTo>
                  <a:lnTo>
                    <a:pt x="546" y="930"/>
                  </a:lnTo>
                  <a:lnTo>
                    <a:pt x="552" y="930"/>
                  </a:lnTo>
                  <a:lnTo>
                    <a:pt x="558" y="930"/>
                  </a:lnTo>
                  <a:lnTo>
                    <a:pt x="564" y="930"/>
                  </a:lnTo>
                  <a:lnTo>
                    <a:pt x="570" y="936"/>
                  </a:lnTo>
                </a:path>
              </a:pathLst>
            </a:custGeom>
            <a:noFill/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4" name="Freeform 462">
              <a:extLst>
                <a:ext uri="{FF2B5EF4-FFF2-40B4-BE49-F238E27FC236}">
                  <a16:creationId xmlns:a16="http://schemas.microsoft.com/office/drawing/2014/main" id="{197FC64E-4CEC-42F0-BA0B-12EB88903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650" y="3871913"/>
              <a:ext cx="1276350" cy="581025"/>
            </a:xfrm>
            <a:custGeom>
              <a:avLst/>
              <a:gdLst/>
              <a:ahLst/>
              <a:cxnLst>
                <a:cxn ang="0">
                  <a:pos x="18" y="348"/>
                </a:cxn>
                <a:cxn ang="0">
                  <a:pos x="36" y="354"/>
                </a:cxn>
                <a:cxn ang="0">
                  <a:pos x="60" y="354"/>
                </a:cxn>
                <a:cxn ang="0">
                  <a:pos x="84" y="360"/>
                </a:cxn>
                <a:cxn ang="0">
                  <a:pos x="102" y="360"/>
                </a:cxn>
                <a:cxn ang="0">
                  <a:pos x="126" y="360"/>
                </a:cxn>
                <a:cxn ang="0">
                  <a:pos x="150" y="366"/>
                </a:cxn>
                <a:cxn ang="0">
                  <a:pos x="168" y="366"/>
                </a:cxn>
                <a:cxn ang="0">
                  <a:pos x="192" y="360"/>
                </a:cxn>
                <a:cxn ang="0">
                  <a:pos x="216" y="360"/>
                </a:cxn>
                <a:cxn ang="0">
                  <a:pos x="234" y="360"/>
                </a:cxn>
                <a:cxn ang="0">
                  <a:pos x="258" y="360"/>
                </a:cxn>
                <a:cxn ang="0">
                  <a:pos x="282" y="354"/>
                </a:cxn>
                <a:cxn ang="0">
                  <a:pos x="300" y="354"/>
                </a:cxn>
                <a:cxn ang="0">
                  <a:pos x="324" y="348"/>
                </a:cxn>
                <a:cxn ang="0">
                  <a:pos x="348" y="342"/>
                </a:cxn>
                <a:cxn ang="0">
                  <a:pos x="366" y="336"/>
                </a:cxn>
                <a:cxn ang="0">
                  <a:pos x="390" y="330"/>
                </a:cxn>
                <a:cxn ang="0">
                  <a:pos x="408" y="324"/>
                </a:cxn>
                <a:cxn ang="0">
                  <a:pos x="432" y="318"/>
                </a:cxn>
                <a:cxn ang="0">
                  <a:pos x="450" y="306"/>
                </a:cxn>
                <a:cxn ang="0">
                  <a:pos x="468" y="300"/>
                </a:cxn>
                <a:cxn ang="0">
                  <a:pos x="492" y="288"/>
                </a:cxn>
                <a:cxn ang="0">
                  <a:pos x="510" y="282"/>
                </a:cxn>
                <a:cxn ang="0">
                  <a:pos x="528" y="270"/>
                </a:cxn>
                <a:cxn ang="0">
                  <a:pos x="546" y="258"/>
                </a:cxn>
                <a:cxn ang="0">
                  <a:pos x="570" y="246"/>
                </a:cxn>
                <a:cxn ang="0">
                  <a:pos x="588" y="234"/>
                </a:cxn>
                <a:cxn ang="0">
                  <a:pos x="606" y="222"/>
                </a:cxn>
                <a:cxn ang="0">
                  <a:pos x="630" y="204"/>
                </a:cxn>
                <a:cxn ang="0">
                  <a:pos x="636" y="198"/>
                </a:cxn>
                <a:cxn ang="0">
                  <a:pos x="654" y="186"/>
                </a:cxn>
                <a:cxn ang="0">
                  <a:pos x="672" y="168"/>
                </a:cxn>
                <a:cxn ang="0">
                  <a:pos x="690" y="156"/>
                </a:cxn>
                <a:cxn ang="0">
                  <a:pos x="702" y="138"/>
                </a:cxn>
                <a:cxn ang="0">
                  <a:pos x="720" y="126"/>
                </a:cxn>
                <a:cxn ang="0">
                  <a:pos x="732" y="108"/>
                </a:cxn>
                <a:cxn ang="0">
                  <a:pos x="744" y="90"/>
                </a:cxn>
                <a:cxn ang="0">
                  <a:pos x="756" y="72"/>
                </a:cxn>
                <a:cxn ang="0">
                  <a:pos x="774" y="54"/>
                </a:cxn>
                <a:cxn ang="0">
                  <a:pos x="786" y="36"/>
                </a:cxn>
                <a:cxn ang="0">
                  <a:pos x="798" y="18"/>
                </a:cxn>
              </a:cxnLst>
              <a:rect l="0" t="0" r="r" b="b"/>
              <a:pathLst>
                <a:path w="804" h="366">
                  <a:moveTo>
                    <a:pt x="0" y="348"/>
                  </a:moveTo>
                  <a:lnTo>
                    <a:pt x="12" y="348"/>
                  </a:lnTo>
                  <a:lnTo>
                    <a:pt x="18" y="348"/>
                  </a:lnTo>
                  <a:lnTo>
                    <a:pt x="24" y="348"/>
                  </a:lnTo>
                  <a:lnTo>
                    <a:pt x="30" y="354"/>
                  </a:lnTo>
                  <a:lnTo>
                    <a:pt x="36" y="354"/>
                  </a:lnTo>
                  <a:lnTo>
                    <a:pt x="48" y="354"/>
                  </a:lnTo>
                  <a:lnTo>
                    <a:pt x="54" y="354"/>
                  </a:lnTo>
                  <a:lnTo>
                    <a:pt x="60" y="354"/>
                  </a:lnTo>
                  <a:lnTo>
                    <a:pt x="66" y="360"/>
                  </a:lnTo>
                  <a:lnTo>
                    <a:pt x="78" y="360"/>
                  </a:lnTo>
                  <a:lnTo>
                    <a:pt x="84" y="360"/>
                  </a:lnTo>
                  <a:lnTo>
                    <a:pt x="90" y="360"/>
                  </a:lnTo>
                  <a:lnTo>
                    <a:pt x="96" y="360"/>
                  </a:lnTo>
                  <a:lnTo>
                    <a:pt x="102" y="360"/>
                  </a:lnTo>
                  <a:lnTo>
                    <a:pt x="114" y="360"/>
                  </a:lnTo>
                  <a:lnTo>
                    <a:pt x="120" y="360"/>
                  </a:lnTo>
                  <a:lnTo>
                    <a:pt x="126" y="360"/>
                  </a:lnTo>
                  <a:lnTo>
                    <a:pt x="132" y="360"/>
                  </a:lnTo>
                  <a:lnTo>
                    <a:pt x="144" y="366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66"/>
                  </a:lnTo>
                  <a:lnTo>
                    <a:pt x="180" y="366"/>
                  </a:lnTo>
                  <a:lnTo>
                    <a:pt x="186" y="366"/>
                  </a:lnTo>
                  <a:lnTo>
                    <a:pt x="192" y="360"/>
                  </a:lnTo>
                  <a:lnTo>
                    <a:pt x="198" y="360"/>
                  </a:lnTo>
                  <a:lnTo>
                    <a:pt x="210" y="360"/>
                  </a:lnTo>
                  <a:lnTo>
                    <a:pt x="216" y="360"/>
                  </a:lnTo>
                  <a:lnTo>
                    <a:pt x="222" y="360"/>
                  </a:lnTo>
                  <a:lnTo>
                    <a:pt x="228" y="360"/>
                  </a:lnTo>
                  <a:lnTo>
                    <a:pt x="234" y="360"/>
                  </a:lnTo>
                  <a:lnTo>
                    <a:pt x="246" y="360"/>
                  </a:lnTo>
                  <a:lnTo>
                    <a:pt x="252" y="360"/>
                  </a:lnTo>
                  <a:lnTo>
                    <a:pt x="258" y="360"/>
                  </a:lnTo>
                  <a:lnTo>
                    <a:pt x="264" y="354"/>
                  </a:lnTo>
                  <a:lnTo>
                    <a:pt x="276" y="354"/>
                  </a:lnTo>
                  <a:lnTo>
                    <a:pt x="282" y="354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54"/>
                  </a:lnTo>
                  <a:lnTo>
                    <a:pt x="312" y="348"/>
                  </a:lnTo>
                  <a:lnTo>
                    <a:pt x="318" y="348"/>
                  </a:lnTo>
                  <a:lnTo>
                    <a:pt x="324" y="348"/>
                  </a:lnTo>
                  <a:lnTo>
                    <a:pt x="330" y="348"/>
                  </a:lnTo>
                  <a:lnTo>
                    <a:pt x="336" y="342"/>
                  </a:lnTo>
                  <a:lnTo>
                    <a:pt x="348" y="342"/>
                  </a:lnTo>
                  <a:lnTo>
                    <a:pt x="354" y="342"/>
                  </a:lnTo>
                  <a:lnTo>
                    <a:pt x="360" y="336"/>
                  </a:lnTo>
                  <a:lnTo>
                    <a:pt x="366" y="336"/>
                  </a:lnTo>
                  <a:lnTo>
                    <a:pt x="372" y="336"/>
                  </a:lnTo>
                  <a:lnTo>
                    <a:pt x="384" y="330"/>
                  </a:lnTo>
                  <a:lnTo>
                    <a:pt x="390" y="330"/>
                  </a:lnTo>
                  <a:lnTo>
                    <a:pt x="396" y="330"/>
                  </a:lnTo>
                  <a:lnTo>
                    <a:pt x="402" y="324"/>
                  </a:lnTo>
                  <a:lnTo>
                    <a:pt x="408" y="324"/>
                  </a:lnTo>
                  <a:lnTo>
                    <a:pt x="414" y="324"/>
                  </a:lnTo>
                  <a:lnTo>
                    <a:pt x="420" y="318"/>
                  </a:lnTo>
                  <a:lnTo>
                    <a:pt x="432" y="318"/>
                  </a:lnTo>
                  <a:lnTo>
                    <a:pt x="438" y="312"/>
                  </a:lnTo>
                  <a:lnTo>
                    <a:pt x="444" y="312"/>
                  </a:lnTo>
                  <a:lnTo>
                    <a:pt x="450" y="306"/>
                  </a:lnTo>
                  <a:lnTo>
                    <a:pt x="456" y="306"/>
                  </a:lnTo>
                  <a:lnTo>
                    <a:pt x="462" y="300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6" y="294"/>
                  </a:lnTo>
                  <a:lnTo>
                    <a:pt x="492" y="288"/>
                  </a:lnTo>
                  <a:lnTo>
                    <a:pt x="498" y="288"/>
                  </a:lnTo>
                  <a:lnTo>
                    <a:pt x="504" y="282"/>
                  </a:lnTo>
                  <a:lnTo>
                    <a:pt x="510" y="282"/>
                  </a:lnTo>
                  <a:lnTo>
                    <a:pt x="516" y="276"/>
                  </a:lnTo>
                  <a:lnTo>
                    <a:pt x="522" y="276"/>
                  </a:lnTo>
                  <a:lnTo>
                    <a:pt x="528" y="270"/>
                  </a:lnTo>
                  <a:lnTo>
                    <a:pt x="534" y="270"/>
                  </a:lnTo>
                  <a:lnTo>
                    <a:pt x="540" y="264"/>
                  </a:lnTo>
                  <a:lnTo>
                    <a:pt x="546" y="258"/>
                  </a:lnTo>
                  <a:lnTo>
                    <a:pt x="552" y="258"/>
                  </a:lnTo>
                  <a:lnTo>
                    <a:pt x="564" y="252"/>
                  </a:lnTo>
                  <a:lnTo>
                    <a:pt x="570" y="246"/>
                  </a:lnTo>
                  <a:lnTo>
                    <a:pt x="576" y="246"/>
                  </a:lnTo>
                  <a:lnTo>
                    <a:pt x="582" y="240"/>
                  </a:lnTo>
                  <a:lnTo>
                    <a:pt x="588" y="234"/>
                  </a:lnTo>
                  <a:lnTo>
                    <a:pt x="594" y="234"/>
                  </a:lnTo>
                  <a:lnTo>
                    <a:pt x="600" y="228"/>
                  </a:lnTo>
                  <a:lnTo>
                    <a:pt x="606" y="222"/>
                  </a:lnTo>
                  <a:lnTo>
                    <a:pt x="612" y="222"/>
                  </a:lnTo>
                  <a:lnTo>
                    <a:pt x="618" y="216"/>
                  </a:lnTo>
                  <a:lnTo>
                    <a:pt x="630" y="204"/>
                  </a:lnTo>
                  <a:lnTo>
                    <a:pt x="624" y="204"/>
                  </a:lnTo>
                  <a:lnTo>
                    <a:pt x="630" y="204"/>
                  </a:lnTo>
                  <a:lnTo>
                    <a:pt x="636" y="198"/>
                  </a:lnTo>
                  <a:lnTo>
                    <a:pt x="642" y="192"/>
                  </a:lnTo>
                  <a:lnTo>
                    <a:pt x="648" y="186"/>
                  </a:lnTo>
                  <a:lnTo>
                    <a:pt x="654" y="186"/>
                  </a:lnTo>
                  <a:lnTo>
                    <a:pt x="660" y="180"/>
                  </a:lnTo>
                  <a:lnTo>
                    <a:pt x="666" y="174"/>
                  </a:lnTo>
                  <a:lnTo>
                    <a:pt x="672" y="168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90" y="156"/>
                  </a:lnTo>
                  <a:lnTo>
                    <a:pt x="690" y="150"/>
                  </a:lnTo>
                  <a:lnTo>
                    <a:pt x="696" y="144"/>
                  </a:lnTo>
                  <a:lnTo>
                    <a:pt x="702" y="138"/>
                  </a:lnTo>
                  <a:lnTo>
                    <a:pt x="708" y="132"/>
                  </a:lnTo>
                  <a:lnTo>
                    <a:pt x="714" y="132"/>
                  </a:lnTo>
                  <a:lnTo>
                    <a:pt x="720" y="126"/>
                  </a:lnTo>
                  <a:lnTo>
                    <a:pt x="720" y="120"/>
                  </a:lnTo>
                  <a:lnTo>
                    <a:pt x="726" y="114"/>
                  </a:lnTo>
                  <a:lnTo>
                    <a:pt x="732" y="108"/>
                  </a:lnTo>
                  <a:lnTo>
                    <a:pt x="738" y="102"/>
                  </a:lnTo>
                  <a:lnTo>
                    <a:pt x="744" y="96"/>
                  </a:lnTo>
                  <a:lnTo>
                    <a:pt x="744" y="90"/>
                  </a:lnTo>
                  <a:lnTo>
                    <a:pt x="750" y="84"/>
                  </a:lnTo>
                  <a:lnTo>
                    <a:pt x="756" y="78"/>
                  </a:lnTo>
                  <a:lnTo>
                    <a:pt x="756" y="72"/>
                  </a:lnTo>
                  <a:lnTo>
                    <a:pt x="762" y="66"/>
                  </a:lnTo>
                  <a:lnTo>
                    <a:pt x="768" y="60"/>
                  </a:lnTo>
                  <a:lnTo>
                    <a:pt x="774" y="54"/>
                  </a:lnTo>
                  <a:lnTo>
                    <a:pt x="780" y="48"/>
                  </a:lnTo>
                  <a:lnTo>
                    <a:pt x="786" y="42"/>
                  </a:lnTo>
                  <a:lnTo>
                    <a:pt x="786" y="36"/>
                  </a:lnTo>
                  <a:lnTo>
                    <a:pt x="792" y="30"/>
                  </a:lnTo>
                  <a:lnTo>
                    <a:pt x="798" y="24"/>
                  </a:lnTo>
                  <a:lnTo>
                    <a:pt x="798" y="18"/>
                  </a:lnTo>
                  <a:lnTo>
                    <a:pt x="804" y="6"/>
                  </a:lnTo>
                  <a:lnTo>
                    <a:pt x="804" y="0"/>
                  </a:lnTo>
                </a:path>
              </a:pathLst>
            </a:custGeom>
            <a:noFill/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3535" name="Freeform 463">
            <a:extLst>
              <a:ext uri="{FF2B5EF4-FFF2-40B4-BE49-F238E27FC236}">
                <a16:creationId xmlns:a16="http://schemas.microsoft.com/office/drawing/2014/main" id="{4F74609D-DC11-4B9B-8C08-36A4CFE38659}"/>
              </a:ext>
            </a:extLst>
          </p:cNvPr>
          <p:cNvSpPr>
            <a:spLocks/>
          </p:cNvSpPr>
          <p:nvPr/>
        </p:nvSpPr>
        <p:spPr bwMode="auto">
          <a:xfrm>
            <a:off x="5715000" y="3328988"/>
            <a:ext cx="152400" cy="542925"/>
          </a:xfrm>
          <a:custGeom>
            <a:avLst/>
            <a:gdLst/>
            <a:ahLst/>
            <a:cxnLst>
              <a:cxn ang="0">
                <a:pos x="0" y="342"/>
              </a:cxn>
              <a:cxn ang="0">
                <a:pos x="6" y="336"/>
              </a:cxn>
              <a:cxn ang="0">
                <a:pos x="12" y="330"/>
              </a:cxn>
              <a:cxn ang="0">
                <a:pos x="12" y="324"/>
              </a:cxn>
              <a:cxn ang="0">
                <a:pos x="18" y="318"/>
              </a:cxn>
              <a:cxn ang="0">
                <a:pos x="18" y="312"/>
              </a:cxn>
              <a:cxn ang="0">
                <a:pos x="24" y="306"/>
              </a:cxn>
              <a:cxn ang="0">
                <a:pos x="24" y="300"/>
              </a:cxn>
              <a:cxn ang="0">
                <a:pos x="30" y="294"/>
              </a:cxn>
              <a:cxn ang="0">
                <a:pos x="30" y="288"/>
              </a:cxn>
              <a:cxn ang="0">
                <a:pos x="36" y="282"/>
              </a:cxn>
              <a:cxn ang="0">
                <a:pos x="36" y="276"/>
              </a:cxn>
              <a:cxn ang="0">
                <a:pos x="42" y="270"/>
              </a:cxn>
              <a:cxn ang="0">
                <a:pos x="42" y="264"/>
              </a:cxn>
              <a:cxn ang="0">
                <a:pos x="48" y="258"/>
              </a:cxn>
              <a:cxn ang="0">
                <a:pos x="48" y="246"/>
              </a:cxn>
              <a:cxn ang="0">
                <a:pos x="54" y="240"/>
              </a:cxn>
              <a:cxn ang="0">
                <a:pos x="54" y="234"/>
              </a:cxn>
              <a:cxn ang="0">
                <a:pos x="60" y="228"/>
              </a:cxn>
              <a:cxn ang="0">
                <a:pos x="60" y="216"/>
              </a:cxn>
              <a:cxn ang="0">
                <a:pos x="66" y="210"/>
              </a:cxn>
              <a:cxn ang="0">
                <a:pos x="66" y="192"/>
              </a:cxn>
              <a:cxn ang="0">
                <a:pos x="72" y="186"/>
              </a:cxn>
              <a:cxn ang="0">
                <a:pos x="72" y="174"/>
              </a:cxn>
              <a:cxn ang="0">
                <a:pos x="78" y="168"/>
              </a:cxn>
              <a:cxn ang="0">
                <a:pos x="78" y="156"/>
              </a:cxn>
              <a:cxn ang="0">
                <a:pos x="84" y="144"/>
              </a:cxn>
              <a:cxn ang="0">
                <a:pos x="84" y="120"/>
              </a:cxn>
              <a:cxn ang="0">
                <a:pos x="90" y="114"/>
              </a:cxn>
              <a:cxn ang="0">
                <a:pos x="90" y="84"/>
              </a:cxn>
              <a:cxn ang="0">
                <a:pos x="96" y="78"/>
              </a:cxn>
              <a:cxn ang="0">
                <a:pos x="96" y="0"/>
              </a:cxn>
            </a:cxnLst>
            <a:rect l="0" t="0" r="r" b="b"/>
            <a:pathLst>
              <a:path w="96" h="342">
                <a:moveTo>
                  <a:pt x="0" y="342"/>
                </a:moveTo>
                <a:lnTo>
                  <a:pt x="6" y="336"/>
                </a:lnTo>
                <a:lnTo>
                  <a:pt x="12" y="330"/>
                </a:lnTo>
                <a:lnTo>
                  <a:pt x="12" y="324"/>
                </a:lnTo>
                <a:lnTo>
                  <a:pt x="18" y="318"/>
                </a:lnTo>
                <a:lnTo>
                  <a:pt x="18" y="312"/>
                </a:lnTo>
                <a:lnTo>
                  <a:pt x="24" y="306"/>
                </a:lnTo>
                <a:lnTo>
                  <a:pt x="24" y="300"/>
                </a:lnTo>
                <a:lnTo>
                  <a:pt x="30" y="294"/>
                </a:lnTo>
                <a:lnTo>
                  <a:pt x="30" y="288"/>
                </a:lnTo>
                <a:lnTo>
                  <a:pt x="36" y="282"/>
                </a:lnTo>
                <a:lnTo>
                  <a:pt x="36" y="276"/>
                </a:lnTo>
                <a:lnTo>
                  <a:pt x="42" y="270"/>
                </a:lnTo>
                <a:lnTo>
                  <a:pt x="42" y="264"/>
                </a:lnTo>
                <a:lnTo>
                  <a:pt x="48" y="258"/>
                </a:lnTo>
                <a:lnTo>
                  <a:pt x="48" y="246"/>
                </a:lnTo>
                <a:lnTo>
                  <a:pt x="54" y="240"/>
                </a:lnTo>
                <a:lnTo>
                  <a:pt x="54" y="234"/>
                </a:lnTo>
                <a:lnTo>
                  <a:pt x="60" y="228"/>
                </a:lnTo>
                <a:lnTo>
                  <a:pt x="60" y="216"/>
                </a:lnTo>
                <a:lnTo>
                  <a:pt x="66" y="210"/>
                </a:lnTo>
                <a:lnTo>
                  <a:pt x="66" y="192"/>
                </a:lnTo>
                <a:lnTo>
                  <a:pt x="72" y="186"/>
                </a:lnTo>
                <a:lnTo>
                  <a:pt x="72" y="174"/>
                </a:lnTo>
                <a:lnTo>
                  <a:pt x="78" y="168"/>
                </a:lnTo>
                <a:lnTo>
                  <a:pt x="78" y="156"/>
                </a:lnTo>
                <a:lnTo>
                  <a:pt x="84" y="144"/>
                </a:lnTo>
                <a:lnTo>
                  <a:pt x="84" y="120"/>
                </a:lnTo>
                <a:lnTo>
                  <a:pt x="90" y="114"/>
                </a:lnTo>
                <a:lnTo>
                  <a:pt x="90" y="84"/>
                </a:lnTo>
                <a:lnTo>
                  <a:pt x="96" y="78"/>
                </a:lnTo>
                <a:lnTo>
                  <a:pt x="96" y="0"/>
                </a:lnTo>
              </a:path>
            </a:pathLst>
          </a:custGeom>
          <a:noFill/>
          <a:ln w="22225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248831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B696B87-43CD-4088-85B1-06AE6249C1EB}"/>
              </a:ext>
            </a:extLst>
          </p:cNvPr>
          <p:cNvSpPr/>
          <p:nvPr/>
        </p:nvSpPr>
        <p:spPr>
          <a:xfrm>
            <a:off x="0" y="4994275"/>
            <a:ext cx="4800600" cy="20320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Class     </a:t>
            </a:r>
            <a:r>
              <a:rPr lang="pt-BR" sz="1800" b="1" kern="0" dirty="0">
                <a:solidFill>
                  <a:sysClr val="windowText" lastClr="000000"/>
                </a:solidFill>
              </a:rPr>
              <a:t>F1            F2            F3          F4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0000FF"/>
                </a:solidFill>
              </a:rPr>
              <a:t>0</a:t>
            </a:r>
            <a:r>
              <a:rPr lang="pt-BR" sz="1800" kern="0" dirty="0">
                <a:solidFill>
                  <a:sysClr val="windowText" lastClr="000000"/>
                </a:solidFill>
              </a:rPr>
              <a:t>    1.4371    0.4416    0.8416    -0.6591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-0.0276   -0.8036   0.2391     0.7431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0.9239    0.2876   -0.7893    -0.1294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-0.3213    0.4670    1.0125    -0.7545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 </a:t>
            </a:r>
            <a:r>
              <a:rPr lang="pt-BR" sz="1800" kern="0" dirty="0">
                <a:solidFill>
                  <a:srgbClr val="FF0000"/>
                </a:solidFill>
              </a:rPr>
              <a:t>1</a:t>
            </a:r>
            <a:r>
              <a:rPr lang="pt-BR" sz="1800" kern="0" dirty="0">
                <a:solidFill>
                  <a:sysClr val="windowText" lastClr="000000"/>
                </a:solidFill>
              </a:rPr>
              <a:t>    0.6611    0.0046     0.6234    0.2311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800" kern="0" dirty="0">
                <a:solidFill>
                  <a:sysClr val="windowText" lastClr="000000"/>
                </a:solidFill>
              </a:rPr>
              <a:t>   </a:t>
            </a:r>
            <a:r>
              <a:rPr lang="pt-BR" sz="1800" kern="0" dirty="0">
                <a:solidFill>
                  <a:srgbClr val="0000FF"/>
                </a:solidFill>
              </a:rPr>
              <a:t> 0    </a:t>
            </a:r>
            <a:r>
              <a:rPr lang="pt-BR" sz="1800" kern="0" dirty="0">
                <a:solidFill>
                  <a:sysClr val="windowText" lastClr="000000"/>
                </a:solidFill>
              </a:rPr>
              <a:t>1.9153    0.3261     0.8232    0.9796</a:t>
            </a:r>
            <a:endParaRPr lang="en-US" sz="1800" kern="0" dirty="0">
              <a:solidFill>
                <a:sysClr val="windowText" lastClr="000000"/>
              </a:solidFill>
            </a:endParaRPr>
          </a:p>
        </p:txBody>
      </p:sp>
      <p:sp>
        <p:nvSpPr>
          <p:cNvPr id="1047" name="TextBox 1046">
            <a:extLst>
              <a:ext uri="{FF2B5EF4-FFF2-40B4-BE49-F238E27FC236}">
                <a16:creationId xmlns:a16="http://schemas.microsoft.com/office/drawing/2014/main" id="{410A38D2-7CDF-4433-A2D7-66AF97356EA4}"/>
              </a:ext>
            </a:extLst>
          </p:cNvPr>
          <p:cNvSpPr txBox="1"/>
          <p:nvPr/>
        </p:nvSpPr>
        <p:spPr>
          <a:xfrm>
            <a:off x="381000" y="152400"/>
            <a:ext cx="7391400" cy="47402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b="1" kern="0" dirty="0">
                <a:solidFill>
                  <a:sysClr val="windowText" lastClr="000000"/>
                </a:solidFill>
              </a:rPr>
              <a:t>Problem:  </a:t>
            </a:r>
            <a:r>
              <a:rPr lang="en-US" sz="1800" kern="0" dirty="0">
                <a:solidFill>
                  <a:sysClr val="windowText" lastClr="000000"/>
                </a:solidFill>
              </a:rPr>
              <a:t>You are given a problem with four features, but you are not told which features (if any) are useful for classification.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How can you figure out which are useful? 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You could try plotting all pairs, and visual inspection..</a:t>
            </a:r>
          </a:p>
          <a:p>
            <a:pPr marL="0" lvl="1" eaLnBrk="1" fontAlgn="auto" hangingPunct="1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1600" kern="0" dirty="0">
                <a:solidFill>
                  <a:sysClr val="windowText" lastClr="000000"/>
                </a:solidFill>
              </a:rPr>
              <a:t> For four features that is only 6 combinations</a:t>
            </a:r>
          </a:p>
          <a:p>
            <a:pPr marL="0" lvl="1" eaLnBrk="1" fontAlgn="auto" hangingPunct="1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1600" kern="0" dirty="0">
                <a:solidFill>
                  <a:sysClr val="windowText" lastClr="000000"/>
                </a:solidFill>
              </a:rPr>
              <a:t> For forty features it is 780 combinations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However it might not be a </a:t>
            </a:r>
            <a:r>
              <a:rPr lang="en-US" sz="1800" i="1" kern="0" dirty="0">
                <a:solidFill>
                  <a:sysClr val="windowText" lastClr="000000"/>
                </a:solidFill>
              </a:rPr>
              <a:t>pair</a:t>
            </a:r>
            <a:r>
              <a:rPr lang="en-US" sz="1800" kern="0" dirty="0">
                <a:solidFill>
                  <a:sysClr val="windowText" lastClr="000000"/>
                </a:solidFill>
              </a:rPr>
              <a:t> of features that is best, it could be a subset of one, two, three…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For forty features there are 2</a:t>
            </a:r>
            <a:r>
              <a:rPr lang="en-US" sz="1800" kern="0" baseline="30000" dirty="0">
                <a:solidFill>
                  <a:sysClr val="windowText" lastClr="000000"/>
                </a:solidFill>
              </a:rPr>
              <a:t>40</a:t>
            </a:r>
            <a:r>
              <a:rPr lang="en-US" sz="1800" kern="0" dirty="0">
                <a:solidFill>
                  <a:sysClr val="windowText" lastClr="000000"/>
                </a:solidFill>
              </a:rPr>
              <a:t> -1  (over a trillion) combinations.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79456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2">
            <a:extLst>
              <a:ext uri="{FF2B5EF4-FFF2-40B4-BE49-F238E27FC236}">
                <a16:creationId xmlns:a16="http://schemas.microsoft.com/office/drawing/2014/main" id="{369176C0-1063-434D-A3FD-8CD6E1874B75}"/>
              </a:ext>
            </a:extLst>
          </p:cNvPr>
          <p:cNvGrpSpPr>
            <a:grpSpLocks/>
          </p:cNvGrpSpPr>
          <p:nvPr/>
        </p:nvGrpSpPr>
        <p:grpSpPr bwMode="auto">
          <a:xfrm>
            <a:off x="358775" y="609600"/>
            <a:ext cx="8382000" cy="5657850"/>
            <a:chOff x="226" y="384"/>
            <a:chExt cx="5280" cy="3564"/>
          </a:xfrm>
        </p:grpSpPr>
        <p:sp>
          <p:nvSpPr>
            <p:cNvPr id="119811" name="Line 3">
              <a:extLst>
                <a:ext uri="{FF2B5EF4-FFF2-40B4-BE49-F238E27FC236}">
                  <a16:creationId xmlns:a16="http://schemas.microsoft.com/office/drawing/2014/main" id="{158887E2-56A7-49CD-98CA-2BC68B23E9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5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2" name="Line 4">
              <a:extLst>
                <a:ext uri="{FF2B5EF4-FFF2-40B4-BE49-F238E27FC236}">
                  <a16:creationId xmlns:a16="http://schemas.microsoft.com/office/drawing/2014/main" id="{057F6922-3FF9-4B89-AA3A-1D5D5AC1FB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3" name="Line 5">
              <a:extLst>
                <a:ext uri="{FF2B5EF4-FFF2-40B4-BE49-F238E27FC236}">
                  <a16:creationId xmlns:a16="http://schemas.microsoft.com/office/drawing/2014/main" id="{B69BD229-BEA5-40F3-BC58-F71A2BCA25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4" name="Line 6">
              <a:extLst>
                <a:ext uri="{FF2B5EF4-FFF2-40B4-BE49-F238E27FC236}">
                  <a16:creationId xmlns:a16="http://schemas.microsoft.com/office/drawing/2014/main" id="{A09DF74F-AC43-4D36-9AA5-24706F0C89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44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5" name="Line 7">
              <a:extLst>
                <a:ext uri="{FF2B5EF4-FFF2-40B4-BE49-F238E27FC236}">
                  <a16:creationId xmlns:a16="http://schemas.microsoft.com/office/drawing/2014/main" id="{604CDF54-19CF-41A2-A66A-676036CA86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6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6" name="Line 8">
              <a:extLst>
                <a:ext uri="{FF2B5EF4-FFF2-40B4-BE49-F238E27FC236}">
                  <a16:creationId xmlns:a16="http://schemas.microsoft.com/office/drawing/2014/main" id="{7603FEEC-4A1E-4B9D-88C5-39D0788151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" y="1200"/>
              <a:ext cx="62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7" name="Line 9">
              <a:extLst>
                <a:ext uri="{FF2B5EF4-FFF2-40B4-BE49-F238E27FC236}">
                  <a16:creationId xmlns:a16="http://schemas.microsoft.com/office/drawing/2014/main" id="{51E66FE0-7931-4931-893E-AD8B50B1A6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8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8" name="Line 10">
              <a:extLst>
                <a:ext uri="{FF2B5EF4-FFF2-40B4-BE49-F238E27FC236}">
                  <a16:creationId xmlns:a16="http://schemas.microsoft.com/office/drawing/2014/main" id="{BCAE6EED-A2B4-47D7-A3D6-32B6353101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1248"/>
              <a:ext cx="144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9" name="Line 11">
              <a:extLst>
                <a:ext uri="{FF2B5EF4-FFF2-40B4-BE49-F238E27FC236}">
                  <a16:creationId xmlns:a16="http://schemas.microsoft.com/office/drawing/2014/main" id="{5C25F597-3DC1-4DC0-8AC8-51D641F5E7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6" y="1248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0" name="Line 12">
              <a:extLst>
                <a:ext uri="{FF2B5EF4-FFF2-40B4-BE49-F238E27FC236}">
                  <a16:creationId xmlns:a16="http://schemas.microsoft.com/office/drawing/2014/main" id="{C1C135A5-AE26-424B-8361-BB00A6A3C7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0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1" name="Line 13">
              <a:extLst>
                <a:ext uri="{FF2B5EF4-FFF2-40B4-BE49-F238E27FC236}">
                  <a16:creationId xmlns:a16="http://schemas.microsoft.com/office/drawing/2014/main" id="{21B17456-A2A8-41EA-B7C6-FB278DC6D8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1248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2" name="Line 14">
              <a:extLst>
                <a:ext uri="{FF2B5EF4-FFF2-40B4-BE49-F238E27FC236}">
                  <a16:creationId xmlns:a16="http://schemas.microsoft.com/office/drawing/2014/main" id="{661A67BC-CF4E-4573-AD39-2D43951E1D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1200"/>
              <a:ext cx="1344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3" name="Line 15">
              <a:extLst>
                <a:ext uri="{FF2B5EF4-FFF2-40B4-BE49-F238E27FC236}">
                  <a16:creationId xmlns:a16="http://schemas.microsoft.com/office/drawing/2014/main" id="{C5A38BA4-D141-4A64-BEFB-AB65C3D8B3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2" y="1296"/>
              <a:ext cx="624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4" name="Line 16">
              <a:extLst>
                <a:ext uri="{FF2B5EF4-FFF2-40B4-BE49-F238E27FC236}">
                  <a16:creationId xmlns:a16="http://schemas.microsoft.com/office/drawing/2014/main" id="{53EBE1C3-9077-411A-87DD-8656316A9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1248"/>
              <a:ext cx="134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5" name="Line 17">
              <a:extLst>
                <a:ext uri="{FF2B5EF4-FFF2-40B4-BE49-F238E27FC236}">
                  <a16:creationId xmlns:a16="http://schemas.microsoft.com/office/drawing/2014/main" id="{D319134D-76EE-473A-AD67-C644295049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8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6" name="Line 18">
              <a:extLst>
                <a:ext uri="{FF2B5EF4-FFF2-40B4-BE49-F238E27FC236}">
                  <a16:creationId xmlns:a16="http://schemas.microsoft.com/office/drawing/2014/main" id="{EA134835-A28D-4CF7-ADAF-265E089511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7" name="Line 19">
              <a:extLst>
                <a:ext uri="{FF2B5EF4-FFF2-40B4-BE49-F238E27FC236}">
                  <a16:creationId xmlns:a16="http://schemas.microsoft.com/office/drawing/2014/main" id="{F8CA660D-C654-4A19-B710-14D301951F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8" name="Line 20">
              <a:extLst>
                <a:ext uri="{FF2B5EF4-FFF2-40B4-BE49-F238E27FC236}">
                  <a16:creationId xmlns:a16="http://schemas.microsoft.com/office/drawing/2014/main" id="{11C9665E-C312-40A7-A3D9-9A03BC3D82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160"/>
              <a:ext cx="192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9" name="Line 21">
              <a:extLst>
                <a:ext uri="{FF2B5EF4-FFF2-40B4-BE49-F238E27FC236}">
                  <a16:creationId xmlns:a16="http://schemas.microsoft.com/office/drawing/2014/main" id="{9FBBEE9B-37A3-48C9-AFE4-F62C4E2CE6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" y="2064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0" name="Line 22">
              <a:extLst>
                <a:ext uri="{FF2B5EF4-FFF2-40B4-BE49-F238E27FC236}">
                  <a16:creationId xmlns:a16="http://schemas.microsoft.com/office/drawing/2014/main" id="{083797E0-C722-44D7-A020-B16B205E7F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6" y="2169"/>
              <a:ext cx="336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1" name="Line 23">
              <a:extLst>
                <a:ext uri="{FF2B5EF4-FFF2-40B4-BE49-F238E27FC236}">
                  <a16:creationId xmlns:a16="http://schemas.microsoft.com/office/drawing/2014/main" id="{D089B875-F381-4B14-AB10-91789F33F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2" name="Line 24">
              <a:extLst>
                <a:ext uri="{FF2B5EF4-FFF2-40B4-BE49-F238E27FC236}">
                  <a16:creationId xmlns:a16="http://schemas.microsoft.com/office/drawing/2014/main" id="{4703E4BF-56D3-41E6-900A-16CF220F73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14" y="2109"/>
              <a:ext cx="88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3" name="Line 25">
              <a:extLst>
                <a:ext uri="{FF2B5EF4-FFF2-40B4-BE49-F238E27FC236}">
                  <a16:creationId xmlns:a16="http://schemas.microsoft.com/office/drawing/2014/main" id="{E4C3668B-10F3-444B-BC0C-4CAF7177A8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12"/>
              <a:ext cx="187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4" name="Line 26">
              <a:extLst>
                <a:ext uri="{FF2B5EF4-FFF2-40B4-BE49-F238E27FC236}">
                  <a16:creationId xmlns:a16="http://schemas.microsoft.com/office/drawing/2014/main" id="{0F32AF5F-11AE-4EBA-B19A-109EA4F2AE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8" y="2064"/>
              <a:ext cx="768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5" name="Line 27">
              <a:extLst>
                <a:ext uri="{FF2B5EF4-FFF2-40B4-BE49-F238E27FC236}">
                  <a16:creationId xmlns:a16="http://schemas.microsoft.com/office/drawing/2014/main" id="{74BCED66-8D59-4CCD-9C6D-EEE72E9B27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2" y="2160"/>
              <a:ext cx="192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6" name="Line 28">
              <a:extLst>
                <a:ext uri="{FF2B5EF4-FFF2-40B4-BE49-F238E27FC236}">
                  <a16:creationId xmlns:a16="http://schemas.microsoft.com/office/drawing/2014/main" id="{0BD0909C-21E9-4060-9CC8-E62A48717F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2160"/>
              <a:ext cx="528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7" name="Line 29">
              <a:extLst>
                <a:ext uri="{FF2B5EF4-FFF2-40B4-BE49-F238E27FC236}">
                  <a16:creationId xmlns:a16="http://schemas.microsoft.com/office/drawing/2014/main" id="{F4110F68-E2F5-4F5B-A68F-651854A112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4" y="2055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8" name="Line 30">
              <a:extLst>
                <a:ext uri="{FF2B5EF4-FFF2-40B4-BE49-F238E27FC236}">
                  <a16:creationId xmlns:a16="http://schemas.microsoft.com/office/drawing/2014/main" id="{18A0B4CF-DEC6-4646-9F5A-D204C8351C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2" y="2160"/>
              <a:ext cx="144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9" name="Line 31">
              <a:extLst>
                <a:ext uri="{FF2B5EF4-FFF2-40B4-BE49-F238E27FC236}">
                  <a16:creationId xmlns:a16="http://schemas.microsoft.com/office/drawing/2014/main" id="{292BDF8A-4FE6-4F2D-9768-5273191998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2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0" name="Line 32">
              <a:extLst>
                <a:ext uri="{FF2B5EF4-FFF2-40B4-BE49-F238E27FC236}">
                  <a16:creationId xmlns:a16="http://schemas.microsoft.com/office/drawing/2014/main" id="{427159A0-2A23-41AA-A2FC-041F4EE5F8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0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1" name="Line 33">
              <a:extLst>
                <a:ext uri="{FF2B5EF4-FFF2-40B4-BE49-F238E27FC236}">
                  <a16:creationId xmlns:a16="http://schemas.microsoft.com/office/drawing/2014/main" id="{E4141276-F4DB-4C37-A022-65CA29C9F5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2" name="Line 34">
              <a:extLst>
                <a:ext uri="{FF2B5EF4-FFF2-40B4-BE49-F238E27FC236}">
                  <a16:creationId xmlns:a16="http://schemas.microsoft.com/office/drawing/2014/main" id="{7C34493D-585C-41BF-89E8-7E801A1606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3" name="Oval 35">
              <a:extLst>
                <a:ext uri="{FF2B5EF4-FFF2-40B4-BE49-F238E27FC236}">
                  <a16:creationId xmlns:a16="http://schemas.microsoft.com/office/drawing/2014/main" id="{36B5DE8C-29AD-48F3-B5FC-042B701A1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4" name="Oval 36">
              <a:extLst>
                <a:ext uri="{FF2B5EF4-FFF2-40B4-BE49-F238E27FC236}">
                  <a16:creationId xmlns:a16="http://schemas.microsoft.com/office/drawing/2014/main" id="{E760CC95-2C4C-4100-A58E-35FEF5161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84"/>
              <a:ext cx="480" cy="288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5" name="Oval 37">
              <a:extLst>
                <a:ext uri="{FF2B5EF4-FFF2-40B4-BE49-F238E27FC236}">
                  <a16:creationId xmlns:a16="http://schemas.microsoft.com/office/drawing/2014/main" id="{63CFD120-D5FE-42A7-A402-0EDE4057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6" name="Oval 38">
              <a:extLst>
                <a:ext uri="{FF2B5EF4-FFF2-40B4-BE49-F238E27FC236}">
                  <a16:creationId xmlns:a16="http://schemas.microsoft.com/office/drawing/2014/main" id="{5D85E471-7DF1-4A3C-B390-CA5B15D3B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7" name="Oval 39">
              <a:extLst>
                <a:ext uri="{FF2B5EF4-FFF2-40B4-BE49-F238E27FC236}">
                  <a16:creationId xmlns:a16="http://schemas.microsoft.com/office/drawing/2014/main" id="{8754E246-E381-4D0F-A5A1-9CFD5733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8" name="Oval 40">
              <a:extLst>
                <a:ext uri="{FF2B5EF4-FFF2-40B4-BE49-F238E27FC236}">
                  <a16:creationId xmlns:a16="http://schemas.microsoft.com/office/drawing/2014/main" id="{50C7990E-D2B7-4A03-A67B-15D42761F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9" name="Oval 41">
              <a:extLst>
                <a:ext uri="{FF2B5EF4-FFF2-40B4-BE49-F238E27FC236}">
                  <a16:creationId xmlns:a16="http://schemas.microsoft.com/office/drawing/2014/main" id="{74340338-8597-45B2-A868-D0B13A88B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0" name="Oval 42">
              <a:extLst>
                <a:ext uri="{FF2B5EF4-FFF2-40B4-BE49-F238E27FC236}">
                  <a16:creationId xmlns:a16="http://schemas.microsoft.com/office/drawing/2014/main" id="{B94DF1CF-ADFC-4D0B-8987-492D2A51E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1" name="Oval 43">
              <a:extLst>
                <a:ext uri="{FF2B5EF4-FFF2-40B4-BE49-F238E27FC236}">
                  <a16:creationId xmlns:a16="http://schemas.microsoft.com/office/drawing/2014/main" id="{7834DD7E-E2B9-455C-85E9-CBFA2B949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2" name="Oval 44">
              <a:extLst>
                <a:ext uri="{FF2B5EF4-FFF2-40B4-BE49-F238E27FC236}">
                  <a16:creationId xmlns:a16="http://schemas.microsoft.com/office/drawing/2014/main" id="{B86277D3-D83D-41BD-8965-A09AB33C4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3" name="Oval 45">
              <a:extLst>
                <a:ext uri="{FF2B5EF4-FFF2-40B4-BE49-F238E27FC236}">
                  <a16:creationId xmlns:a16="http://schemas.microsoft.com/office/drawing/2014/main" id="{2ED9A775-2486-4362-B2AF-C3F6DFD22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312"/>
              <a:ext cx="1056" cy="63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4" name="Oval 46">
              <a:extLst>
                <a:ext uri="{FF2B5EF4-FFF2-40B4-BE49-F238E27FC236}">
                  <a16:creationId xmlns:a16="http://schemas.microsoft.com/office/drawing/2014/main" id="{3F921E05-D6DE-4417-947D-DA77C67BF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5" name="Oval 47">
              <a:extLst>
                <a:ext uri="{FF2B5EF4-FFF2-40B4-BE49-F238E27FC236}">
                  <a16:creationId xmlns:a16="http://schemas.microsoft.com/office/drawing/2014/main" id="{19993C68-B6C8-40C8-94F8-7F0E37B8C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6" name="Oval 48">
              <a:extLst>
                <a:ext uri="{FF2B5EF4-FFF2-40B4-BE49-F238E27FC236}">
                  <a16:creationId xmlns:a16="http://schemas.microsoft.com/office/drawing/2014/main" id="{ECD4CE0A-BED9-40C4-AFF2-848F46245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7" name="Oval 49">
              <a:extLst>
                <a:ext uri="{FF2B5EF4-FFF2-40B4-BE49-F238E27FC236}">
                  <a16:creationId xmlns:a16="http://schemas.microsoft.com/office/drawing/2014/main" id="{3C34CBFB-A63E-48F4-ACD9-FDD1EC666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8" name="Oval 50">
              <a:extLst>
                <a:ext uri="{FF2B5EF4-FFF2-40B4-BE49-F238E27FC236}">
                  <a16:creationId xmlns:a16="http://schemas.microsoft.com/office/drawing/2014/main" id="{C1437E95-E81D-40C6-B5B0-6196D3556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3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9" name="Text Box 51">
              <a:extLst>
                <a:ext uri="{FF2B5EF4-FFF2-40B4-BE49-F238E27FC236}">
                  <a16:creationId xmlns:a16="http://schemas.microsoft.com/office/drawing/2014/main" id="{2D837EE0-1129-4139-A991-6923A066AC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10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</a:t>
              </a:r>
            </a:p>
          </p:txBody>
        </p:sp>
        <p:sp>
          <p:nvSpPr>
            <p:cNvPr id="119860" name="Text Box 52">
              <a:extLst>
                <a:ext uri="{FF2B5EF4-FFF2-40B4-BE49-F238E27FC236}">
                  <a16:creationId xmlns:a16="http://schemas.microsoft.com/office/drawing/2014/main" id="{AB6BB3C2-9D6D-4CBE-B12A-07AF64E46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2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</a:t>
              </a:r>
            </a:p>
          </p:txBody>
        </p:sp>
        <p:sp>
          <p:nvSpPr>
            <p:cNvPr id="119861" name="Text Box 53">
              <a:extLst>
                <a:ext uri="{FF2B5EF4-FFF2-40B4-BE49-F238E27FC236}">
                  <a16:creationId xmlns:a16="http://schemas.microsoft.com/office/drawing/2014/main" id="{800C6A8D-C6E8-48ED-9C96-D49BD4112A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4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3</a:t>
              </a:r>
            </a:p>
          </p:txBody>
        </p:sp>
        <p:sp>
          <p:nvSpPr>
            <p:cNvPr id="119862" name="Text Box 54">
              <a:extLst>
                <a:ext uri="{FF2B5EF4-FFF2-40B4-BE49-F238E27FC236}">
                  <a16:creationId xmlns:a16="http://schemas.microsoft.com/office/drawing/2014/main" id="{D85CC64E-E528-4E37-A475-21152DE52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6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4</a:t>
              </a:r>
            </a:p>
          </p:txBody>
        </p:sp>
        <p:sp>
          <p:nvSpPr>
            <p:cNvPr id="119863" name="Text Box 55">
              <a:extLst>
                <a:ext uri="{FF2B5EF4-FFF2-40B4-BE49-F238E27FC236}">
                  <a16:creationId xmlns:a16="http://schemas.microsoft.com/office/drawing/2014/main" id="{E3BAA833-C5B7-4AFF-936D-FB9F94840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0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3,4</a:t>
              </a:r>
            </a:p>
          </p:txBody>
        </p:sp>
        <p:sp>
          <p:nvSpPr>
            <p:cNvPr id="119864" name="Text Box 56">
              <a:extLst>
                <a:ext uri="{FF2B5EF4-FFF2-40B4-BE49-F238E27FC236}">
                  <a16:creationId xmlns:a16="http://schemas.microsoft.com/office/drawing/2014/main" id="{3E7151EA-C772-4DB9-92EA-F2DA870C3D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8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2,4</a:t>
              </a:r>
            </a:p>
          </p:txBody>
        </p:sp>
        <p:sp>
          <p:nvSpPr>
            <p:cNvPr id="119865" name="Text Box 57">
              <a:extLst>
                <a:ext uri="{FF2B5EF4-FFF2-40B4-BE49-F238E27FC236}">
                  <a16:creationId xmlns:a16="http://schemas.microsoft.com/office/drawing/2014/main" id="{68F1B904-4DA7-4577-8BFD-D8280E68E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6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1,4</a:t>
              </a:r>
            </a:p>
          </p:txBody>
        </p:sp>
        <p:sp>
          <p:nvSpPr>
            <p:cNvPr id="119866" name="Text Box 58">
              <a:extLst>
                <a:ext uri="{FF2B5EF4-FFF2-40B4-BE49-F238E27FC236}">
                  <a16:creationId xmlns:a16="http://schemas.microsoft.com/office/drawing/2014/main" id="{902D896A-FCF1-4845-BB60-E8639177E4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5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2,3</a:t>
              </a:r>
            </a:p>
          </p:txBody>
        </p:sp>
        <p:sp>
          <p:nvSpPr>
            <p:cNvPr id="119867" name="Text Box 59">
              <a:extLst>
                <a:ext uri="{FF2B5EF4-FFF2-40B4-BE49-F238E27FC236}">
                  <a16:creationId xmlns:a16="http://schemas.microsoft.com/office/drawing/2014/main" id="{54904F7D-E14A-4849-A94B-BCE54AB628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3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1,3</a:t>
              </a:r>
            </a:p>
          </p:txBody>
        </p:sp>
        <p:sp>
          <p:nvSpPr>
            <p:cNvPr id="119868" name="Text Box 60">
              <a:extLst>
                <a:ext uri="{FF2B5EF4-FFF2-40B4-BE49-F238E27FC236}">
                  <a16:creationId xmlns:a16="http://schemas.microsoft.com/office/drawing/2014/main" id="{2E76148C-DE90-4C7B-96B6-EA8BB998EF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</a:t>
              </a:r>
            </a:p>
          </p:txBody>
        </p:sp>
        <p:sp>
          <p:nvSpPr>
            <p:cNvPr id="119869" name="Text Box 61">
              <a:extLst>
                <a:ext uri="{FF2B5EF4-FFF2-40B4-BE49-F238E27FC236}">
                  <a16:creationId xmlns:a16="http://schemas.microsoft.com/office/drawing/2014/main" id="{B94F1B15-BA5D-4E64-9BF8-77DB3A681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3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2,3,4</a:t>
              </a:r>
            </a:p>
          </p:txBody>
        </p:sp>
        <p:sp>
          <p:nvSpPr>
            <p:cNvPr id="119870" name="Text Box 62">
              <a:extLst>
                <a:ext uri="{FF2B5EF4-FFF2-40B4-BE49-F238E27FC236}">
                  <a16:creationId xmlns:a16="http://schemas.microsoft.com/office/drawing/2014/main" id="{C17959F1-B33E-4F77-B4BD-030E0EEE6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5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1,3,4</a:t>
              </a:r>
            </a:p>
          </p:txBody>
        </p:sp>
        <p:sp>
          <p:nvSpPr>
            <p:cNvPr id="119871" name="Text Box 63">
              <a:extLst>
                <a:ext uri="{FF2B5EF4-FFF2-40B4-BE49-F238E27FC236}">
                  <a16:creationId xmlns:a16="http://schemas.microsoft.com/office/drawing/2014/main" id="{2098938C-5FA1-4285-BB41-5F3BA6219A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7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1,2,4</a:t>
              </a:r>
            </a:p>
          </p:txBody>
        </p:sp>
        <p:sp>
          <p:nvSpPr>
            <p:cNvPr id="119872" name="Text Box 64">
              <a:extLst>
                <a:ext uri="{FF2B5EF4-FFF2-40B4-BE49-F238E27FC236}">
                  <a16:creationId xmlns:a16="http://schemas.microsoft.com/office/drawing/2014/main" id="{A092DEEC-E502-4E6A-93B0-F20A43A09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1,2,3</a:t>
              </a:r>
            </a:p>
          </p:txBody>
        </p:sp>
        <p:sp>
          <p:nvSpPr>
            <p:cNvPr id="119873" name="Text Box 65">
              <a:extLst>
                <a:ext uri="{FF2B5EF4-FFF2-40B4-BE49-F238E27FC236}">
                  <a16:creationId xmlns:a16="http://schemas.microsoft.com/office/drawing/2014/main" id="{1B15B3A6-E0A4-47B4-8A06-5FB864FA1A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1" y="3504"/>
              <a:ext cx="55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1,2,3,4</a:t>
              </a: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D44FABAC-26DF-4C24-98E5-FE3412758000}"/>
              </a:ext>
            </a:extLst>
          </p:cNvPr>
          <p:cNvSpPr txBox="1"/>
          <p:nvPr/>
        </p:nvSpPr>
        <p:spPr>
          <a:xfrm>
            <a:off x="4191000" y="685800"/>
            <a:ext cx="539750" cy="3381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7030A0"/>
                </a:solidFill>
              </a:rPr>
              <a:t>50%</a:t>
            </a:r>
          </a:p>
        </p:txBody>
      </p:sp>
    </p:spTree>
    <p:extLst>
      <p:ext uri="{BB962C8B-B14F-4D97-AF65-F5344CB8AC3E}">
        <p14:creationId xmlns:p14="http://schemas.microsoft.com/office/powerpoint/2010/main" val="231053689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14" name="Group 2">
            <a:extLst>
              <a:ext uri="{FF2B5EF4-FFF2-40B4-BE49-F238E27FC236}">
                <a16:creationId xmlns:a16="http://schemas.microsoft.com/office/drawing/2014/main" id="{864904F6-E2EE-4559-9370-9B7570CAEA6D}"/>
              </a:ext>
            </a:extLst>
          </p:cNvPr>
          <p:cNvGrpSpPr>
            <a:grpSpLocks/>
          </p:cNvGrpSpPr>
          <p:nvPr/>
        </p:nvGrpSpPr>
        <p:grpSpPr bwMode="auto">
          <a:xfrm>
            <a:off x="358775" y="609600"/>
            <a:ext cx="8382000" cy="5657850"/>
            <a:chOff x="226" y="384"/>
            <a:chExt cx="5280" cy="3564"/>
          </a:xfrm>
        </p:grpSpPr>
        <p:sp>
          <p:nvSpPr>
            <p:cNvPr id="119811" name="Line 3">
              <a:extLst>
                <a:ext uri="{FF2B5EF4-FFF2-40B4-BE49-F238E27FC236}">
                  <a16:creationId xmlns:a16="http://schemas.microsoft.com/office/drawing/2014/main" id="{C9725764-DE1D-4A42-86A1-E816784D21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5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2" name="Line 4">
              <a:extLst>
                <a:ext uri="{FF2B5EF4-FFF2-40B4-BE49-F238E27FC236}">
                  <a16:creationId xmlns:a16="http://schemas.microsoft.com/office/drawing/2014/main" id="{26AC8E57-D838-4412-96AF-459193E2D3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3" name="Line 5">
              <a:extLst>
                <a:ext uri="{FF2B5EF4-FFF2-40B4-BE49-F238E27FC236}">
                  <a16:creationId xmlns:a16="http://schemas.microsoft.com/office/drawing/2014/main" id="{7430C148-1A0B-4F8C-BAE0-5521CD9215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4" name="Line 6">
              <a:extLst>
                <a:ext uri="{FF2B5EF4-FFF2-40B4-BE49-F238E27FC236}">
                  <a16:creationId xmlns:a16="http://schemas.microsoft.com/office/drawing/2014/main" id="{32D89966-A561-4AC8-8FD5-8FA3CC7F17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44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5" name="Line 7">
              <a:extLst>
                <a:ext uri="{FF2B5EF4-FFF2-40B4-BE49-F238E27FC236}">
                  <a16:creationId xmlns:a16="http://schemas.microsoft.com/office/drawing/2014/main" id="{948E3070-71C8-4345-9EE9-947C896400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6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6" name="Line 8">
              <a:extLst>
                <a:ext uri="{FF2B5EF4-FFF2-40B4-BE49-F238E27FC236}">
                  <a16:creationId xmlns:a16="http://schemas.microsoft.com/office/drawing/2014/main" id="{15008437-8943-49DC-8279-8314AA23B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" y="1200"/>
              <a:ext cx="62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7" name="Line 9">
              <a:extLst>
                <a:ext uri="{FF2B5EF4-FFF2-40B4-BE49-F238E27FC236}">
                  <a16:creationId xmlns:a16="http://schemas.microsoft.com/office/drawing/2014/main" id="{C9646CFA-C818-4070-8F72-90388832A6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8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8" name="Line 10">
              <a:extLst>
                <a:ext uri="{FF2B5EF4-FFF2-40B4-BE49-F238E27FC236}">
                  <a16:creationId xmlns:a16="http://schemas.microsoft.com/office/drawing/2014/main" id="{CE23A1DA-396E-4E6E-889F-618544343D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1248"/>
              <a:ext cx="144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9" name="Line 11">
              <a:extLst>
                <a:ext uri="{FF2B5EF4-FFF2-40B4-BE49-F238E27FC236}">
                  <a16:creationId xmlns:a16="http://schemas.microsoft.com/office/drawing/2014/main" id="{3D4D0D06-00C2-459F-9B18-BFCEC24F4D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6" y="1248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0" name="Line 12">
              <a:extLst>
                <a:ext uri="{FF2B5EF4-FFF2-40B4-BE49-F238E27FC236}">
                  <a16:creationId xmlns:a16="http://schemas.microsoft.com/office/drawing/2014/main" id="{4436C7AD-A813-47D3-BAA0-7267EF19B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0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1" name="Line 13">
              <a:extLst>
                <a:ext uri="{FF2B5EF4-FFF2-40B4-BE49-F238E27FC236}">
                  <a16:creationId xmlns:a16="http://schemas.microsoft.com/office/drawing/2014/main" id="{AD05673B-1EAC-4B68-B948-FD86BE03B7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1248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2" name="Line 14">
              <a:extLst>
                <a:ext uri="{FF2B5EF4-FFF2-40B4-BE49-F238E27FC236}">
                  <a16:creationId xmlns:a16="http://schemas.microsoft.com/office/drawing/2014/main" id="{3BC8E209-8C1A-49CB-B669-3F596C9319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1200"/>
              <a:ext cx="1344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3" name="Line 15">
              <a:extLst>
                <a:ext uri="{FF2B5EF4-FFF2-40B4-BE49-F238E27FC236}">
                  <a16:creationId xmlns:a16="http://schemas.microsoft.com/office/drawing/2014/main" id="{90F9B960-1A5A-43E4-8A10-EEF636E1FD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2" y="1296"/>
              <a:ext cx="624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4" name="Line 16">
              <a:extLst>
                <a:ext uri="{FF2B5EF4-FFF2-40B4-BE49-F238E27FC236}">
                  <a16:creationId xmlns:a16="http://schemas.microsoft.com/office/drawing/2014/main" id="{94D81BF9-3C71-4E31-9F79-14D021A472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1248"/>
              <a:ext cx="134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5" name="Line 17">
              <a:extLst>
                <a:ext uri="{FF2B5EF4-FFF2-40B4-BE49-F238E27FC236}">
                  <a16:creationId xmlns:a16="http://schemas.microsoft.com/office/drawing/2014/main" id="{11589818-3A00-4E10-A1CC-F96AD55C17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8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6" name="Line 18">
              <a:extLst>
                <a:ext uri="{FF2B5EF4-FFF2-40B4-BE49-F238E27FC236}">
                  <a16:creationId xmlns:a16="http://schemas.microsoft.com/office/drawing/2014/main" id="{2D07510F-0FFE-4B2F-88DB-C9231AAAAE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7" name="Line 19">
              <a:extLst>
                <a:ext uri="{FF2B5EF4-FFF2-40B4-BE49-F238E27FC236}">
                  <a16:creationId xmlns:a16="http://schemas.microsoft.com/office/drawing/2014/main" id="{AD6AFE16-3150-4E2A-8D77-212FB2E42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8" name="Line 20">
              <a:extLst>
                <a:ext uri="{FF2B5EF4-FFF2-40B4-BE49-F238E27FC236}">
                  <a16:creationId xmlns:a16="http://schemas.microsoft.com/office/drawing/2014/main" id="{D7CD7039-E927-4DC8-A392-4BA28A4C93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160"/>
              <a:ext cx="192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9" name="Line 21">
              <a:extLst>
                <a:ext uri="{FF2B5EF4-FFF2-40B4-BE49-F238E27FC236}">
                  <a16:creationId xmlns:a16="http://schemas.microsoft.com/office/drawing/2014/main" id="{AB63C267-1E24-49D7-AA4E-EE07BA8222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" y="2064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0" name="Line 22">
              <a:extLst>
                <a:ext uri="{FF2B5EF4-FFF2-40B4-BE49-F238E27FC236}">
                  <a16:creationId xmlns:a16="http://schemas.microsoft.com/office/drawing/2014/main" id="{81B01315-8802-47D3-95C0-CB1B4F6998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6" y="2169"/>
              <a:ext cx="336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1" name="Line 23">
              <a:extLst>
                <a:ext uri="{FF2B5EF4-FFF2-40B4-BE49-F238E27FC236}">
                  <a16:creationId xmlns:a16="http://schemas.microsoft.com/office/drawing/2014/main" id="{99E960E2-AD8B-4946-B2B8-E0BD85C25F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2" name="Line 24">
              <a:extLst>
                <a:ext uri="{FF2B5EF4-FFF2-40B4-BE49-F238E27FC236}">
                  <a16:creationId xmlns:a16="http://schemas.microsoft.com/office/drawing/2014/main" id="{D9F67140-5A1C-4535-BD67-0125E31241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14" y="2109"/>
              <a:ext cx="88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3" name="Line 25">
              <a:extLst>
                <a:ext uri="{FF2B5EF4-FFF2-40B4-BE49-F238E27FC236}">
                  <a16:creationId xmlns:a16="http://schemas.microsoft.com/office/drawing/2014/main" id="{52DE536C-30A1-4385-8E92-D1DECA59B0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12"/>
              <a:ext cx="187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4" name="Line 26">
              <a:extLst>
                <a:ext uri="{FF2B5EF4-FFF2-40B4-BE49-F238E27FC236}">
                  <a16:creationId xmlns:a16="http://schemas.microsoft.com/office/drawing/2014/main" id="{5184ACD1-9C1E-4AD7-97BF-8490192A8E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8" y="2064"/>
              <a:ext cx="768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5" name="Line 27">
              <a:extLst>
                <a:ext uri="{FF2B5EF4-FFF2-40B4-BE49-F238E27FC236}">
                  <a16:creationId xmlns:a16="http://schemas.microsoft.com/office/drawing/2014/main" id="{3F9903EE-3D57-4BC1-9D94-15B245321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2" y="2160"/>
              <a:ext cx="192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6" name="Line 28">
              <a:extLst>
                <a:ext uri="{FF2B5EF4-FFF2-40B4-BE49-F238E27FC236}">
                  <a16:creationId xmlns:a16="http://schemas.microsoft.com/office/drawing/2014/main" id="{EC047CD3-DC42-4FA6-A77F-700EC72A78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2160"/>
              <a:ext cx="528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7" name="Line 29">
              <a:extLst>
                <a:ext uri="{FF2B5EF4-FFF2-40B4-BE49-F238E27FC236}">
                  <a16:creationId xmlns:a16="http://schemas.microsoft.com/office/drawing/2014/main" id="{E418F8F3-8A89-470D-A527-411EB7A700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4" y="2055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8" name="Line 30">
              <a:extLst>
                <a:ext uri="{FF2B5EF4-FFF2-40B4-BE49-F238E27FC236}">
                  <a16:creationId xmlns:a16="http://schemas.microsoft.com/office/drawing/2014/main" id="{F53BAF37-3A71-4B93-899C-E0B85D75C3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2" y="2160"/>
              <a:ext cx="144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9" name="Line 31">
              <a:extLst>
                <a:ext uri="{FF2B5EF4-FFF2-40B4-BE49-F238E27FC236}">
                  <a16:creationId xmlns:a16="http://schemas.microsoft.com/office/drawing/2014/main" id="{6270E0D3-8E12-4A92-BA70-2CFE92FA03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2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0" name="Line 32">
              <a:extLst>
                <a:ext uri="{FF2B5EF4-FFF2-40B4-BE49-F238E27FC236}">
                  <a16:creationId xmlns:a16="http://schemas.microsoft.com/office/drawing/2014/main" id="{04058F5E-09DC-443D-8E9C-A77925CF22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0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1" name="Line 33">
              <a:extLst>
                <a:ext uri="{FF2B5EF4-FFF2-40B4-BE49-F238E27FC236}">
                  <a16:creationId xmlns:a16="http://schemas.microsoft.com/office/drawing/2014/main" id="{479268BA-19C5-4129-836F-7583EAC32F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2" name="Line 34">
              <a:extLst>
                <a:ext uri="{FF2B5EF4-FFF2-40B4-BE49-F238E27FC236}">
                  <a16:creationId xmlns:a16="http://schemas.microsoft.com/office/drawing/2014/main" id="{476ABE05-199E-443C-903D-ED95DF523B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3" name="Oval 35">
              <a:extLst>
                <a:ext uri="{FF2B5EF4-FFF2-40B4-BE49-F238E27FC236}">
                  <a16:creationId xmlns:a16="http://schemas.microsoft.com/office/drawing/2014/main" id="{2E6F70FC-8775-4E9B-9866-57C2D1D1B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4" name="Oval 36">
              <a:extLst>
                <a:ext uri="{FF2B5EF4-FFF2-40B4-BE49-F238E27FC236}">
                  <a16:creationId xmlns:a16="http://schemas.microsoft.com/office/drawing/2014/main" id="{ADCBB0A3-5E55-4AEC-B4DB-6417EFA26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84"/>
              <a:ext cx="480" cy="288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5" name="Oval 37">
              <a:extLst>
                <a:ext uri="{FF2B5EF4-FFF2-40B4-BE49-F238E27FC236}">
                  <a16:creationId xmlns:a16="http://schemas.microsoft.com/office/drawing/2014/main" id="{7BFD8AE9-DA99-4B34-B473-54CD47F4C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6" name="Oval 38">
              <a:extLst>
                <a:ext uri="{FF2B5EF4-FFF2-40B4-BE49-F238E27FC236}">
                  <a16:creationId xmlns:a16="http://schemas.microsoft.com/office/drawing/2014/main" id="{475D5B4D-5D42-41E1-9166-3955661E6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7" name="Oval 39">
              <a:extLst>
                <a:ext uri="{FF2B5EF4-FFF2-40B4-BE49-F238E27FC236}">
                  <a16:creationId xmlns:a16="http://schemas.microsoft.com/office/drawing/2014/main" id="{1D291C70-C0A7-4D3D-BA67-10F2D1EAC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8" name="Oval 40">
              <a:extLst>
                <a:ext uri="{FF2B5EF4-FFF2-40B4-BE49-F238E27FC236}">
                  <a16:creationId xmlns:a16="http://schemas.microsoft.com/office/drawing/2014/main" id="{60102257-14E0-499C-8B5C-BE50D1525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9" name="Oval 41">
              <a:extLst>
                <a:ext uri="{FF2B5EF4-FFF2-40B4-BE49-F238E27FC236}">
                  <a16:creationId xmlns:a16="http://schemas.microsoft.com/office/drawing/2014/main" id="{834728EC-3DB0-4564-A3F7-19CCEDB02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0" name="Oval 42">
              <a:extLst>
                <a:ext uri="{FF2B5EF4-FFF2-40B4-BE49-F238E27FC236}">
                  <a16:creationId xmlns:a16="http://schemas.microsoft.com/office/drawing/2014/main" id="{CA8AF541-C74D-4E01-9992-A27AD407A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1" name="Oval 43">
              <a:extLst>
                <a:ext uri="{FF2B5EF4-FFF2-40B4-BE49-F238E27FC236}">
                  <a16:creationId xmlns:a16="http://schemas.microsoft.com/office/drawing/2014/main" id="{7F10E790-104E-4618-A3EB-E847FBCA3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2" name="Oval 44">
              <a:extLst>
                <a:ext uri="{FF2B5EF4-FFF2-40B4-BE49-F238E27FC236}">
                  <a16:creationId xmlns:a16="http://schemas.microsoft.com/office/drawing/2014/main" id="{6BB897A8-DC2C-4A4D-8AC7-D9748619E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3" name="Oval 45">
              <a:extLst>
                <a:ext uri="{FF2B5EF4-FFF2-40B4-BE49-F238E27FC236}">
                  <a16:creationId xmlns:a16="http://schemas.microsoft.com/office/drawing/2014/main" id="{65D3572F-FBD7-4917-8ADC-1BA863905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312"/>
              <a:ext cx="1056" cy="63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4" name="Oval 46">
              <a:extLst>
                <a:ext uri="{FF2B5EF4-FFF2-40B4-BE49-F238E27FC236}">
                  <a16:creationId xmlns:a16="http://schemas.microsoft.com/office/drawing/2014/main" id="{BEECFED7-0929-4B81-B517-356FEE29C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5" name="Oval 47">
              <a:extLst>
                <a:ext uri="{FF2B5EF4-FFF2-40B4-BE49-F238E27FC236}">
                  <a16:creationId xmlns:a16="http://schemas.microsoft.com/office/drawing/2014/main" id="{3FF71378-F155-4651-97B9-F08A0A550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6" name="Oval 48">
              <a:extLst>
                <a:ext uri="{FF2B5EF4-FFF2-40B4-BE49-F238E27FC236}">
                  <a16:creationId xmlns:a16="http://schemas.microsoft.com/office/drawing/2014/main" id="{617DEF97-123C-43D3-84C5-C4ECB0E3B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7" name="Oval 49">
              <a:extLst>
                <a:ext uri="{FF2B5EF4-FFF2-40B4-BE49-F238E27FC236}">
                  <a16:creationId xmlns:a16="http://schemas.microsoft.com/office/drawing/2014/main" id="{62C02C54-BA9A-4E67-8B88-18640C5EA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8" name="Oval 50">
              <a:extLst>
                <a:ext uri="{FF2B5EF4-FFF2-40B4-BE49-F238E27FC236}">
                  <a16:creationId xmlns:a16="http://schemas.microsoft.com/office/drawing/2014/main" id="{FB0DF92E-8379-45FC-84F6-BCB2306E1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3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9" name="Text Box 51">
              <a:extLst>
                <a:ext uri="{FF2B5EF4-FFF2-40B4-BE49-F238E27FC236}">
                  <a16:creationId xmlns:a16="http://schemas.microsoft.com/office/drawing/2014/main" id="{A5ABDADD-3DBA-428A-817D-9DB79AA17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10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</a:t>
              </a:r>
            </a:p>
          </p:txBody>
        </p:sp>
        <p:sp>
          <p:nvSpPr>
            <p:cNvPr id="119860" name="Text Box 52">
              <a:extLst>
                <a:ext uri="{FF2B5EF4-FFF2-40B4-BE49-F238E27FC236}">
                  <a16:creationId xmlns:a16="http://schemas.microsoft.com/office/drawing/2014/main" id="{C9A806DD-943A-437F-9A14-C709C747FB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2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</a:t>
              </a:r>
            </a:p>
          </p:txBody>
        </p:sp>
        <p:sp>
          <p:nvSpPr>
            <p:cNvPr id="119861" name="Text Box 53">
              <a:extLst>
                <a:ext uri="{FF2B5EF4-FFF2-40B4-BE49-F238E27FC236}">
                  <a16:creationId xmlns:a16="http://schemas.microsoft.com/office/drawing/2014/main" id="{3D1F9A42-316B-4EF5-A150-B8B4FC48A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4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3</a:t>
              </a:r>
            </a:p>
          </p:txBody>
        </p:sp>
        <p:sp>
          <p:nvSpPr>
            <p:cNvPr id="119862" name="Text Box 54">
              <a:extLst>
                <a:ext uri="{FF2B5EF4-FFF2-40B4-BE49-F238E27FC236}">
                  <a16:creationId xmlns:a16="http://schemas.microsoft.com/office/drawing/2014/main" id="{F3875805-C5D9-4BEE-8862-4127C670D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6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4</a:t>
              </a:r>
            </a:p>
          </p:txBody>
        </p:sp>
        <p:sp>
          <p:nvSpPr>
            <p:cNvPr id="119863" name="Text Box 55">
              <a:extLst>
                <a:ext uri="{FF2B5EF4-FFF2-40B4-BE49-F238E27FC236}">
                  <a16:creationId xmlns:a16="http://schemas.microsoft.com/office/drawing/2014/main" id="{0D1C9F43-787F-4B68-9EAE-BC9EE8F07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0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3,4</a:t>
              </a:r>
            </a:p>
          </p:txBody>
        </p:sp>
        <p:sp>
          <p:nvSpPr>
            <p:cNvPr id="119864" name="Text Box 56">
              <a:extLst>
                <a:ext uri="{FF2B5EF4-FFF2-40B4-BE49-F238E27FC236}">
                  <a16:creationId xmlns:a16="http://schemas.microsoft.com/office/drawing/2014/main" id="{09B4AA71-70A4-4BC7-A7C5-AA3B9CE46C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8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2,4</a:t>
              </a:r>
            </a:p>
          </p:txBody>
        </p:sp>
        <p:sp>
          <p:nvSpPr>
            <p:cNvPr id="119865" name="Text Box 57">
              <a:extLst>
                <a:ext uri="{FF2B5EF4-FFF2-40B4-BE49-F238E27FC236}">
                  <a16:creationId xmlns:a16="http://schemas.microsoft.com/office/drawing/2014/main" id="{13FDA1C8-6495-4205-8A06-54447CDE1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6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1,4</a:t>
              </a:r>
            </a:p>
          </p:txBody>
        </p:sp>
        <p:sp>
          <p:nvSpPr>
            <p:cNvPr id="119866" name="Text Box 58">
              <a:extLst>
                <a:ext uri="{FF2B5EF4-FFF2-40B4-BE49-F238E27FC236}">
                  <a16:creationId xmlns:a16="http://schemas.microsoft.com/office/drawing/2014/main" id="{78DD4D09-F410-495B-B9DA-374644D01C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5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2,3</a:t>
              </a:r>
            </a:p>
          </p:txBody>
        </p:sp>
        <p:sp>
          <p:nvSpPr>
            <p:cNvPr id="119867" name="Text Box 59">
              <a:extLst>
                <a:ext uri="{FF2B5EF4-FFF2-40B4-BE49-F238E27FC236}">
                  <a16:creationId xmlns:a16="http://schemas.microsoft.com/office/drawing/2014/main" id="{64DD99AE-0548-4BE4-AB2E-E5CF44BD5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3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1,3</a:t>
              </a:r>
            </a:p>
          </p:txBody>
        </p:sp>
        <p:sp>
          <p:nvSpPr>
            <p:cNvPr id="119868" name="Text Box 60">
              <a:extLst>
                <a:ext uri="{FF2B5EF4-FFF2-40B4-BE49-F238E27FC236}">
                  <a16:creationId xmlns:a16="http://schemas.microsoft.com/office/drawing/2014/main" id="{A0886991-9806-4A2A-AC03-BA3B2DCD1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</a:t>
              </a:r>
            </a:p>
          </p:txBody>
        </p:sp>
        <p:sp>
          <p:nvSpPr>
            <p:cNvPr id="119869" name="Text Box 61">
              <a:extLst>
                <a:ext uri="{FF2B5EF4-FFF2-40B4-BE49-F238E27FC236}">
                  <a16:creationId xmlns:a16="http://schemas.microsoft.com/office/drawing/2014/main" id="{9FD6D319-218F-4EAA-9826-B25DBE7D29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3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2,3,4</a:t>
              </a:r>
            </a:p>
          </p:txBody>
        </p:sp>
        <p:sp>
          <p:nvSpPr>
            <p:cNvPr id="119870" name="Text Box 62">
              <a:extLst>
                <a:ext uri="{FF2B5EF4-FFF2-40B4-BE49-F238E27FC236}">
                  <a16:creationId xmlns:a16="http://schemas.microsoft.com/office/drawing/2014/main" id="{A7D686B0-87D7-4E06-A0EE-806A6263A5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5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1,3,4</a:t>
              </a:r>
            </a:p>
          </p:txBody>
        </p:sp>
        <p:sp>
          <p:nvSpPr>
            <p:cNvPr id="119871" name="Text Box 63">
              <a:extLst>
                <a:ext uri="{FF2B5EF4-FFF2-40B4-BE49-F238E27FC236}">
                  <a16:creationId xmlns:a16="http://schemas.microsoft.com/office/drawing/2014/main" id="{47529926-F0FB-4F7F-B312-514BDFE73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7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1,2,4</a:t>
              </a:r>
            </a:p>
          </p:txBody>
        </p:sp>
        <p:sp>
          <p:nvSpPr>
            <p:cNvPr id="119872" name="Text Box 64">
              <a:extLst>
                <a:ext uri="{FF2B5EF4-FFF2-40B4-BE49-F238E27FC236}">
                  <a16:creationId xmlns:a16="http://schemas.microsoft.com/office/drawing/2014/main" id="{5E928BEF-300F-4411-85C6-9D1263C16A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1,2,3</a:t>
              </a:r>
            </a:p>
          </p:txBody>
        </p:sp>
        <p:sp>
          <p:nvSpPr>
            <p:cNvPr id="119873" name="Text Box 65">
              <a:extLst>
                <a:ext uri="{FF2B5EF4-FFF2-40B4-BE49-F238E27FC236}">
                  <a16:creationId xmlns:a16="http://schemas.microsoft.com/office/drawing/2014/main" id="{3A60DB8E-81EA-4096-84D4-1A78979F3B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1" y="3504"/>
              <a:ext cx="55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1,2,3,4</a:t>
              </a: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81252617-AA73-4009-86AA-4E75372C0753}"/>
              </a:ext>
            </a:extLst>
          </p:cNvPr>
          <p:cNvSpPr txBox="1"/>
          <p:nvPr/>
        </p:nvSpPr>
        <p:spPr>
          <a:xfrm>
            <a:off x="1905000" y="1643063"/>
            <a:ext cx="539750" cy="3381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7030A0"/>
                </a:solidFill>
              </a:rPr>
              <a:t>62%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9A3C51E-DD30-48DE-9D6C-1A824A75BA42}"/>
              </a:ext>
            </a:extLst>
          </p:cNvPr>
          <p:cNvSpPr txBox="1"/>
          <p:nvPr/>
        </p:nvSpPr>
        <p:spPr>
          <a:xfrm>
            <a:off x="3352800" y="1643063"/>
            <a:ext cx="539750" cy="3381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7030A0"/>
                </a:solidFill>
              </a:rPr>
              <a:t>61%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38176E84-B7AC-4958-8771-275DCC5863D6}"/>
              </a:ext>
            </a:extLst>
          </p:cNvPr>
          <p:cNvSpPr txBox="1"/>
          <p:nvPr/>
        </p:nvSpPr>
        <p:spPr>
          <a:xfrm>
            <a:off x="4800600" y="1643063"/>
            <a:ext cx="539750" cy="3381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7030A0"/>
                </a:solidFill>
              </a:rPr>
              <a:t>51%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DFB12C6-A18E-4CE0-A040-76A8AB661311}"/>
              </a:ext>
            </a:extLst>
          </p:cNvPr>
          <p:cNvSpPr txBox="1"/>
          <p:nvPr/>
        </p:nvSpPr>
        <p:spPr>
          <a:xfrm>
            <a:off x="6248400" y="1643063"/>
            <a:ext cx="539750" cy="3381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7030A0"/>
                </a:solidFill>
              </a:rPr>
              <a:t>52%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A5CA3C59-D70E-47B2-8758-B0BEAD7FE0D3}"/>
              </a:ext>
            </a:extLst>
          </p:cNvPr>
          <p:cNvSpPr/>
          <p:nvPr/>
        </p:nvSpPr>
        <p:spPr>
          <a:xfrm>
            <a:off x="1930400" y="1524000"/>
            <a:ext cx="914400" cy="53340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57585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8" name="Group 2">
            <a:extLst>
              <a:ext uri="{FF2B5EF4-FFF2-40B4-BE49-F238E27FC236}">
                <a16:creationId xmlns:a16="http://schemas.microsoft.com/office/drawing/2014/main" id="{A254A4CC-FCB0-4C14-BE3D-B7B5AF5A5A0F}"/>
              </a:ext>
            </a:extLst>
          </p:cNvPr>
          <p:cNvGrpSpPr>
            <a:grpSpLocks/>
          </p:cNvGrpSpPr>
          <p:nvPr/>
        </p:nvGrpSpPr>
        <p:grpSpPr bwMode="auto">
          <a:xfrm>
            <a:off x="358775" y="609600"/>
            <a:ext cx="8382000" cy="5657850"/>
            <a:chOff x="226" y="384"/>
            <a:chExt cx="5280" cy="3564"/>
          </a:xfrm>
        </p:grpSpPr>
        <p:sp>
          <p:nvSpPr>
            <p:cNvPr id="119811" name="Line 3">
              <a:extLst>
                <a:ext uri="{FF2B5EF4-FFF2-40B4-BE49-F238E27FC236}">
                  <a16:creationId xmlns:a16="http://schemas.microsoft.com/office/drawing/2014/main" id="{D8046DDE-D146-4D88-8ADC-F1F3EA1D5D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5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2" name="Line 4">
              <a:extLst>
                <a:ext uri="{FF2B5EF4-FFF2-40B4-BE49-F238E27FC236}">
                  <a16:creationId xmlns:a16="http://schemas.microsoft.com/office/drawing/2014/main" id="{06192361-1F7E-4616-9FCC-49F367BA6D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3" name="Line 5">
              <a:extLst>
                <a:ext uri="{FF2B5EF4-FFF2-40B4-BE49-F238E27FC236}">
                  <a16:creationId xmlns:a16="http://schemas.microsoft.com/office/drawing/2014/main" id="{CAB12453-9EA1-4F03-970C-D7F7CA5DB5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4" name="Line 6">
              <a:extLst>
                <a:ext uri="{FF2B5EF4-FFF2-40B4-BE49-F238E27FC236}">
                  <a16:creationId xmlns:a16="http://schemas.microsoft.com/office/drawing/2014/main" id="{A0061845-E1C9-4606-BEEE-398EE1E03A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44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5" name="Line 7">
              <a:extLst>
                <a:ext uri="{FF2B5EF4-FFF2-40B4-BE49-F238E27FC236}">
                  <a16:creationId xmlns:a16="http://schemas.microsoft.com/office/drawing/2014/main" id="{4478A888-D690-4BE4-8B49-FB062DE331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6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6" name="Line 8">
              <a:extLst>
                <a:ext uri="{FF2B5EF4-FFF2-40B4-BE49-F238E27FC236}">
                  <a16:creationId xmlns:a16="http://schemas.microsoft.com/office/drawing/2014/main" id="{22D3D81A-16BE-4608-B84F-F37BD31F22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" y="1200"/>
              <a:ext cx="62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7" name="Line 9">
              <a:extLst>
                <a:ext uri="{FF2B5EF4-FFF2-40B4-BE49-F238E27FC236}">
                  <a16:creationId xmlns:a16="http://schemas.microsoft.com/office/drawing/2014/main" id="{55033BC2-7582-4171-ABF8-EDD443C6C1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8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8" name="Line 10">
              <a:extLst>
                <a:ext uri="{FF2B5EF4-FFF2-40B4-BE49-F238E27FC236}">
                  <a16:creationId xmlns:a16="http://schemas.microsoft.com/office/drawing/2014/main" id="{67E9983D-FD5C-406A-91BA-1D3B4CCF19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1248"/>
              <a:ext cx="144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9" name="Line 11">
              <a:extLst>
                <a:ext uri="{FF2B5EF4-FFF2-40B4-BE49-F238E27FC236}">
                  <a16:creationId xmlns:a16="http://schemas.microsoft.com/office/drawing/2014/main" id="{E2E0FD1A-540E-4DDD-B853-DF07CB17E2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6" y="1248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0" name="Line 12">
              <a:extLst>
                <a:ext uri="{FF2B5EF4-FFF2-40B4-BE49-F238E27FC236}">
                  <a16:creationId xmlns:a16="http://schemas.microsoft.com/office/drawing/2014/main" id="{7A285462-3038-4325-9273-2550E006F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0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1" name="Line 13">
              <a:extLst>
                <a:ext uri="{FF2B5EF4-FFF2-40B4-BE49-F238E27FC236}">
                  <a16:creationId xmlns:a16="http://schemas.microsoft.com/office/drawing/2014/main" id="{1CA204CD-0D9E-4A8F-976E-00612DA61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1248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2" name="Line 14">
              <a:extLst>
                <a:ext uri="{FF2B5EF4-FFF2-40B4-BE49-F238E27FC236}">
                  <a16:creationId xmlns:a16="http://schemas.microsoft.com/office/drawing/2014/main" id="{A878611C-DEA8-4FF9-89DB-1DEED4A8DE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1200"/>
              <a:ext cx="1344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3" name="Line 15">
              <a:extLst>
                <a:ext uri="{FF2B5EF4-FFF2-40B4-BE49-F238E27FC236}">
                  <a16:creationId xmlns:a16="http://schemas.microsoft.com/office/drawing/2014/main" id="{EC07C2DD-FB31-4D3D-835A-9B2462A4D5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2" y="1296"/>
              <a:ext cx="624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4" name="Line 16">
              <a:extLst>
                <a:ext uri="{FF2B5EF4-FFF2-40B4-BE49-F238E27FC236}">
                  <a16:creationId xmlns:a16="http://schemas.microsoft.com/office/drawing/2014/main" id="{923D80C5-6F82-4104-BF27-D9FCDD09FC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1248"/>
              <a:ext cx="134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5" name="Line 17">
              <a:extLst>
                <a:ext uri="{FF2B5EF4-FFF2-40B4-BE49-F238E27FC236}">
                  <a16:creationId xmlns:a16="http://schemas.microsoft.com/office/drawing/2014/main" id="{BF2FC8E0-9F6B-4C91-897A-18B508315F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8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6" name="Line 18">
              <a:extLst>
                <a:ext uri="{FF2B5EF4-FFF2-40B4-BE49-F238E27FC236}">
                  <a16:creationId xmlns:a16="http://schemas.microsoft.com/office/drawing/2014/main" id="{BAEFBFA1-AFFE-4382-B8C1-B77FE21994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7" name="Line 19">
              <a:extLst>
                <a:ext uri="{FF2B5EF4-FFF2-40B4-BE49-F238E27FC236}">
                  <a16:creationId xmlns:a16="http://schemas.microsoft.com/office/drawing/2014/main" id="{53425420-4CE9-46AE-830F-5EFFB49E58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8" name="Line 20">
              <a:extLst>
                <a:ext uri="{FF2B5EF4-FFF2-40B4-BE49-F238E27FC236}">
                  <a16:creationId xmlns:a16="http://schemas.microsoft.com/office/drawing/2014/main" id="{9F4067BF-D0E6-4CC0-BA4E-3DF5B8B578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160"/>
              <a:ext cx="192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9" name="Line 21">
              <a:extLst>
                <a:ext uri="{FF2B5EF4-FFF2-40B4-BE49-F238E27FC236}">
                  <a16:creationId xmlns:a16="http://schemas.microsoft.com/office/drawing/2014/main" id="{CB90FE1E-C5D0-4C9F-80EA-9CF51F357C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" y="2064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0" name="Line 22">
              <a:extLst>
                <a:ext uri="{FF2B5EF4-FFF2-40B4-BE49-F238E27FC236}">
                  <a16:creationId xmlns:a16="http://schemas.microsoft.com/office/drawing/2014/main" id="{32E8C9A6-5C9E-4862-8D38-8EE3530BF1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6" y="2169"/>
              <a:ext cx="336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1" name="Line 23">
              <a:extLst>
                <a:ext uri="{FF2B5EF4-FFF2-40B4-BE49-F238E27FC236}">
                  <a16:creationId xmlns:a16="http://schemas.microsoft.com/office/drawing/2014/main" id="{9082893A-37AC-4ABC-B772-97C222FBFD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2" name="Line 24">
              <a:extLst>
                <a:ext uri="{FF2B5EF4-FFF2-40B4-BE49-F238E27FC236}">
                  <a16:creationId xmlns:a16="http://schemas.microsoft.com/office/drawing/2014/main" id="{711D6526-519F-4C5B-8608-95028B3DDB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14" y="2109"/>
              <a:ext cx="88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3" name="Line 25">
              <a:extLst>
                <a:ext uri="{FF2B5EF4-FFF2-40B4-BE49-F238E27FC236}">
                  <a16:creationId xmlns:a16="http://schemas.microsoft.com/office/drawing/2014/main" id="{29243FFE-DCEF-46A7-BB17-D35422EAB8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12"/>
              <a:ext cx="187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4" name="Line 26">
              <a:extLst>
                <a:ext uri="{FF2B5EF4-FFF2-40B4-BE49-F238E27FC236}">
                  <a16:creationId xmlns:a16="http://schemas.microsoft.com/office/drawing/2014/main" id="{B5A02B32-15DB-4389-8E31-6DDE49651C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8" y="2064"/>
              <a:ext cx="768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5" name="Line 27">
              <a:extLst>
                <a:ext uri="{FF2B5EF4-FFF2-40B4-BE49-F238E27FC236}">
                  <a16:creationId xmlns:a16="http://schemas.microsoft.com/office/drawing/2014/main" id="{0C307D89-7B09-4D64-B880-081878F7F6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2" y="2160"/>
              <a:ext cx="192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6" name="Line 28">
              <a:extLst>
                <a:ext uri="{FF2B5EF4-FFF2-40B4-BE49-F238E27FC236}">
                  <a16:creationId xmlns:a16="http://schemas.microsoft.com/office/drawing/2014/main" id="{CF192795-6E69-4A97-B93C-8B1AA715A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2160"/>
              <a:ext cx="528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7" name="Line 29">
              <a:extLst>
                <a:ext uri="{FF2B5EF4-FFF2-40B4-BE49-F238E27FC236}">
                  <a16:creationId xmlns:a16="http://schemas.microsoft.com/office/drawing/2014/main" id="{4E455A3F-1FFC-49E4-93C7-EE7D163476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4" y="2055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8" name="Line 30">
              <a:extLst>
                <a:ext uri="{FF2B5EF4-FFF2-40B4-BE49-F238E27FC236}">
                  <a16:creationId xmlns:a16="http://schemas.microsoft.com/office/drawing/2014/main" id="{B89B1FC4-3DCA-4BBE-AEF1-555027B98A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2" y="2160"/>
              <a:ext cx="144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9" name="Line 31">
              <a:extLst>
                <a:ext uri="{FF2B5EF4-FFF2-40B4-BE49-F238E27FC236}">
                  <a16:creationId xmlns:a16="http://schemas.microsoft.com/office/drawing/2014/main" id="{789968FC-FB59-4BDB-ABA5-906EDC5CDB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2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0" name="Line 32">
              <a:extLst>
                <a:ext uri="{FF2B5EF4-FFF2-40B4-BE49-F238E27FC236}">
                  <a16:creationId xmlns:a16="http://schemas.microsoft.com/office/drawing/2014/main" id="{CD9002AF-C880-4012-9EA3-EB4F90EA52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0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1" name="Line 33">
              <a:extLst>
                <a:ext uri="{FF2B5EF4-FFF2-40B4-BE49-F238E27FC236}">
                  <a16:creationId xmlns:a16="http://schemas.microsoft.com/office/drawing/2014/main" id="{B50689A0-37C8-45A7-8CF8-F197A5956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2" name="Line 34">
              <a:extLst>
                <a:ext uri="{FF2B5EF4-FFF2-40B4-BE49-F238E27FC236}">
                  <a16:creationId xmlns:a16="http://schemas.microsoft.com/office/drawing/2014/main" id="{BFF97940-5386-483D-97D7-9C30B7A5D1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3" name="Oval 35">
              <a:extLst>
                <a:ext uri="{FF2B5EF4-FFF2-40B4-BE49-F238E27FC236}">
                  <a16:creationId xmlns:a16="http://schemas.microsoft.com/office/drawing/2014/main" id="{6748D3E0-9010-4136-93A3-D2587B7BF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4" name="Oval 36">
              <a:extLst>
                <a:ext uri="{FF2B5EF4-FFF2-40B4-BE49-F238E27FC236}">
                  <a16:creationId xmlns:a16="http://schemas.microsoft.com/office/drawing/2014/main" id="{941983C5-86DC-47AA-AD6C-227E70D92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84"/>
              <a:ext cx="480" cy="288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5" name="Oval 37">
              <a:extLst>
                <a:ext uri="{FF2B5EF4-FFF2-40B4-BE49-F238E27FC236}">
                  <a16:creationId xmlns:a16="http://schemas.microsoft.com/office/drawing/2014/main" id="{E28FF35E-6F29-4735-9A11-0078C3EFC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6" name="Oval 38">
              <a:extLst>
                <a:ext uri="{FF2B5EF4-FFF2-40B4-BE49-F238E27FC236}">
                  <a16:creationId xmlns:a16="http://schemas.microsoft.com/office/drawing/2014/main" id="{D0E1B6B1-F6DD-4768-8541-051AF1ECF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7" name="Oval 39">
              <a:extLst>
                <a:ext uri="{FF2B5EF4-FFF2-40B4-BE49-F238E27FC236}">
                  <a16:creationId xmlns:a16="http://schemas.microsoft.com/office/drawing/2014/main" id="{A6CC3BAD-B816-42E6-9584-7EBB70AD1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8" name="Oval 40">
              <a:extLst>
                <a:ext uri="{FF2B5EF4-FFF2-40B4-BE49-F238E27FC236}">
                  <a16:creationId xmlns:a16="http://schemas.microsoft.com/office/drawing/2014/main" id="{E0F94846-FA49-4419-B7BC-1599CB7EB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9" name="Oval 41">
              <a:extLst>
                <a:ext uri="{FF2B5EF4-FFF2-40B4-BE49-F238E27FC236}">
                  <a16:creationId xmlns:a16="http://schemas.microsoft.com/office/drawing/2014/main" id="{06D85925-B122-4EAE-BA86-B889A766C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0" name="Oval 42">
              <a:extLst>
                <a:ext uri="{FF2B5EF4-FFF2-40B4-BE49-F238E27FC236}">
                  <a16:creationId xmlns:a16="http://schemas.microsoft.com/office/drawing/2014/main" id="{3B52C430-77F0-457F-B204-3F4896DF6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1" name="Oval 43">
              <a:extLst>
                <a:ext uri="{FF2B5EF4-FFF2-40B4-BE49-F238E27FC236}">
                  <a16:creationId xmlns:a16="http://schemas.microsoft.com/office/drawing/2014/main" id="{9132DE11-E826-4907-93CF-55986EE9F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2" name="Oval 44">
              <a:extLst>
                <a:ext uri="{FF2B5EF4-FFF2-40B4-BE49-F238E27FC236}">
                  <a16:creationId xmlns:a16="http://schemas.microsoft.com/office/drawing/2014/main" id="{4FF5E9E1-76A8-4F2B-8AE2-638162A38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3" name="Oval 45">
              <a:extLst>
                <a:ext uri="{FF2B5EF4-FFF2-40B4-BE49-F238E27FC236}">
                  <a16:creationId xmlns:a16="http://schemas.microsoft.com/office/drawing/2014/main" id="{703D1C70-C3C7-4E40-B482-F216D5901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312"/>
              <a:ext cx="1056" cy="63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4" name="Oval 46">
              <a:extLst>
                <a:ext uri="{FF2B5EF4-FFF2-40B4-BE49-F238E27FC236}">
                  <a16:creationId xmlns:a16="http://schemas.microsoft.com/office/drawing/2014/main" id="{BCD1C05C-7B5C-4C4F-A9F4-05D0FF00B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5" name="Oval 47">
              <a:extLst>
                <a:ext uri="{FF2B5EF4-FFF2-40B4-BE49-F238E27FC236}">
                  <a16:creationId xmlns:a16="http://schemas.microsoft.com/office/drawing/2014/main" id="{B32A4F82-17DE-4F2D-9BDB-933E7EEF2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6" name="Oval 48">
              <a:extLst>
                <a:ext uri="{FF2B5EF4-FFF2-40B4-BE49-F238E27FC236}">
                  <a16:creationId xmlns:a16="http://schemas.microsoft.com/office/drawing/2014/main" id="{C1B00D67-41D2-4F07-A71D-BE93704AD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7" name="Oval 49">
              <a:extLst>
                <a:ext uri="{FF2B5EF4-FFF2-40B4-BE49-F238E27FC236}">
                  <a16:creationId xmlns:a16="http://schemas.microsoft.com/office/drawing/2014/main" id="{D2AE3FBE-A438-4853-833F-DF8D90E82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8" name="Oval 50">
              <a:extLst>
                <a:ext uri="{FF2B5EF4-FFF2-40B4-BE49-F238E27FC236}">
                  <a16:creationId xmlns:a16="http://schemas.microsoft.com/office/drawing/2014/main" id="{FAA8A832-7868-4332-AB2D-E18070812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3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9" name="Text Box 51">
              <a:extLst>
                <a:ext uri="{FF2B5EF4-FFF2-40B4-BE49-F238E27FC236}">
                  <a16:creationId xmlns:a16="http://schemas.microsoft.com/office/drawing/2014/main" id="{B4316BE3-D1F8-43B1-B454-27CACC04FF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10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</a:t>
              </a:r>
            </a:p>
          </p:txBody>
        </p:sp>
        <p:sp>
          <p:nvSpPr>
            <p:cNvPr id="119860" name="Text Box 52">
              <a:extLst>
                <a:ext uri="{FF2B5EF4-FFF2-40B4-BE49-F238E27FC236}">
                  <a16:creationId xmlns:a16="http://schemas.microsoft.com/office/drawing/2014/main" id="{699D0A9B-7A81-49FA-B85D-800FFDB430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2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</a:t>
              </a:r>
            </a:p>
          </p:txBody>
        </p:sp>
        <p:sp>
          <p:nvSpPr>
            <p:cNvPr id="119861" name="Text Box 53">
              <a:extLst>
                <a:ext uri="{FF2B5EF4-FFF2-40B4-BE49-F238E27FC236}">
                  <a16:creationId xmlns:a16="http://schemas.microsoft.com/office/drawing/2014/main" id="{FE016606-13B0-46A3-BCBD-FB743ADEFB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4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3</a:t>
              </a:r>
            </a:p>
          </p:txBody>
        </p:sp>
        <p:sp>
          <p:nvSpPr>
            <p:cNvPr id="119862" name="Text Box 54">
              <a:extLst>
                <a:ext uri="{FF2B5EF4-FFF2-40B4-BE49-F238E27FC236}">
                  <a16:creationId xmlns:a16="http://schemas.microsoft.com/office/drawing/2014/main" id="{9EC809C7-BEF4-456D-A9B7-2CF7D63323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6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4</a:t>
              </a:r>
            </a:p>
          </p:txBody>
        </p:sp>
        <p:sp>
          <p:nvSpPr>
            <p:cNvPr id="119863" name="Text Box 55">
              <a:extLst>
                <a:ext uri="{FF2B5EF4-FFF2-40B4-BE49-F238E27FC236}">
                  <a16:creationId xmlns:a16="http://schemas.microsoft.com/office/drawing/2014/main" id="{C3304D8B-1F4E-4398-9297-A0B9C0F322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0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3,4</a:t>
              </a:r>
            </a:p>
          </p:txBody>
        </p:sp>
        <p:sp>
          <p:nvSpPr>
            <p:cNvPr id="119864" name="Text Box 56">
              <a:extLst>
                <a:ext uri="{FF2B5EF4-FFF2-40B4-BE49-F238E27FC236}">
                  <a16:creationId xmlns:a16="http://schemas.microsoft.com/office/drawing/2014/main" id="{4FD4D9CD-728C-49C7-B173-0298D07F52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8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2,4</a:t>
              </a:r>
            </a:p>
          </p:txBody>
        </p:sp>
        <p:sp>
          <p:nvSpPr>
            <p:cNvPr id="119865" name="Text Box 57">
              <a:extLst>
                <a:ext uri="{FF2B5EF4-FFF2-40B4-BE49-F238E27FC236}">
                  <a16:creationId xmlns:a16="http://schemas.microsoft.com/office/drawing/2014/main" id="{0409B100-AA4E-404A-A220-6F81AA676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6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1,4</a:t>
              </a:r>
            </a:p>
          </p:txBody>
        </p:sp>
        <p:sp>
          <p:nvSpPr>
            <p:cNvPr id="119866" name="Text Box 58">
              <a:extLst>
                <a:ext uri="{FF2B5EF4-FFF2-40B4-BE49-F238E27FC236}">
                  <a16:creationId xmlns:a16="http://schemas.microsoft.com/office/drawing/2014/main" id="{2214EF8F-CB03-4E62-9D4A-3A9465FAEA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5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2,3</a:t>
              </a:r>
            </a:p>
          </p:txBody>
        </p:sp>
        <p:sp>
          <p:nvSpPr>
            <p:cNvPr id="119867" name="Text Box 59">
              <a:extLst>
                <a:ext uri="{FF2B5EF4-FFF2-40B4-BE49-F238E27FC236}">
                  <a16:creationId xmlns:a16="http://schemas.microsoft.com/office/drawing/2014/main" id="{82661911-1672-42EF-965E-24B57210D2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3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1,3</a:t>
              </a:r>
            </a:p>
          </p:txBody>
        </p:sp>
        <p:sp>
          <p:nvSpPr>
            <p:cNvPr id="119868" name="Text Box 60">
              <a:extLst>
                <a:ext uri="{FF2B5EF4-FFF2-40B4-BE49-F238E27FC236}">
                  <a16:creationId xmlns:a16="http://schemas.microsoft.com/office/drawing/2014/main" id="{FA01C854-08D6-4C7E-B463-4DDDA6763B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</a:t>
              </a:r>
            </a:p>
          </p:txBody>
        </p:sp>
        <p:sp>
          <p:nvSpPr>
            <p:cNvPr id="119869" name="Text Box 61">
              <a:extLst>
                <a:ext uri="{FF2B5EF4-FFF2-40B4-BE49-F238E27FC236}">
                  <a16:creationId xmlns:a16="http://schemas.microsoft.com/office/drawing/2014/main" id="{4CE7CE11-762D-475E-B93A-5CF4F812B6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3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2,3,4</a:t>
              </a:r>
            </a:p>
          </p:txBody>
        </p:sp>
        <p:sp>
          <p:nvSpPr>
            <p:cNvPr id="119870" name="Text Box 62">
              <a:extLst>
                <a:ext uri="{FF2B5EF4-FFF2-40B4-BE49-F238E27FC236}">
                  <a16:creationId xmlns:a16="http://schemas.microsoft.com/office/drawing/2014/main" id="{91434DDB-7BA6-43A8-ACF5-5EC2C1F049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5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1,3,4</a:t>
              </a:r>
            </a:p>
          </p:txBody>
        </p:sp>
        <p:sp>
          <p:nvSpPr>
            <p:cNvPr id="119871" name="Text Box 63">
              <a:extLst>
                <a:ext uri="{FF2B5EF4-FFF2-40B4-BE49-F238E27FC236}">
                  <a16:creationId xmlns:a16="http://schemas.microsoft.com/office/drawing/2014/main" id="{E11EB7A4-0C93-412A-A1C1-0A48B39281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7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1,2,4</a:t>
              </a:r>
            </a:p>
          </p:txBody>
        </p:sp>
        <p:sp>
          <p:nvSpPr>
            <p:cNvPr id="119872" name="Text Box 64">
              <a:extLst>
                <a:ext uri="{FF2B5EF4-FFF2-40B4-BE49-F238E27FC236}">
                  <a16:creationId xmlns:a16="http://schemas.microsoft.com/office/drawing/2014/main" id="{D7C7CC2F-EFCC-4F54-8047-B7D2585621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1,2,3</a:t>
              </a:r>
            </a:p>
          </p:txBody>
        </p:sp>
        <p:sp>
          <p:nvSpPr>
            <p:cNvPr id="119873" name="Text Box 65">
              <a:extLst>
                <a:ext uri="{FF2B5EF4-FFF2-40B4-BE49-F238E27FC236}">
                  <a16:creationId xmlns:a16="http://schemas.microsoft.com/office/drawing/2014/main" id="{84BEAACE-76B6-4FC8-89CA-2B335905B2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1" y="3504"/>
              <a:ext cx="55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1,2,3,4</a:t>
              </a: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F04754AD-7AE7-4561-8A13-896622B1F17F}"/>
              </a:ext>
            </a:extLst>
          </p:cNvPr>
          <p:cNvSpPr txBox="1"/>
          <p:nvPr/>
        </p:nvSpPr>
        <p:spPr>
          <a:xfrm>
            <a:off x="1762125" y="2921000"/>
            <a:ext cx="541338" cy="3381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7030A0"/>
                </a:solidFill>
              </a:rPr>
              <a:t>60%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C5F974DA-58A7-47DA-A2BC-2CEF392E63D2}"/>
              </a:ext>
            </a:extLst>
          </p:cNvPr>
          <p:cNvSpPr txBox="1"/>
          <p:nvPr/>
        </p:nvSpPr>
        <p:spPr>
          <a:xfrm>
            <a:off x="4683125" y="2928938"/>
            <a:ext cx="539750" cy="3381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7030A0"/>
                </a:solidFill>
              </a:rPr>
              <a:t>58%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7F165FCF-AE11-437E-80CA-88327E35D01D}"/>
              </a:ext>
            </a:extLst>
          </p:cNvPr>
          <p:cNvSpPr txBox="1"/>
          <p:nvPr/>
        </p:nvSpPr>
        <p:spPr>
          <a:xfrm>
            <a:off x="312738" y="2895600"/>
            <a:ext cx="541337" cy="3381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7030A0"/>
                </a:solidFill>
              </a:rPr>
              <a:t>97%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12FB915F-70F6-4DA6-8373-E3372F8265F5}"/>
              </a:ext>
            </a:extLst>
          </p:cNvPr>
          <p:cNvSpPr/>
          <p:nvPr/>
        </p:nvSpPr>
        <p:spPr>
          <a:xfrm>
            <a:off x="1930400" y="1524000"/>
            <a:ext cx="914400" cy="53340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6E501A7C-D353-4EF3-A207-45E50D94871D}"/>
              </a:ext>
            </a:extLst>
          </p:cNvPr>
          <p:cNvSpPr/>
          <p:nvPr/>
        </p:nvSpPr>
        <p:spPr>
          <a:xfrm>
            <a:off x="373063" y="2743200"/>
            <a:ext cx="1074737" cy="68580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132319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2">
            <a:extLst>
              <a:ext uri="{FF2B5EF4-FFF2-40B4-BE49-F238E27FC236}">
                <a16:creationId xmlns:a16="http://schemas.microsoft.com/office/drawing/2014/main" id="{EEE05BD7-DDF0-47B1-B8C0-54AB06C47734}"/>
              </a:ext>
            </a:extLst>
          </p:cNvPr>
          <p:cNvGrpSpPr>
            <a:grpSpLocks/>
          </p:cNvGrpSpPr>
          <p:nvPr/>
        </p:nvGrpSpPr>
        <p:grpSpPr bwMode="auto">
          <a:xfrm>
            <a:off x="358775" y="609600"/>
            <a:ext cx="8382000" cy="5657850"/>
            <a:chOff x="226" y="384"/>
            <a:chExt cx="5280" cy="3564"/>
          </a:xfrm>
        </p:grpSpPr>
        <p:sp>
          <p:nvSpPr>
            <p:cNvPr id="119811" name="Line 3">
              <a:extLst>
                <a:ext uri="{FF2B5EF4-FFF2-40B4-BE49-F238E27FC236}">
                  <a16:creationId xmlns:a16="http://schemas.microsoft.com/office/drawing/2014/main" id="{D74083B0-E6B2-489F-93F3-B28FCFA015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5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2" name="Line 4">
              <a:extLst>
                <a:ext uri="{FF2B5EF4-FFF2-40B4-BE49-F238E27FC236}">
                  <a16:creationId xmlns:a16="http://schemas.microsoft.com/office/drawing/2014/main" id="{F2291341-5D8F-4729-95EA-63E9516C40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3" name="Line 5">
              <a:extLst>
                <a:ext uri="{FF2B5EF4-FFF2-40B4-BE49-F238E27FC236}">
                  <a16:creationId xmlns:a16="http://schemas.microsoft.com/office/drawing/2014/main" id="{64A248CC-6B5E-4E8D-AFA4-C2B6E742D7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4" name="Line 6">
              <a:extLst>
                <a:ext uri="{FF2B5EF4-FFF2-40B4-BE49-F238E27FC236}">
                  <a16:creationId xmlns:a16="http://schemas.microsoft.com/office/drawing/2014/main" id="{612E1114-DD7F-4BD3-BD4D-67A72B555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44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5" name="Line 7">
              <a:extLst>
                <a:ext uri="{FF2B5EF4-FFF2-40B4-BE49-F238E27FC236}">
                  <a16:creationId xmlns:a16="http://schemas.microsoft.com/office/drawing/2014/main" id="{8B881AD8-97C7-4AE6-AFF4-414C233CCA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6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6" name="Line 8">
              <a:extLst>
                <a:ext uri="{FF2B5EF4-FFF2-40B4-BE49-F238E27FC236}">
                  <a16:creationId xmlns:a16="http://schemas.microsoft.com/office/drawing/2014/main" id="{A2BF593F-1BC1-4C49-8984-B13382AC8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" y="1200"/>
              <a:ext cx="62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7" name="Line 9">
              <a:extLst>
                <a:ext uri="{FF2B5EF4-FFF2-40B4-BE49-F238E27FC236}">
                  <a16:creationId xmlns:a16="http://schemas.microsoft.com/office/drawing/2014/main" id="{A937805C-2064-46F9-8088-9C3CF39E76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8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8" name="Line 10">
              <a:extLst>
                <a:ext uri="{FF2B5EF4-FFF2-40B4-BE49-F238E27FC236}">
                  <a16:creationId xmlns:a16="http://schemas.microsoft.com/office/drawing/2014/main" id="{90F13574-FC57-4C52-9CEC-44AFD02D90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1248"/>
              <a:ext cx="144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9" name="Line 11">
              <a:extLst>
                <a:ext uri="{FF2B5EF4-FFF2-40B4-BE49-F238E27FC236}">
                  <a16:creationId xmlns:a16="http://schemas.microsoft.com/office/drawing/2014/main" id="{A1AB7070-0C66-48D8-88EE-026DEE649F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6" y="1248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0" name="Line 12">
              <a:extLst>
                <a:ext uri="{FF2B5EF4-FFF2-40B4-BE49-F238E27FC236}">
                  <a16:creationId xmlns:a16="http://schemas.microsoft.com/office/drawing/2014/main" id="{BD70ED83-5A45-4B98-98AD-FFE4DC0973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0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1" name="Line 13">
              <a:extLst>
                <a:ext uri="{FF2B5EF4-FFF2-40B4-BE49-F238E27FC236}">
                  <a16:creationId xmlns:a16="http://schemas.microsoft.com/office/drawing/2014/main" id="{06BE0CDB-043B-46A5-B173-5BAB41F184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1248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2" name="Line 14">
              <a:extLst>
                <a:ext uri="{FF2B5EF4-FFF2-40B4-BE49-F238E27FC236}">
                  <a16:creationId xmlns:a16="http://schemas.microsoft.com/office/drawing/2014/main" id="{0CB0DE67-A0E7-4D9B-B0B9-C549A90005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1200"/>
              <a:ext cx="1344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3" name="Line 15">
              <a:extLst>
                <a:ext uri="{FF2B5EF4-FFF2-40B4-BE49-F238E27FC236}">
                  <a16:creationId xmlns:a16="http://schemas.microsoft.com/office/drawing/2014/main" id="{A1C8D099-8348-4FF1-B156-108D7DD344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2" y="1296"/>
              <a:ext cx="624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4" name="Line 16">
              <a:extLst>
                <a:ext uri="{FF2B5EF4-FFF2-40B4-BE49-F238E27FC236}">
                  <a16:creationId xmlns:a16="http://schemas.microsoft.com/office/drawing/2014/main" id="{A551E6DE-2DEC-4BB6-8699-C022C9589B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1248"/>
              <a:ext cx="134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5" name="Line 17">
              <a:extLst>
                <a:ext uri="{FF2B5EF4-FFF2-40B4-BE49-F238E27FC236}">
                  <a16:creationId xmlns:a16="http://schemas.microsoft.com/office/drawing/2014/main" id="{3675F87F-2623-44FA-816C-9D9EC79212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8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6" name="Line 18">
              <a:extLst>
                <a:ext uri="{FF2B5EF4-FFF2-40B4-BE49-F238E27FC236}">
                  <a16:creationId xmlns:a16="http://schemas.microsoft.com/office/drawing/2014/main" id="{C07297D4-81DF-4529-A089-78C780167C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7" name="Line 19">
              <a:extLst>
                <a:ext uri="{FF2B5EF4-FFF2-40B4-BE49-F238E27FC236}">
                  <a16:creationId xmlns:a16="http://schemas.microsoft.com/office/drawing/2014/main" id="{538A3F2F-7C96-4855-88BB-1C36FD464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8" name="Line 20">
              <a:extLst>
                <a:ext uri="{FF2B5EF4-FFF2-40B4-BE49-F238E27FC236}">
                  <a16:creationId xmlns:a16="http://schemas.microsoft.com/office/drawing/2014/main" id="{49F494A0-6425-4D76-98CF-67E6CCDD5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160"/>
              <a:ext cx="192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9" name="Line 21">
              <a:extLst>
                <a:ext uri="{FF2B5EF4-FFF2-40B4-BE49-F238E27FC236}">
                  <a16:creationId xmlns:a16="http://schemas.microsoft.com/office/drawing/2014/main" id="{5B0D6B01-6597-42EE-A239-49A4C8C42A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" y="2064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0" name="Line 22">
              <a:extLst>
                <a:ext uri="{FF2B5EF4-FFF2-40B4-BE49-F238E27FC236}">
                  <a16:creationId xmlns:a16="http://schemas.microsoft.com/office/drawing/2014/main" id="{A9BAE0DE-111F-4A03-BCD2-00E9679D03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6" y="2169"/>
              <a:ext cx="336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1" name="Line 23">
              <a:extLst>
                <a:ext uri="{FF2B5EF4-FFF2-40B4-BE49-F238E27FC236}">
                  <a16:creationId xmlns:a16="http://schemas.microsoft.com/office/drawing/2014/main" id="{E0A128A4-8859-47BD-AAA0-E154D2FD5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2" name="Line 24">
              <a:extLst>
                <a:ext uri="{FF2B5EF4-FFF2-40B4-BE49-F238E27FC236}">
                  <a16:creationId xmlns:a16="http://schemas.microsoft.com/office/drawing/2014/main" id="{2076DDAF-5E5D-43B6-B4E0-D73EF94204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14" y="2109"/>
              <a:ext cx="88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3" name="Line 25">
              <a:extLst>
                <a:ext uri="{FF2B5EF4-FFF2-40B4-BE49-F238E27FC236}">
                  <a16:creationId xmlns:a16="http://schemas.microsoft.com/office/drawing/2014/main" id="{F1721819-053A-4E02-B932-8250327DDD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12"/>
              <a:ext cx="187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4" name="Line 26">
              <a:extLst>
                <a:ext uri="{FF2B5EF4-FFF2-40B4-BE49-F238E27FC236}">
                  <a16:creationId xmlns:a16="http://schemas.microsoft.com/office/drawing/2014/main" id="{76CCF592-7860-40D1-8311-D993538963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8" y="2064"/>
              <a:ext cx="768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5" name="Line 27">
              <a:extLst>
                <a:ext uri="{FF2B5EF4-FFF2-40B4-BE49-F238E27FC236}">
                  <a16:creationId xmlns:a16="http://schemas.microsoft.com/office/drawing/2014/main" id="{BF169E7F-A8FA-4D60-A4DE-EAC68053A9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2" y="2160"/>
              <a:ext cx="192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6" name="Line 28">
              <a:extLst>
                <a:ext uri="{FF2B5EF4-FFF2-40B4-BE49-F238E27FC236}">
                  <a16:creationId xmlns:a16="http://schemas.microsoft.com/office/drawing/2014/main" id="{6ACA5FFD-6591-4817-A0B9-EC53F262FC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2160"/>
              <a:ext cx="528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7" name="Line 29">
              <a:extLst>
                <a:ext uri="{FF2B5EF4-FFF2-40B4-BE49-F238E27FC236}">
                  <a16:creationId xmlns:a16="http://schemas.microsoft.com/office/drawing/2014/main" id="{0C16F7AF-75C6-40DA-A474-2A3D74CDD7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4" y="2055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8" name="Line 30">
              <a:extLst>
                <a:ext uri="{FF2B5EF4-FFF2-40B4-BE49-F238E27FC236}">
                  <a16:creationId xmlns:a16="http://schemas.microsoft.com/office/drawing/2014/main" id="{8646C0D6-0049-4C26-A244-536A0E92CF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2" y="2160"/>
              <a:ext cx="144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9" name="Line 31">
              <a:extLst>
                <a:ext uri="{FF2B5EF4-FFF2-40B4-BE49-F238E27FC236}">
                  <a16:creationId xmlns:a16="http://schemas.microsoft.com/office/drawing/2014/main" id="{4232D355-66E9-4FF4-AC1C-F8EFE801AF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2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0" name="Line 32">
              <a:extLst>
                <a:ext uri="{FF2B5EF4-FFF2-40B4-BE49-F238E27FC236}">
                  <a16:creationId xmlns:a16="http://schemas.microsoft.com/office/drawing/2014/main" id="{3588385F-C5EB-4D85-86C5-12D9E446F7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0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1" name="Line 33">
              <a:extLst>
                <a:ext uri="{FF2B5EF4-FFF2-40B4-BE49-F238E27FC236}">
                  <a16:creationId xmlns:a16="http://schemas.microsoft.com/office/drawing/2014/main" id="{791E9F6A-22C3-4C27-8C78-2655AA08EF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2" name="Line 34">
              <a:extLst>
                <a:ext uri="{FF2B5EF4-FFF2-40B4-BE49-F238E27FC236}">
                  <a16:creationId xmlns:a16="http://schemas.microsoft.com/office/drawing/2014/main" id="{8A82A579-93F8-435A-B236-F6506DF4A7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3" name="Oval 35">
              <a:extLst>
                <a:ext uri="{FF2B5EF4-FFF2-40B4-BE49-F238E27FC236}">
                  <a16:creationId xmlns:a16="http://schemas.microsoft.com/office/drawing/2014/main" id="{47663451-EB00-4B9F-987F-75D9A718E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4" name="Oval 36">
              <a:extLst>
                <a:ext uri="{FF2B5EF4-FFF2-40B4-BE49-F238E27FC236}">
                  <a16:creationId xmlns:a16="http://schemas.microsoft.com/office/drawing/2014/main" id="{EF339CB0-B822-4CBB-BFC6-56963F54E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84"/>
              <a:ext cx="480" cy="288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5" name="Oval 37">
              <a:extLst>
                <a:ext uri="{FF2B5EF4-FFF2-40B4-BE49-F238E27FC236}">
                  <a16:creationId xmlns:a16="http://schemas.microsoft.com/office/drawing/2014/main" id="{F57E97A5-8EE1-45A6-B238-1AE7BB031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6" name="Oval 38">
              <a:extLst>
                <a:ext uri="{FF2B5EF4-FFF2-40B4-BE49-F238E27FC236}">
                  <a16:creationId xmlns:a16="http://schemas.microsoft.com/office/drawing/2014/main" id="{21F4B0D5-0C58-44C5-948A-2477D0019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7" name="Oval 39">
              <a:extLst>
                <a:ext uri="{FF2B5EF4-FFF2-40B4-BE49-F238E27FC236}">
                  <a16:creationId xmlns:a16="http://schemas.microsoft.com/office/drawing/2014/main" id="{D3C2837F-5D46-4EF7-AE45-59A93C662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8" name="Oval 40">
              <a:extLst>
                <a:ext uri="{FF2B5EF4-FFF2-40B4-BE49-F238E27FC236}">
                  <a16:creationId xmlns:a16="http://schemas.microsoft.com/office/drawing/2014/main" id="{985BFDB9-26D3-417A-84AB-51A4E65F4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9" name="Oval 41">
              <a:extLst>
                <a:ext uri="{FF2B5EF4-FFF2-40B4-BE49-F238E27FC236}">
                  <a16:creationId xmlns:a16="http://schemas.microsoft.com/office/drawing/2014/main" id="{6C808EA7-697A-4010-89E7-226289E8F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0" name="Oval 42">
              <a:extLst>
                <a:ext uri="{FF2B5EF4-FFF2-40B4-BE49-F238E27FC236}">
                  <a16:creationId xmlns:a16="http://schemas.microsoft.com/office/drawing/2014/main" id="{28C41371-FA70-4A07-A6BC-40BD4853D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1" name="Oval 43">
              <a:extLst>
                <a:ext uri="{FF2B5EF4-FFF2-40B4-BE49-F238E27FC236}">
                  <a16:creationId xmlns:a16="http://schemas.microsoft.com/office/drawing/2014/main" id="{A5A36912-C9DA-4AF2-B6C4-D4A775ECB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2" name="Oval 44">
              <a:extLst>
                <a:ext uri="{FF2B5EF4-FFF2-40B4-BE49-F238E27FC236}">
                  <a16:creationId xmlns:a16="http://schemas.microsoft.com/office/drawing/2014/main" id="{A9D2CD81-DF85-4403-9520-A8C88BDF9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3" name="Oval 45">
              <a:extLst>
                <a:ext uri="{FF2B5EF4-FFF2-40B4-BE49-F238E27FC236}">
                  <a16:creationId xmlns:a16="http://schemas.microsoft.com/office/drawing/2014/main" id="{615D7B5C-7194-4E48-B309-6EFE53060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312"/>
              <a:ext cx="1056" cy="63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4" name="Oval 46">
              <a:extLst>
                <a:ext uri="{FF2B5EF4-FFF2-40B4-BE49-F238E27FC236}">
                  <a16:creationId xmlns:a16="http://schemas.microsoft.com/office/drawing/2014/main" id="{DA8451E8-541B-4911-8D37-9E3EFA1E5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5" name="Oval 47">
              <a:extLst>
                <a:ext uri="{FF2B5EF4-FFF2-40B4-BE49-F238E27FC236}">
                  <a16:creationId xmlns:a16="http://schemas.microsoft.com/office/drawing/2014/main" id="{2FCA5D01-B9F0-4BA7-A806-E9E8D7398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6" name="Oval 48">
              <a:extLst>
                <a:ext uri="{FF2B5EF4-FFF2-40B4-BE49-F238E27FC236}">
                  <a16:creationId xmlns:a16="http://schemas.microsoft.com/office/drawing/2014/main" id="{5BDFE752-F5C4-490B-9CE8-E649DC8D3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7" name="Oval 49">
              <a:extLst>
                <a:ext uri="{FF2B5EF4-FFF2-40B4-BE49-F238E27FC236}">
                  <a16:creationId xmlns:a16="http://schemas.microsoft.com/office/drawing/2014/main" id="{4300D045-CB8B-4220-850E-1A71A8965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8" name="Oval 50">
              <a:extLst>
                <a:ext uri="{FF2B5EF4-FFF2-40B4-BE49-F238E27FC236}">
                  <a16:creationId xmlns:a16="http://schemas.microsoft.com/office/drawing/2014/main" id="{8AEB1ACD-6E01-4E8E-B699-C08352A74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3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9" name="Text Box 51">
              <a:extLst>
                <a:ext uri="{FF2B5EF4-FFF2-40B4-BE49-F238E27FC236}">
                  <a16:creationId xmlns:a16="http://schemas.microsoft.com/office/drawing/2014/main" id="{88A2A220-2285-4675-9FDC-80407F3B4B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10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</a:t>
              </a:r>
            </a:p>
          </p:txBody>
        </p:sp>
        <p:sp>
          <p:nvSpPr>
            <p:cNvPr id="119860" name="Text Box 52">
              <a:extLst>
                <a:ext uri="{FF2B5EF4-FFF2-40B4-BE49-F238E27FC236}">
                  <a16:creationId xmlns:a16="http://schemas.microsoft.com/office/drawing/2014/main" id="{60D6465C-20D8-4E15-B560-AB8B67D32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2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</a:t>
              </a:r>
            </a:p>
          </p:txBody>
        </p:sp>
        <p:sp>
          <p:nvSpPr>
            <p:cNvPr id="119861" name="Text Box 53">
              <a:extLst>
                <a:ext uri="{FF2B5EF4-FFF2-40B4-BE49-F238E27FC236}">
                  <a16:creationId xmlns:a16="http://schemas.microsoft.com/office/drawing/2014/main" id="{292E3A93-BFA4-465A-84FC-091E242961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4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3</a:t>
              </a:r>
            </a:p>
          </p:txBody>
        </p:sp>
        <p:sp>
          <p:nvSpPr>
            <p:cNvPr id="119862" name="Text Box 54">
              <a:extLst>
                <a:ext uri="{FF2B5EF4-FFF2-40B4-BE49-F238E27FC236}">
                  <a16:creationId xmlns:a16="http://schemas.microsoft.com/office/drawing/2014/main" id="{C2E88334-DA1A-4C17-B610-47E19798C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6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4</a:t>
              </a:r>
            </a:p>
          </p:txBody>
        </p:sp>
        <p:sp>
          <p:nvSpPr>
            <p:cNvPr id="119863" name="Text Box 55">
              <a:extLst>
                <a:ext uri="{FF2B5EF4-FFF2-40B4-BE49-F238E27FC236}">
                  <a16:creationId xmlns:a16="http://schemas.microsoft.com/office/drawing/2014/main" id="{B00E9384-0B29-4595-B78E-0693E6BB20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0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3,4</a:t>
              </a:r>
            </a:p>
          </p:txBody>
        </p:sp>
        <p:sp>
          <p:nvSpPr>
            <p:cNvPr id="119864" name="Text Box 56">
              <a:extLst>
                <a:ext uri="{FF2B5EF4-FFF2-40B4-BE49-F238E27FC236}">
                  <a16:creationId xmlns:a16="http://schemas.microsoft.com/office/drawing/2014/main" id="{54B772FD-5E65-4E73-A6E1-337C08949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8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2,4</a:t>
              </a:r>
            </a:p>
          </p:txBody>
        </p:sp>
        <p:sp>
          <p:nvSpPr>
            <p:cNvPr id="119865" name="Text Box 57">
              <a:extLst>
                <a:ext uri="{FF2B5EF4-FFF2-40B4-BE49-F238E27FC236}">
                  <a16:creationId xmlns:a16="http://schemas.microsoft.com/office/drawing/2014/main" id="{BD447C2F-1A2E-48FD-BB93-72E90C466E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6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1,4</a:t>
              </a:r>
            </a:p>
          </p:txBody>
        </p:sp>
        <p:sp>
          <p:nvSpPr>
            <p:cNvPr id="119866" name="Text Box 58">
              <a:extLst>
                <a:ext uri="{FF2B5EF4-FFF2-40B4-BE49-F238E27FC236}">
                  <a16:creationId xmlns:a16="http://schemas.microsoft.com/office/drawing/2014/main" id="{6CF1CE15-FB73-4A4F-AD22-F6A8F5A4CC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5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2,3</a:t>
              </a:r>
            </a:p>
          </p:txBody>
        </p:sp>
        <p:sp>
          <p:nvSpPr>
            <p:cNvPr id="119867" name="Text Box 59">
              <a:extLst>
                <a:ext uri="{FF2B5EF4-FFF2-40B4-BE49-F238E27FC236}">
                  <a16:creationId xmlns:a16="http://schemas.microsoft.com/office/drawing/2014/main" id="{31B9B1EA-4A32-4152-AD46-F5D47738EB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3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1,3</a:t>
              </a:r>
            </a:p>
          </p:txBody>
        </p:sp>
        <p:sp>
          <p:nvSpPr>
            <p:cNvPr id="119868" name="Text Box 60">
              <a:extLst>
                <a:ext uri="{FF2B5EF4-FFF2-40B4-BE49-F238E27FC236}">
                  <a16:creationId xmlns:a16="http://schemas.microsoft.com/office/drawing/2014/main" id="{9B36FEF7-22F5-4455-B186-6F06B4AD20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</a:t>
              </a:r>
            </a:p>
          </p:txBody>
        </p:sp>
        <p:sp>
          <p:nvSpPr>
            <p:cNvPr id="119869" name="Text Box 61">
              <a:extLst>
                <a:ext uri="{FF2B5EF4-FFF2-40B4-BE49-F238E27FC236}">
                  <a16:creationId xmlns:a16="http://schemas.microsoft.com/office/drawing/2014/main" id="{67981D2C-4F47-4445-938F-CFF25D8FD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3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2,3,4</a:t>
              </a:r>
            </a:p>
          </p:txBody>
        </p:sp>
        <p:sp>
          <p:nvSpPr>
            <p:cNvPr id="119870" name="Text Box 62">
              <a:extLst>
                <a:ext uri="{FF2B5EF4-FFF2-40B4-BE49-F238E27FC236}">
                  <a16:creationId xmlns:a16="http://schemas.microsoft.com/office/drawing/2014/main" id="{25DC35DF-9626-4AEA-846A-F45CD675FA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5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1,3,4</a:t>
              </a:r>
            </a:p>
          </p:txBody>
        </p:sp>
        <p:sp>
          <p:nvSpPr>
            <p:cNvPr id="119871" name="Text Box 63">
              <a:extLst>
                <a:ext uri="{FF2B5EF4-FFF2-40B4-BE49-F238E27FC236}">
                  <a16:creationId xmlns:a16="http://schemas.microsoft.com/office/drawing/2014/main" id="{669C52C9-D49E-4070-B516-2600424A3C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7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1,2,4</a:t>
              </a:r>
            </a:p>
          </p:txBody>
        </p:sp>
        <p:sp>
          <p:nvSpPr>
            <p:cNvPr id="119872" name="Text Box 64">
              <a:extLst>
                <a:ext uri="{FF2B5EF4-FFF2-40B4-BE49-F238E27FC236}">
                  <a16:creationId xmlns:a16="http://schemas.microsoft.com/office/drawing/2014/main" id="{7C9D5314-75A9-4083-9C62-CF5FB3DEB3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1,2,3</a:t>
              </a:r>
            </a:p>
          </p:txBody>
        </p:sp>
        <p:sp>
          <p:nvSpPr>
            <p:cNvPr id="119873" name="Text Box 65">
              <a:extLst>
                <a:ext uri="{FF2B5EF4-FFF2-40B4-BE49-F238E27FC236}">
                  <a16:creationId xmlns:a16="http://schemas.microsoft.com/office/drawing/2014/main" id="{D7088D51-53CF-4FF2-929C-32E0E214E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1" y="3504"/>
              <a:ext cx="55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1,2,3,4</a:t>
              </a: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5CA45572-E627-46AC-B56F-CD21F42B17A4}"/>
              </a:ext>
            </a:extLst>
          </p:cNvPr>
          <p:cNvSpPr txBox="1"/>
          <p:nvPr/>
        </p:nvSpPr>
        <p:spPr>
          <a:xfrm>
            <a:off x="796925" y="4225925"/>
            <a:ext cx="539750" cy="3381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7030A0"/>
                </a:solidFill>
              </a:rPr>
              <a:t>87%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764393A2-FEDE-4DF4-B97C-077518455498}"/>
              </a:ext>
            </a:extLst>
          </p:cNvPr>
          <p:cNvSpPr txBox="1"/>
          <p:nvPr/>
        </p:nvSpPr>
        <p:spPr>
          <a:xfrm>
            <a:off x="2828925" y="4233863"/>
            <a:ext cx="541338" cy="3381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7030A0"/>
                </a:solidFill>
              </a:rPr>
              <a:t>88%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FD62656F-50E2-4CE8-A9BB-36C71548CA9F}"/>
              </a:ext>
            </a:extLst>
          </p:cNvPr>
          <p:cNvSpPr/>
          <p:nvPr/>
        </p:nvSpPr>
        <p:spPr>
          <a:xfrm>
            <a:off x="1930400" y="1524000"/>
            <a:ext cx="914400" cy="53340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7C9AFA5B-2E8F-4746-827C-1CBED580EAD5}"/>
              </a:ext>
            </a:extLst>
          </p:cNvPr>
          <p:cNvSpPr/>
          <p:nvPr/>
        </p:nvSpPr>
        <p:spPr>
          <a:xfrm>
            <a:off x="373063" y="2743200"/>
            <a:ext cx="1074737" cy="68580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0AA9FDB3-812A-4902-AA9C-F017C0221426}"/>
              </a:ext>
            </a:extLst>
          </p:cNvPr>
          <p:cNvSpPr/>
          <p:nvPr/>
        </p:nvSpPr>
        <p:spPr>
          <a:xfrm>
            <a:off x="2827338" y="3962400"/>
            <a:ext cx="1371600" cy="83820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477264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Group 2">
            <a:extLst>
              <a:ext uri="{FF2B5EF4-FFF2-40B4-BE49-F238E27FC236}">
                <a16:creationId xmlns:a16="http://schemas.microsoft.com/office/drawing/2014/main" id="{8FBD546B-AA30-4E9D-9CFC-8D4A88D0C4B6}"/>
              </a:ext>
            </a:extLst>
          </p:cNvPr>
          <p:cNvGrpSpPr>
            <a:grpSpLocks/>
          </p:cNvGrpSpPr>
          <p:nvPr/>
        </p:nvGrpSpPr>
        <p:grpSpPr bwMode="auto">
          <a:xfrm>
            <a:off x="358775" y="609600"/>
            <a:ext cx="8382000" cy="5657850"/>
            <a:chOff x="226" y="384"/>
            <a:chExt cx="5280" cy="3564"/>
          </a:xfrm>
        </p:grpSpPr>
        <p:sp>
          <p:nvSpPr>
            <p:cNvPr id="119811" name="Line 3">
              <a:extLst>
                <a:ext uri="{FF2B5EF4-FFF2-40B4-BE49-F238E27FC236}">
                  <a16:creationId xmlns:a16="http://schemas.microsoft.com/office/drawing/2014/main" id="{C5D7266A-2824-40C3-A50E-0435BAABBC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5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2" name="Line 4">
              <a:extLst>
                <a:ext uri="{FF2B5EF4-FFF2-40B4-BE49-F238E27FC236}">
                  <a16:creationId xmlns:a16="http://schemas.microsoft.com/office/drawing/2014/main" id="{742C5DCA-6646-4250-9DF6-9937775865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3" name="Line 5">
              <a:extLst>
                <a:ext uri="{FF2B5EF4-FFF2-40B4-BE49-F238E27FC236}">
                  <a16:creationId xmlns:a16="http://schemas.microsoft.com/office/drawing/2014/main" id="{1939E89F-5CF3-4E28-8E6C-059AC93FA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576"/>
              <a:ext cx="91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4" name="Line 6">
              <a:extLst>
                <a:ext uri="{FF2B5EF4-FFF2-40B4-BE49-F238E27FC236}">
                  <a16:creationId xmlns:a16="http://schemas.microsoft.com/office/drawing/2014/main" id="{19C6E05A-99D6-4C4F-9B1F-F215435486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44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5" name="Line 7">
              <a:extLst>
                <a:ext uri="{FF2B5EF4-FFF2-40B4-BE49-F238E27FC236}">
                  <a16:creationId xmlns:a16="http://schemas.microsoft.com/office/drawing/2014/main" id="{60D0187E-9EDF-497F-9D39-6C1888F1E9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6" y="672"/>
              <a:ext cx="24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6" name="Line 8">
              <a:extLst>
                <a:ext uri="{FF2B5EF4-FFF2-40B4-BE49-F238E27FC236}">
                  <a16:creationId xmlns:a16="http://schemas.microsoft.com/office/drawing/2014/main" id="{069FEC15-21C3-46F1-B11D-F0A1398640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" y="1200"/>
              <a:ext cx="62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7" name="Line 9">
              <a:extLst>
                <a:ext uri="{FF2B5EF4-FFF2-40B4-BE49-F238E27FC236}">
                  <a16:creationId xmlns:a16="http://schemas.microsoft.com/office/drawing/2014/main" id="{03CB27CF-DDE1-41ED-B5B7-946751F0C4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8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8" name="Line 10">
              <a:extLst>
                <a:ext uri="{FF2B5EF4-FFF2-40B4-BE49-F238E27FC236}">
                  <a16:creationId xmlns:a16="http://schemas.microsoft.com/office/drawing/2014/main" id="{8F471771-8B71-4584-A711-A2E2DCE34A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1248"/>
              <a:ext cx="144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19" name="Line 11">
              <a:extLst>
                <a:ext uri="{FF2B5EF4-FFF2-40B4-BE49-F238E27FC236}">
                  <a16:creationId xmlns:a16="http://schemas.microsoft.com/office/drawing/2014/main" id="{29790D7B-4A2A-4708-995F-69DAB1D2F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6" y="1248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0" name="Line 12">
              <a:extLst>
                <a:ext uri="{FF2B5EF4-FFF2-40B4-BE49-F238E27FC236}">
                  <a16:creationId xmlns:a16="http://schemas.microsoft.com/office/drawing/2014/main" id="{02FF031D-8A20-428C-9CE4-9D5F08D2DC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0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1" name="Line 13">
              <a:extLst>
                <a:ext uri="{FF2B5EF4-FFF2-40B4-BE49-F238E27FC236}">
                  <a16:creationId xmlns:a16="http://schemas.microsoft.com/office/drawing/2014/main" id="{885AB3FB-3F0B-4DE1-B052-4E64B47DC3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1248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2" name="Line 14">
              <a:extLst>
                <a:ext uri="{FF2B5EF4-FFF2-40B4-BE49-F238E27FC236}">
                  <a16:creationId xmlns:a16="http://schemas.microsoft.com/office/drawing/2014/main" id="{277BA8C9-7C5F-4064-B337-7E23C1A34E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8" y="1200"/>
              <a:ext cx="1344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3" name="Line 15">
              <a:extLst>
                <a:ext uri="{FF2B5EF4-FFF2-40B4-BE49-F238E27FC236}">
                  <a16:creationId xmlns:a16="http://schemas.microsoft.com/office/drawing/2014/main" id="{A1917A9A-AC48-42A5-BC7C-F597CE8CDE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2" y="1296"/>
              <a:ext cx="624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4" name="Line 16">
              <a:extLst>
                <a:ext uri="{FF2B5EF4-FFF2-40B4-BE49-F238E27FC236}">
                  <a16:creationId xmlns:a16="http://schemas.microsoft.com/office/drawing/2014/main" id="{754C9D29-40B1-4784-8A61-57F9E40A1A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1248"/>
              <a:ext cx="1344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5" name="Line 17">
              <a:extLst>
                <a:ext uri="{FF2B5EF4-FFF2-40B4-BE49-F238E27FC236}">
                  <a16:creationId xmlns:a16="http://schemas.microsoft.com/office/drawing/2014/main" id="{EDB19FC6-E053-4E85-838A-E1F542505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8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6" name="Line 18">
              <a:extLst>
                <a:ext uri="{FF2B5EF4-FFF2-40B4-BE49-F238E27FC236}">
                  <a16:creationId xmlns:a16="http://schemas.microsoft.com/office/drawing/2014/main" id="{D93AAC04-0F89-4898-936E-3E3A713740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1296"/>
              <a:ext cx="0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7" name="Line 19">
              <a:extLst>
                <a:ext uri="{FF2B5EF4-FFF2-40B4-BE49-F238E27FC236}">
                  <a16:creationId xmlns:a16="http://schemas.microsoft.com/office/drawing/2014/main" id="{A0363DDE-29C3-4BA2-9455-E2B6AEFAA3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1200"/>
              <a:ext cx="57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8" name="Line 20">
              <a:extLst>
                <a:ext uri="{FF2B5EF4-FFF2-40B4-BE49-F238E27FC236}">
                  <a16:creationId xmlns:a16="http://schemas.microsoft.com/office/drawing/2014/main" id="{58FB8473-E659-424F-A1EB-7FD6DFD7CF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160"/>
              <a:ext cx="192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29" name="Line 21">
              <a:extLst>
                <a:ext uri="{FF2B5EF4-FFF2-40B4-BE49-F238E27FC236}">
                  <a16:creationId xmlns:a16="http://schemas.microsoft.com/office/drawing/2014/main" id="{04C732EE-0903-46A9-AE92-604E7A2095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" y="2064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0" name="Line 22">
              <a:extLst>
                <a:ext uri="{FF2B5EF4-FFF2-40B4-BE49-F238E27FC236}">
                  <a16:creationId xmlns:a16="http://schemas.microsoft.com/office/drawing/2014/main" id="{3DD6D29D-C703-4304-916C-329948103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6" y="2169"/>
              <a:ext cx="336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1" name="Line 23">
              <a:extLst>
                <a:ext uri="{FF2B5EF4-FFF2-40B4-BE49-F238E27FC236}">
                  <a16:creationId xmlns:a16="http://schemas.microsoft.com/office/drawing/2014/main" id="{B0E24E81-AF7E-4CAE-ABB7-DAC9BCCE70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64"/>
              <a:ext cx="139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2" name="Line 24">
              <a:extLst>
                <a:ext uri="{FF2B5EF4-FFF2-40B4-BE49-F238E27FC236}">
                  <a16:creationId xmlns:a16="http://schemas.microsoft.com/office/drawing/2014/main" id="{68553037-196F-4ECA-A561-EA31C916E4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14" y="2109"/>
              <a:ext cx="882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3" name="Line 25">
              <a:extLst>
                <a:ext uri="{FF2B5EF4-FFF2-40B4-BE49-F238E27FC236}">
                  <a16:creationId xmlns:a16="http://schemas.microsoft.com/office/drawing/2014/main" id="{EB63C32E-BA79-4784-AD68-C0FD1194E7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12"/>
              <a:ext cx="1872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4" name="Line 26">
              <a:extLst>
                <a:ext uri="{FF2B5EF4-FFF2-40B4-BE49-F238E27FC236}">
                  <a16:creationId xmlns:a16="http://schemas.microsoft.com/office/drawing/2014/main" id="{53CDB6A3-38BB-4A32-AB96-276C73F44A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8" y="2064"/>
              <a:ext cx="768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5" name="Line 27">
              <a:extLst>
                <a:ext uri="{FF2B5EF4-FFF2-40B4-BE49-F238E27FC236}">
                  <a16:creationId xmlns:a16="http://schemas.microsoft.com/office/drawing/2014/main" id="{0364888D-2A62-4FC1-B235-C8ED9E44BC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2" y="2160"/>
              <a:ext cx="192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6" name="Line 28">
              <a:extLst>
                <a:ext uri="{FF2B5EF4-FFF2-40B4-BE49-F238E27FC236}">
                  <a16:creationId xmlns:a16="http://schemas.microsoft.com/office/drawing/2014/main" id="{5810B6E4-50B9-49AC-81A9-83B5A64A33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2160"/>
              <a:ext cx="528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7" name="Line 29">
              <a:extLst>
                <a:ext uri="{FF2B5EF4-FFF2-40B4-BE49-F238E27FC236}">
                  <a16:creationId xmlns:a16="http://schemas.microsoft.com/office/drawing/2014/main" id="{D6BB3742-A00E-4CD9-85B5-60100E201D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4" y="2055"/>
              <a:ext cx="1056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8" name="Line 30">
              <a:extLst>
                <a:ext uri="{FF2B5EF4-FFF2-40B4-BE49-F238E27FC236}">
                  <a16:creationId xmlns:a16="http://schemas.microsoft.com/office/drawing/2014/main" id="{D8599264-B095-496C-883F-9E894BC57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2" y="2160"/>
              <a:ext cx="144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39" name="Line 31">
              <a:extLst>
                <a:ext uri="{FF2B5EF4-FFF2-40B4-BE49-F238E27FC236}">
                  <a16:creationId xmlns:a16="http://schemas.microsoft.com/office/drawing/2014/main" id="{CC856BDD-6930-4678-9D82-271CEDDA1C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2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0" name="Line 32">
              <a:extLst>
                <a:ext uri="{FF2B5EF4-FFF2-40B4-BE49-F238E27FC236}">
                  <a16:creationId xmlns:a16="http://schemas.microsoft.com/office/drawing/2014/main" id="{7E2E263C-99B1-4D18-BBF8-AF4EA2009D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0" y="3024"/>
              <a:ext cx="1488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1" name="Line 33">
              <a:extLst>
                <a:ext uri="{FF2B5EF4-FFF2-40B4-BE49-F238E27FC236}">
                  <a16:creationId xmlns:a16="http://schemas.microsoft.com/office/drawing/2014/main" id="{7D3BD888-ADF7-4B66-A773-600160C31A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2" name="Line 34">
              <a:extLst>
                <a:ext uri="{FF2B5EF4-FFF2-40B4-BE49-F238E27FC236}">
                  <a16:creationId xmlns:a16="http://schemas.microsoft.com/office/drawing/2014/main" id="{C0A591F3-0A42-48F2-9432-4944FE9679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8" y="3024"/>
              <a:ext cx="384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3" name="Oval 35">
              <a:extLst>
                <a:ext uri="{FF2B5EF4-FFF2-40B4-BE49-F238E27FC236}">
                  <a16:creationId xmlns:a16="http://schemas.microsoft.com/office/drawing/2014/main" id="{BEC82F47-5FF0-4740-A727-4D6FFF1C9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4" name="Oval 36">
              <a:extLst>
                <a:ext uri="{FF2B5EF4-FFF2-40B4-BE49-F238E27FC236}">
                  <a16:creationId xmlns:a16="http://schemas.microsoft.com/office/drawing/2014/main" id="{5C67473A-22F1-4ED8-8FA9-1FBCA10BF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84"/>
              <a:ext cx="480" cy="288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5" name="Oval 37">
              <a:extLst>
                <a:ext uri="{FF2B5EF4-FFF2-40B4-BE49-F238E27FC236}">
                  <a16:creationId xmlns:a16="http://schemas.microsoft.com/office/drawing/2014/main" id="{78B45A17-25DB-49BE-8404-34D26D74B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6" name="Oval 38">
              <a:extLst>
                <a:ext uri="{FF2B5EF4-FFF2-40B4-BE49-F238E27FC236}">
                  <a16:creationId xmlns:a16="http://schemas.microsoft.com/office/drawing/2014/main" id="{7CC641FC-4DBF-4120-BFFB-AA396F0FA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7" name="Oval 39">
              <a:extLst>
                <a:ext uri="{FF2B5EF4-FFF2-40B4-BE49-F238E27FC236}">
                  <a16:creationId xmlns:a16="http://schemas.microsoft.com/office/drawing/2014/main" id="{1F09D225-51B7-471C-891A-FAC6326DA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" y="960"/>
              <a:ext cx="576" cy="34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8" name="Oval 40">
              <a:extLst>
                <a:ext uri="{FF2B5EF4-FFF2-40B4-BE49-F238E27FC236}">
                  <a16:creationId xmlns:a16="http://schemas.microsoft.com/office/drawing/2014/main" id="{DFF16262-E0FD-47F0-8A82-CC1587031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49" name="Oval 41">
              <a:extLst>
                <a:ext uri="{FF2B5EF4-FFF2-40B4-BE49-F238E27FC236}">
                  <a16:creationId xmlns:a16="http://schemas.microsoft.com/office/drawing/2014/main" id="{12D3F47F-8D34-45C0-99B5-12542A8C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0" name="Oval 42">
              <a:extLst>
                <a:ext uri="{FF2B5EF4-FFF2-40B4-BE49-F238E27FC236}">
                  <a16:creationId xmlns:a16="http://schemas.microsoft.com/office/drawing/2014/main" id="{CD7DC1D7-D7F4-4975-812D-91557470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1" name="Oval 43">
              <a:extLst>
                <a:ext uri="{FF2B5EF4-FFF2-40B4-BE49-F238E27FC236}">
                  <a16:creationId xmlns:a16="http://schemas.microsoft.com/office/drawing/2014/main" id="{01B5164C-993D-4CB7-A9CF-B2BE426A9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2" name="Oval 44">
              <a:extLst>
                <a:ext uri="{FF2B5EF4-FFF2-40B4-BE49-F238E27FC236}">
                  <a16:creationId xmlns:a16="http://schemas.microsoft.com/office/drawing/2014/main" id="{41346752-05BF-4C24-BAFC-032E92D83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" y="2496"/>
              <a:ext cx="864" cy="52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3" name="Oval 45">
              <a:extLst>
                <a:ext uri="{FF2B5EF4-FFF2-40B4-BE49-F238E27FC236}">
                  <a16:creationId xmlns:a16="http://schemas.microsoft.com/office/drawing/2014/main" id="{C9D205D6-6525-4FDF-B1F6-F2306733D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312"/>
              <a:ext cx="1056" cy="636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4" name="Oval 46">
              <a:extLst>
                <a:ext uri="{FF2B5EF4-FFF2-40B4-BE49-F238E27FC236}">
                  <a16:creationId xmlns:a16="http://schemas.microsoft.com/office/drawing/2014/main" id="{E35C323F-CB13-44B4-A36C-63616412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5" name="Oval 47">
              <a:extLst>
                <a:ext uri="{FF2B5EF4-FFF2-40B4-BE49-F238E27FC236}">
                  <a16:creationId xmlns:a16="http://schemas.microsoft.com/office/drawing/2014/main" id="{D05D1975-2E96-4E54-BC7A-AABDF6309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6" name="Oval 48">
              <a:extLst>
                <a:ext uri="{FF2B5EF4-FFF2-40B4-BE49-F238E27FC236}">
                  <a16:creationId xmlns:a16="http://schemas.microsoft.com/office/drawing/2014/main" id="{059E2D4B-6E24-43E3-B9A4-6091E26CB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7" name="Oval 49">
              <a:extLst>
                <a:ext uri="{FF2B5EF4-FFF2-40B4-BE49-F238E27FC236}">
                  <a16:creationId xmlns:a16="http://schemas.microsoft.com/office/drawing/2014/main" id="{D4E73278-8C92-4B73-822F-9CDD86E47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8" name="Oval 50">
              <a:extLst>
                <a:ext uri="{FF2B5EF4-FFF2-40B4-BE49-F238E27FC236}">
                  <a16:creationId xmlns:a16="http://schemas.microsoft.com/office/drawing/2014/main" id="{1BD53A94-DCCE-4ED1-B795-180282FC3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3" y="1727"/>
              <a:ext cx="696" cy="433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59" name="Text Box 51">
              <a:extLst>
                <a:ext uri="{FF2B5EF4-FFF2-40B4-BE49-F238E27FC236}">
                  <a16:creationId xmlns:a16="http://schemas.microsoft.com/office/drawing/2014/main" id="{A6E98371-4E0C-46F1-BA5A-622D100FD0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10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</a:t>
              </a:r>
            </a:p>
          </p:txBody>
        </p:sp>
        <p:sp>
          <p:nvSpPr>
            <p:cNvPr id="119860" name="Text Box 52">
              <a:extLst>
                <a:ext uri="{FF2B5EF4-FFF2-40B4-BE49-F238E27FC236}">
                  <a16:creationId xmlns:a16="http://schemas.microsoft.com/office/drawing/2014/main" id="{0A83407C-55F2-4F91-898D-EA10F9602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2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</a:t>
              </a:r>
            </a:p>
          </p:txBody>
        </p:sp>
        <p:sp>
          <p:nvSpPr>
            <p:cNvPr id="119861" name="Text Box 53">
              <a:extLst>
                <a:ext uri="{FF2B5EF4-FFF2-40B4-BE49-F238E27FC236}">
                  <a16:creationId xmlns:a16="http://schemas.microsoft.com/office/drawing/2014/main" id="{8828C42D-56C8-4D9B-AE99-5DA3926091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4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3</a:t>
              </a:r>
            </a:p>
          </p:txBody>
        </p:sp>
        <p:sp>
          <p:nvSpPr>
            <p:cNvPr id="119862" name="Text Box 54">
              <a:extLst>
                <a:ext uri="{FF2B5EF4-FFF2-40B4-BE49-F238E27FC236}">
                  <a16:creationId xmlns:a16="http://schemas.microsoft.com/office/drawing/2014/main" id="{22D6F62C-1419-4075-9033-EEEBA4913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6" y="1008"/>
              <a:ext cx="19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4</a:t>
              </a:r>
            </a:p>
          </p:txBody>
        </p:sp>
        <p:sp>
          <p:nvSpPr>
            <p:cNvPr id="119863" name="Text Box 55">
              <a:extLst>
                <a:ext uri="{FF2B5EF4-FFF2-40B4-BE49-F238E27FC236}">
                  <a16:creationId xmlns:a16="http://schemas.microsoft.com/office/drawing/2014/main" id="{0506182A-932E-414A-9D2F-D5720E2053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0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3,4</a:t>
              </a:r>
            </a:p>
          </p:txBody>
        </p:sp>
        <p:sp>
          <p:nvSpPr>
            <p:cNvPr id="119864" name="Text Box 56">
              <a:extLst>
                <a:ext uri="{FF2B5EF4-FFF2-40B4-BE49-F238E27FC236}">
                  <a16:creationId xmlns:a16="http://schemas.microsoft.com/office/drawing/2014/main" id="{1EB99863-E4DA-41EE-80CB-20C926B86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8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2,4</a:t>
              </a:r>
            </a:p>
          </p:txBody>
        </p:sp>
        <p:sp>
          <p:nvSpPr>
            <p:cNvPr id="119865" name="Text Box 57">
              <a:extLst>
                <a:ext uri="{FF2B5EF4-FFF2-40B4-BE49-F238E27FC236}">
                  <a16:creationId xmlns:a16="http://schemas.microsoft.com/office/drawing/2014/main" id="{EEE971FF-3AA0-4C3B-AAE6-0DDA3B7F90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6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1,4</a:t>
              </a:r>
            </a:p>
          </p:txBody>
        </p:sp>
        <p:sp>
          <p:nvSpPr>
            <p:cNvPr id="119866" name="Text Box 58">
              <a:extLst>
                <a:ext uri="{FF2B5EF4-FFF2-40B4-BE49-F238E27FC236}">
                  <a16:creationId xmlns:a16="http://schemas.microsoft.com/office/drawing/2014/main" id="{4E3CA205-1376-4F0D-84DA-1D98DE793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5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2,3</a:t>
              </a:r>
            </a:p>
          </p:txBody>
        </p:sp>
        <p:sp>
          <p:nvSpPr>
            <p:cNvPr id="119867" name="Text Box 59">
              <a:extLst>
                <a:ext uri="{FF2B5EF4-FFF2-40B4-BE49-F238E27FC236}">
                  <a16:creationId xmlns:a16="http://schemas.microsoft.com/office/drawing/2014/main" id="{CD8FDBD3-521C-4DA0-9C84-679DD80DB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3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1,3</a:t>
              </a:r>
            </a:p>
          </p:txBody>
        </p:sp>
        <p:sp>
          <p:nvSpPr>
            <p:cNvPr id="119868" name="Text Box 60">
              <a:extLst>
                <a:ext uri="{FF2B5EF4-FFF2-40B4-BE49-F238E27FC236}">
                  <a16:creationId xmlns:a16="http://schemas.microsoft.com/office/drawing/2014/main" id="{DFE2BABA-ACB3-4DD6-99FB-1B87332071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" y="1824"/>
              <a:ext cx="31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</a:t>
              </a:r>
            </a:p>
          </p:txBody>
        </p:sp>
        <p:sp>
          <p:nvSpPr>
            <p:cNvPr id="119869" name="Text Box 61">
              <a:extLst>
                <a:ext uri="{FF2B5EF4-FFF2-40B4-BE49-F238E27FC236}">
                  <a16:creationId xmlns:a16="http://schemas.microsoft.com/office/drawing/2014/main" id="{89532749-3D96-49EE-B82B-80D423C870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3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2,3,4</a:t>
              </a:r>
            </a:p>
          </p:txBody>
        </p:sp>
        <p:sp>
          <p:nvSpPr>
            <p:cNvPr id="119870" name="Text Box 62">
              <a:extLst>
                <a:ext uri="{FF2B5EF4-FFF2-40B4-BE49-F238E27FC236}">
                  <a16:creationId xmlns:a16="http://schemas.microsoft.com/office/drawing/2014/main" id="{426E5A69-26CA-4CD0-8F6F-15463C9D7D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5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1,3,4</a:t>
              </a:r>
            </a:p>
          </p:txBody>
        </p:sp>
        <p:sp>
          <p:nvSpPr>
            <p:cNvPr id="119871" name="Text Box 63">
              <a:extLst>
                <a:ext uri="{FF2B5EF4-FFF2-40B4-BE49-F238E27FC236}">
                  <a16:creationId xmlns:a16="http://schemas.microsoft.com/office/drawing/2014/main" id="{E69A0B78-960D-4207-9B76-5E008B92F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7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1,2,4</a:t>
              </a:r>
            </a:p>
          </p:txBody>
        </p:sp>
        <p:sp>
          <p:nvSpPr>
            <p:cNvPr id="119872" name="Text Box 64">
              <a:extLst>
                <a:ext uri="{FF2B5EF4-FFF2-40B4-BE49-F238E27FC236}">
                  <a16:creationId xmlns:a16="http://schemas.microsoft.com/office/drawing/2014/main" id="{EBE6F2C0-038E-4C09-9C65-376B180DFB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" y="2631"/>
              <a:ext cx="43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1,2,3</a:t>
              </a:r>
            </a:p>
          </p:txBody>
        </p:sp>
        <p:sp>
          <p:nvSpPr>
            <p:cNvPr id="119873" name="Text Box 65">
              <a:extLst>
                <a:ext uri="{FF2B5EF4-FFF2-40B4-BE49-F238E27FC236}">
                  <a16:creationId xmlns:a16="http://schemas.microsoft.com/office/drawing/2014/main" id="{8F360993-67A8-492F-A799-F5320A3144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1" y="3504"/>
              <a:ext cx="556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kern="0">
                  <a:solidFill>
                    <a:sysClr val="windowText" lastClr="000000"/>
                  </a:solidFill>
                </a:rPr>
                <a:t>1,2,3,4</a:t>
              </a:r>
            </a:p>
          </p:txBody>
        </p:sp>
      </p:grpSp>
      <p:sp>
        <p:nvSpPr>
          <p:cNvPr id="72" name="Oval 71">
            <a:extLst>
              <a:ext uri="{FF2B5EF4-FFF2-40B4-BE49-F238E27FC236}">
                <a16:creationId xmlns:a16="http://schemas.microsoft.com/office/drawing/2014/main" id="{6735EF88-CFB8-4129-8F4E-9CFFE14041B8}"/>
              </a:ext>
            </a:extLst>
          </p:cNvPr>
          <p:cNvSpPr/>
          <p:nvPr/>
        </p:nvSpPr>
        <p:spPr>
          <a:xfrm>
            <a:off x="1930400" y="1524000"/>
            <a:ext cx="914400" cy="53340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B97EC405-7E08-4E55-8F90-E69B14F42432}"/>
              </a:ext>
            </a:extLst>
          </p:cNvPr>
          <p:cNvSpPr/>
          <p:nvPr/>
        </p:nvSpPr>
        <p:spPr>
          <a:xfrm>
            <a:off x="373063" y="2743200"/>
            <a:ext cx="1074737" cy="68580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7004A923-75BF-46A9-AC0B-D008815E8424}"/>
              </a:ext>
            </a:extLst>
          </p:cNvPr>
          <p:cNvSpPr/>
          <p:nvPr/>
        </p:nvSpPr>
        <p:spPr>
          <a:xfrm>
            <a:off x="2827338" y="3962400"/>
            <a:ext cx="1371600" cy="83820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EFFA7553-9824-4D19-A747-00DB782FB9B3}"/>
              </a:ext>
            </a:extLst>
          </p:cNvPr>
          <p:cNvSpPr/>
          <p:nvPr/>
        </p:nvSpPr>
        <p:spPr>
          <a:xfrm>
            <a:off x="3733800" y="5257800"/>
            <a:ext cx="1676400" cy="990600"/>
          </a:xfrm>
          <a:prstGeom prst="ellipse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EDE51A6-F239-4E1C-BEA3-6DD97A86A543}"/>
              </a:ext>
            </a:extLst>
          </p:cNvPr>
          <p:cNvSpPr txBox="1"/>
          <p:nvPr/>
        </p:nvSpPr>
        <p:spPr>
          <a:xfrm>
            <a:off x="3768725" y="5580063"/>
            <a:ext cx="539750" cy="33972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kern="0" dirty="0">
                <a:solidFill>
                  <a:srgbClr val="7030A0"/>
                </a:solidFill>
              </a:rPr>
              <a:t>72%</a:t>
            </a:r>
          </a:p>
        </p:txBody>
      </p:sp>
    </p:spTree>
    <p:extLst>
      <p:ext uri="{BB962C8B-B14F-4D97-AF65-F5344CB8AC3E}">
        <p14:creationId xmlns:p14="http://schemas.microsoft.com/office/powerpoint/2010/main" val="201831278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Content Placeholder 2">
            <a:extLst>
              <a:ext uri="{FF2B5EF4-FFF2-40B4-BE49-F238E27FC236}">
                <a16:creationId xmlns:a16="http://schemas.microsoft.com/office/drawing/2014/main" id="{EE998CCE-49EA-43BB-8538-B7B9FB2EBE3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4463" y="330200"/>
            <a:ext cx="8999537" cy="4071938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en-US" altLang="en-US" sz="2000" dirty="0"/>
              <a:t>Let us see if we could solve this problem, with what we have learned in this class.</a:t>
            </a:r>
          </a:p>
          <a:p>
            <a:pPr marL="0" indent="0">
              <a:buFontTx/>
              <a:buNone/>
            </a:pPr>
            <a:endParaRPr lang="en-US" altLang="en-US" sz="2000" dirty="0"/>
          </a:p>
          <a:p>
            <a:pPr marL="0" indent="0">
              <a:buFontTx/>
              <a:buNone/>
            </a:pPr>
            <a:r>
              <a:rPr lang="en-US" altLang="en-US" sz="1800" dirty="0"/>
              <a:t>First, a small insight. Let us solve the </a:t>
            </a:r>
            <a:r>
              <a:rPr lang="en-US" altLang="en-US" sz="1800" i="1" dirty="0"/>
              <a:t>skin detection </a:t>
            </a:r>
            <a:r>
              <a:rPr lang="en-US" altLang="en-US" sz="1800" dirty="0"/>
              <a:t>problem, instead of the </a:t>
            </a:r>
            <a:r>
              <a:rPr lang="en-US" altLang="en-US" sz="1800" i="1" dirty="0"/>
              <a:t>face detection </a:t>
            </a:r>
            <a:r>
              <a:rPr lang="en-US" altLang="en-US" sz="1800" dirty="0"/>
              <a:t>problem.</a:t>
            </a:r>
          </a:p>
          <a:p>
            <a:pPr marL="0" indent="0">
              <a:buFontTx/>
              <a:buNone/>
            </a:pPr>
            <a:r>
              <a:rPr lang="en-US" altLang="en-US" sz="1800" dirty="0"/>
              <a:t>What features can we use?</a:t>
            </a:r>
          </a:p>
          <a:p>
            <a:pPr marL="0" indent="0">
              <a:buFontTx/>
              <a:buNone/>
            </a:pPr>
            <a:endParaRPr lang="en-US" altLang="en-US" sz="1800" dirty="0"/>
          </a:p>
          <a:p>
            <a:pPr marL="0" indent="0">
              <a:buFontTx/>
              <a:buNone/>
            </a:pPr>
            <a:r>
              <a:rPr lang="en-US" altLang="en-US" sz="1800" dirty="0"/>
              <a:t>Every color pixel in an image, is represented as a combination of three colors, typically </a:t>
            </a:r>
            <a:r>
              <a:rPr lang="en-US" altLang="en-US" sz="1800" dirty="0">
                <a:solidFill>
                  <a:srgbClr val="FF0000"/>
                </a:solidFill>
              </a:rPr>
              <a:t>Red</a:t>
            </a:r>
            <a:r>
              <a:rPr lang="en-US" altLang="en-US" sz="1800" dirty="0"/>
              <a:t> </a:t>
            </a:r>
            <a:r>
              <a:rPr lang="en-US" altLang="en-US" sz="1800" dirty="0">
                <a:solidFill>
                  <a:srgbClr val="00B050"/>
                </a:solidFill>
              </a:rPr>
              <a:t>Green</a:t>
            </a:r>
            <a:r>
              <a:rPr lang="en-US" altLang="en-US" sz="1800" dirty="0"/>
              <a:t> </a:t>
            </a:r>
            <a:r>
              <a:rPr lang="en-US" altLang="en-US" sz="1800" dirty="0">
                <a:solidFill>
                  <a:srgbClr val="3333FF"/>
                </a:solidFill>
              </a:rPr>
              <a:t>Blue</a:t>
            </a:r>
            <a:r>
              <a:rPr lang="en-US" altLang="en-US" sz="1800" dirty="0"/>
              <a:t>, but there are other possibilities, HSV (hue, saturation, value), HSL (hue, saturation, lightness/luminance) etc.</a:t>
            </a:r>
          </a:p>
          <a:p>
            <a:pPr marL="0" indent="0">
              <a:buFontTx/>
              <a:buNone/>
            </a:pPr>
            <a:endParaRPr lang="en-US" altLang="en-US" sz="1800" dirty="0"/>
          </a:p>
          <a:p>
            <a:pPr marL="0" indent="0">
              <a:buFontTx/>
              <a:buNone/>
            </a:pPr>
            <a:endParaRPr lang="en-US" altLang="en-US" sz="2000" dirty="0"/>
          </a:p>
          <a:p>
            <a:pPr marL="0" indent="0">
              <a:buFontTx/>
              <a:buNone/>
            </a:pPr>
            <a:endParaRPr lang="en-US" altLang="en-US" sz="2000" dirty="0"/>
          </a:p>
          <a:p>
            <a:pPr marL="0" indent="0">
              <a:buFontTx/>
              <a:buNone/>
            </a:pPr>
            <a:endParaRPr lang="en-US" altLang="en-US" sz="2400" dirty="0"/>
          </a:p>
          <a:p>
            <a:pPr marL="0" indent="0">
              <a:buFontTx/>
              <a:buNone/>
            </a:pPr>
            <a:endParaRPr lang="en-US" altLang="en-US" sz="2400" dirty="0"/>
          </a:p>
        </p:txBody>
      </p:sp>
      <p:pic>
        <p:nvPicPr>
          <p:cNvPr id="5123" name="Picture 2" descr="Related image">
            <a:extLst>
              <a:ext uri="{FF2B5EF4-FFF2-40B4-BE49-F238E27FC236}">
                <a16:creationId xmlns:a16="http://schemas.microsoft.com/office/drawing/2014/main" id="{BA8006F2-2AB9-4E41-A4E2-AB1C9CAEF6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200" y="4402138"/>
            <a:ext cx="3081338" cy="232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14" descr="File:RGB color solid cube.png">
            <a:extLst>
              <a:ext uri="{FF2B5EF4-FFF2-40B4-BE49-F238E27FC236}">
                <a16:creationId xmlns:a16="http://schemas.microsoft.com/office/drawing/2014/main" id="{24124982-97D4-41B0-A583-21573ED1BD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26" t="6250" r="7745" b="2777"/>
          <a:stretch>
            <a:fillRect/>
          </a:stretch>
        </p:blipFill>
        <p:spPr bwMode="auto">
          <a:xfrm>
            <a:off x="2555875" y="4748213"/>
            <a:ext cx="1506538" cy="163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5" name="Text Box 18">
            <a:extLst>
              <a:ext uri="{FF2B5EF4-FFF2-40B4-BE49-F238E27FC236}">
                <a16:creationId xmlns:a16="http://schemas.microsoft.com/office/drawing/2014/main" id="{BDCC35FD-C829-4D80-A088-6CD7F517D82D}"/>
              </a:ext>
            </a:extLst>
          </p:cNvPr>
          <p:cNvSpPr txBox="1">
            <a:spLocks noChangeArrowheads="1"/>
          </p:cNvSpPr>
          <p:nvPr/>
        </p:nvSpPr>
        <p:spPr bwMode="auto">
          <a:xfrm rot="2510963">
            <a:off x="2720975" y="4897438"/>
            <a:ext cx="349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R</a:t>
            </a:r>
          </a:p>
        </p:txBody>
      </p:sp>
      <p:sp>
        <p:nvSpPr>
          <p:cNvPr id="5126" name="Text Box 19">
            <a:extLst>
              <a:ext uri="{FF2B5EF4-FFF2-40B4-BE49-F238E27FC236}">
                <a16:creationId xmlns:a16="http://schemas.microsoft.com/office/drawing/2014/main" id="{1B84B871-6B57-412C-88C1-25236DA07489}"/>
              </a:ext>
            </a:extLst>
          </p:cNvPr>
          <p:cNvSpPr txBox="1">
            <a:spLocks noChangeArrowheads="1"/>
          </p:cNvSpPr>
          <p:nvPr/>
        </p:nvSpPr>
        <p:spPr bwMode="auto">
          <a:xfrm rot="-1491525">
            <a:off x="3570288" y="4948238"/>
            <a:ext cx="336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B</a:t>
            </a:r>
          </a:p>
        </p:txBody>
      </p:sp>
      <p:sp>
        <p:nvSpPr>
          <p:cNvPr id="5127" name="Text Box 20">
            <a:extLst>
              <a:ext uri="{FF2B5EF4-FFF2-40B4-BE49-F238E27FC236}">
                <a16:creationId xmlns:a16="http://schemas.microsoft.com/office/drawing/2014/main" id="{0495DF3E-46C0-40CD-9B72-879C10A43C0C}"/>
              </a:ext>
            </a:extLst>
          </p:cNvPr>
          <p:cNvSpPr txBox="1">
            <a:spLocks noChangeArrowheads="1"/>
          </p:cNvSpPr>
          <p:nvPr/>
        </p:nvSpPr>
        <p:spPr bwMode="auto">
          <a:xfrm rot="-4853152">
            <a:off x="2713832" y="5639593"/>
            <a:ext cx="361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G</a:t>
            </a:r>
          </a:p>
        </p:txBody>
      </p:sp>
      <p:cxnSp>
        <p:nvCxnSpPr>
          <p:cNvPr id="5128" name="Straight Arrow Connector 4">
            <a:extLst>
              <a:ext uri="{FF2B5EF4-FFF2-40B4-BE49-F238E27FC236}">
                <a16:creationId xmlns:a16="http://schemas.microsoft.com/office/drawing/2014/main" id="{345CA20A-61F6-404D-91D6-A47D71D611D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386138" y="4748213"/>
            <a:ext cx="3209925" cy="771525"/>
          </a:xfrm>
          <a:prstGeom prst="straightConnector1">
            <a:avLst/>
          </a:prstGeom>
          <a:noFill/>
          <a:ln w="9525" algn="ctr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76">
            <a:extLst>
              <a:ext uri="{FF2B5EF4-FFF2-40B4-BE49-F238E27FC236}">
                <a16:creationId xmlns:a16="http://schemas.microsoft.com/office/drawing/2014/main" id="{7DE44D13-D678-48AF-A02B-89E36F9BA60B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4610100" y="-619125"/>
            <a:ext cx="3733800" cy="5029200"/>
            <a:chOff x="358775" y="609600"/>
            <a:chExt cx="8382000" cy="5657850"/>
          </a:xfrm>
        </p:grpSpPr>
        <p:grpSp>
          <p:nvGrpSpPr>
            <p:cNvPr id="43050" name="Group 2">
              <a:extLst>
                <a:ext uri="{FF2B5EF4-FFF2-40B4-BE49-F238E27FC236}">
                  <a16:creationId xmlns:a16="http://schemas.microsoft.com/office/drawing/2014/main" id="{E916D209-5323-4629-93E4-DEBC347E5C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775" y="609600"/>
              <a:ext cx="8382000" cy="5657850"/>
              <a:chOff x="226" y="384"/>
              <a:chExt cx="5280" cy="3564"/>
            </a:xfrm>
          </p:grpSpPr>
          <p:sp>
            <p:nvSpPr>
              <p:cNvPr id="119811" name="Line 3">
                <a:extLst>
                  <a:ext uri="{FF2B5EF4-FFF2-40B4-BE49-F238E27FC236}">
                    <a16:creationId xmlns:a16="http://schemas.microsoft.com/office/drawing/2014/main" id="{D4440FC7-6A2F-4346-9007-14627D852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65" y="2064"/>
                <a:ext cx="1392" cy="5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12" name="Line 4">
                <a:extLst>
                  <a:ext uri="{FF2B5EF4-FFF2-40B4-BE49-F238E27FC236}">
                    <a16:creationId xmlns:a16="http://schemas.microsoft.com/office/drawing/2014/main" id="{1A4BC661-A56B-41BE-999B-63C3E123EC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7" y="581"/>
                <a:ext cx="911" cy="4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13" name="Line 5">
                <a:extLst>
                  <a:ext uri="{FF2B5EF4-FFF2-40B4-BE49-F238E27FC236}">
                    <a16:creationId xmlns:a16="http://schemas.microsoft.com/office/drawing/2014/main" id="{FF08C330-6A2C-45F7-81DD-028D4BBB4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9" y="581"/>
                <a:ext cx="911" cy="4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14" name="Line 6">
                <a:extLst>
                  <a:ext uri="{FF2B5EF4-FFF2-40B4-BE49-F238E27FC236}">
                    <a16:creationId xmlns:a16="http://schemas.microsoft.com/office/drawing/2014/main" id="{1EC554BD-0867-4FDA-994C-F8520956A6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54" y="676"/>
                <a:ext cx="238" cy="2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15" name="Line 7">
                <a:extLst>
                  <a:ext uri="{FF2B5EF4-FFF2-40B4-BE49-F238E27FC236}">
                    <a16:creationId xmlns:a16="http://schemas.microsoft.com/office/drawing/2014/main" id="{BB9746DB-20B9-4622-A82E-383EAAE693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5" y="672"/>
                <a:ext cx="240" cy="2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16" name="Line 8">
                <a:extLst>
                  <a:ext uri="{FF2B5EF4-FFF2-40B4-BE49-F238E27FC236}">
                    <a16:creationId xmlns:a16="http://schemas.microsoft.com/office/drawing/2014/main" id="{48B16063-AFD4-498B-ABAE-B494485859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23" y="1200"/>
                <a:ext cx="624" cy="5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17" name="Line 9">
                <a:extLst>
                  <a:ext uri="{FF2B5EF4-FFF2-40B4-BE49-F238E27FC236}">
                    <a16:creationId xmlns:a16="http://schemas.microsoft.com/office/drawing/2014/main" id="{BA0B61F9-0474-4B17-931E-49C4C595EC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8" y="1296"/>
                <a:ext cx="0" cy="4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18" name="Line 10">
                <a:extLst>
                  <a:ext uri="{FF2B5EF4-FFF2-40B4-BE49-F238E27FC236}">
                    <a16:creationId xmlns:a16="http://schemas.microsoft.com/office/drawing/2014/main" id="{338927B4-9370-4D6B-BEC3-95E12E0AC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1248"/>
                <a:ext cx="1441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19" name="Line 11">
                <a:extLst>
                  <a:ext uri="{FF2B5EF4-FFF2-40B4-BE49-F238E27FC236}">
                    <a16:creationId xmlns:a16="http://schemas.microsoft.com/office/drawing/2014/main" id="{3E5D97C8-8B52-40E1-A87A-A104193B07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6" y="1248"/>
                <a:ext cx="1392" cy="52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20" name="Line 12">
                <a:extLst>
                  <a:ext uri="{FF2B5EF4-FFF2-40B4-BE49-F238E27FC236}">
                    <a16:creationId xmlns:a16="http://schemas.microsoft.com/office/drawing/2014/main" id="{495C34BE-D69A-4A03-B04A-1334F109C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9" y="1296"/>
                <a:ext cx="0" cy="4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21" name="Line 13">
                <a:extLst>
                  <a:ext uri="{FF2B5EF4-FFF2-40B4-BE49-F238E27FC236}">
                    <a16:creationId xmlns:a16="http://schemas.microsoft.com/office/drawing/2014/main" id="{D01A7F02-5D5C-459A-9279-5151ED4A85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48" y="1248"/>
                <a:ext cx="1488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22" name="Line 14">
                <a:extLst>
                  <a:ext uri="{FF2B5EF4-FFF2-40B4-BE49-F238E27FC236}">
                    <a16:creationId xmlns:a16="http://schemas.microsoft.com/office/drawing/2014/main" id="{F4C2A130-6675-4D2B-87A6-5B64F27F74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7" y="1200"/>
                <a:ext cx="1345" cy="5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23" name="Line 15">
                <a:extLst>
                  <a:ext uri="{FF2B5EF4-FFF2-40B4-BE49-F238E27FC236}">
                    <a16:creationId xmlns:a16="http://schemas.microsoft.com/office/drawing/2014/main" id="{BA09440F-E7BA-408D-A305-162093933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92" y="1296"/>
                <a:ext cx="624" cy="47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24" name="Line 16">
                <a:extLst>
                  <a:ext uri="{FF2B5EF4-FFF2-40B4-BE49-F238E27FC236}">
                    <a16:creationId xmlns:a16="http://schemas.microsoft.com/office/drawing/2014/main" id="{40C1FFDC-B637-4A4B-BB7C-B9852D05F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3" y="1248"/>
                <a:ext cx="1342" cy="52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25" name="Line 17">
                <a:extLst>
                  <a:ext uri="{FF2B5EF4-FFF2-40B4-BE49-F238E27FC236}">
                    <a16:creationId xmlns:a16="http://schemas.microsoft.com/office/drawing/2014/main" id="{0587B8B1-AC8B-4FBB-823F-EC54B9BE2A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16" y="1200"/>
                <a:ext cx="577" cy="5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26" name="Line 18">
                <a:extLst>
                  <a:ext uri="{FF2B5EF4-FFF2-40B4-BE49-F238E27FC236}">
                    <a16:creationId xmlns:a16="http://schemas.microsoft.com/office/drawing/2014/main" id="{ADACB0E4-CBE2-4D6C-81D5-3D3C045CEA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4" y="1296"/>
                <a:ext cx="0" cy="4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27" name="Line 19">
                <a:extLst>
                  <a:ext uri="{FF2B5EF4-FFF2-40B4-BE49-F238E27FC236}">
                    <a16:creationId xmlns:a16="http://schemas.microsoft.com/office/drawing/2014/main" id="{3D8AAD8C-7EBF-4E86-AB15-FB1AA48787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0" y="1200"/>
                <a:ext cx="577" cy="5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28" name="Line 20">
                <a:extLst>
                  <a:ext uri="{FF2B5EF4-FFF2-40B4-BE49-F238E27FC236}">
                    <a16:creationId xmlns:a16="http://schemas.microsoft.com/office/drawing/2014/main" id="{154892E2-65D1-4C28-82B4-81A70DC4E9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5" y="2160"/>
                <a:ext cx="191" cy="3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29" name="Line 21">
                <a:extLst>
                  <a:ext uri="{FF2B5EF4-FFF2-40B4-BE49-F238E27FC236}">
                    <a16:creationId xmlns:a16="http://schemas.microsoft.com/office/drawing/2014/main" id="{0D527453-C4A6-4FD3-AD29-9CD35B6B07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" y="2064"/>
                <a:ext cx="1057" cy="5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30" name="Line 22">
                <a:extLst>
                  <a:ext uri="{FF2B5EF4-FFF2-40B4-BE49-F238E27FC236}">
                    <a16:creationId xmlns:a16="http://schemas.microsoft.com/office/drawing/2014/main" id="{BB0E764E-5913-41C6-A66A-F0A1F36ED7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86" y="2169"/>
                <a:ext cx="337" cy="33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31" name="Line 23">
                <a:extLst>
                  <a:ext uri="{FF2B5EF4-FFF2-40B4-BE49-F238E27FC236}">
                    <a16:creationId xmlns:a16="http://schemas.microsoft.com/office/drawing/2014/main" id="{5906183C-A122-472B-9BCF-C38D9042C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84" y="2064"/>
                <a:ext cx="1394" cy="5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32" name="Line 24">
                <a:extLst>
                  <a:ext uri="{FF2B5EF4-FFF2-40B4-BE49-F238E27FC236}">
                    <a16:creationId xmlns:a16="http://schemas.microsoft.com/office/drawing/2014/main" id="{FFC3966F-992C-4CD4-8C7B-D095A38885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24" y="2109"/>
                <a:ext cx="882" cy="5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33" name="Line 25">
                <a:extLst>
                  <a:ext uri="{FF2B5EF4-FFF2-40B4-BE49-F238E27FC236}">
                    <a16:creationId xmlns:a16="http://schemas.microsoft.com/office/drawing/2014/main" id="{99EB3131-F1AA-4C97-A2E4-B41A16D8EB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9" y="2112"/>
                <a:ext cx="1872" cy="4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34" name="Line 26">
                <a:extLst>
                  <a:ext uri="{FF2B5EF4-FFF2-40B4-BE49-F238E27FC236}">
                    <a16:creationId xmlns:a16="http://schemas.microsoft.com/office/drawing/2014/main" id="{171E8278-2D7F-46F1-B7D4-25D727033E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9" y="2064"/>
                <a:ext cx="768" cy="4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35" name="Line 27">
                <a:extLst>
                  <a:ext uri="{FF2B5EF4-FFF2-40B4-BE49-F238E27FC236}">
                    <a16:creationId xmlns:a16="http://schemas.microsoft.com/office/drawing/2014/main" id="{168A33A0-FEB5-448A-A372-FEB7FC191B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2" y="2160"/>
                <a:ext cx="191" cy="33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36" name="Line 28">
                <a:extLst>
                  <a:ext uri="{FF2B5EF4-FFF2-40B4-BE49-F238E27FC236}">
                    <a16:creationId xmlns:a16="http://schemas.microsoft.com/office/drawing/2014/main" id="{8DEE5784-34FC-425E-A5A3-B52EBCC451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33" y="2160"/>
                <a:ext cx="528" cy="33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37" name="Line 29">
                <a:extLst>
                  <a:ext uri="{FF2B5EF4-FFF2-40B4-BE49-F238E27FC236}">
                    <a16:creationId xmlns:a16="http://schemas.microsoft.com/office/drawing/2014/main" id="{0B8F1DD2-610F-408A-AA17-1CA91E2B08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04" y="2055"/>
                <a:ext cx="1055" cy="5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38" name="Line 30">
                <a:extLst>
                  <a:ext uri="{FF2B5EF4-FFF2-40B4-BE49-F238E27FC236}">
                    <a16:creationId xmlns:a16="http://schemas.microsoft.com/office/drawing/2014/main" id="{73887BD5-6EA8-498D-93BB-322DB811CA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92" y="2160"/>
                <a:ext cx="144" cy="3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39" name="Line 31">
                <a:extLst>
                  <a:ext uri="{FF2B5EF4-FFF2-40B4-BE49-F238E27FC236}">
                    <a16:creationId xmlns:a16="http://schemas.microsoft.com/office/drawing/2014/main" id="{E955EED7-E509-42B2-9687-D0D0057CA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3" y="3024"/>
                <a:ext cx="1486" cy="47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40" name="Line 32">
                <a:extLst>
                  <a:ext uri="{FF2B5EF4-FFF2-40B4-BE49-F238E27FC236}">
                    <a16:creationId xmlns:a16="http://schemas.microsoft.com/office/drawing/2014/main" id="{04B9955F-3B4E-49B6-A2A7-ED0D26FC5F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69" y="3024"/>
                <a:ext cx="1488" cy="47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41" name="Line 33">
                <a:extLst>
                  <a:ext uri="{FF2B5EF4-FFF2-40B4-BE49-F238E27FC236}">
                    <a16:creationId xmlns:a16="http://schemas.microsoft.com/office/drawing/2014/main" id="{7A16B07C-AA1D-43BE-8273-443C19A02A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7" y="3024"/>
                <a:ext cx="384" cy="33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42" name="Line 34">
                <a:extLst>
                  <a:ext uri="{FF2B5EF4-FFF2-40B4-BE49-F238E27FC236}">
                    <a16:creationId xmlns:a16="http://schemas.microsoft.com/office/drawing/2014/main" id="{0A085C86-2D3D-4BAF-B326-6E32825982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78" y="3024"/>
                <a:ext cx="384" cy="33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43" name="Oval 35">
                <a:extLst>
                  <a:ext uri="{FF2B5EF4-FFF2-40B4-BE49-F238E27FC236}">
                    <a16:creationId xmlns:a16="http://schemas.microsoft.com/office/drawing/2014/main" id="{7486BDCA-6206-4A8B-AB76-CD47E2CB5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" y="960"/>
                <a:ext cx="577" cy="347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44" name="Oval 36">
                <a:extLst>
                  <a:ext uri="{FF2B5EF4-FFF2-40B4-BE49-F238E27FC236}">
                    <a16:creationId xmlns:a16="http://schemas.microsoft.com/office/drawing/2014/main" id="{3EEBC0BB-B839-4EDD-8591-009B13ED6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388"/>
                <a:ext cx="480" cy="288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45" name="Oval 37">
                <a:extLst>
                  <a:ext uri="{FF2B5EF4-FFF2-40B4-BE49-F238E27FC236}">
                    <a16:creationId xmlns:a16="http://schemas.microsoft.com/office/drawing/2014/main" id="{1CF9A37E-1031-453A-A6C0-C0E709660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960"/>
                <a:ext cx="577" cy="347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46" name="Oval 38">
                <a:extLst>
                  <a:ext uri="{FF2B5EF4-FFF2-40B4-BE49-F238E27FC236}">
                    <a16:creationId xmlns:a16="http://schemas.microsoft.com/office/drawing/2014/main" id="{68C98FCE-D7ED-4A7B-AA09-028F3C23B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960"/>
                <a:ext cx="575" cy="347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47" name="Oval 39">
                <a:extLst>
                  <a:ext uri="{FF2B5EF4-FFF2-40B4-BE49-F238E27FC236}">
                    <a16:creationId xmlns:a16="http://schemas.microsoft.com/office/drawing/2014/main" id="{7D7E025B-DFD1-4BF3-B3EE-6E9C333EE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960"/>
                <a:ext cx="577" cy="347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48" name="Oval 40">
                <a:extLst>
                  <a:ext uri="{FF2B5EF4-FFF2-40B4-BE49-F238E27FC236}">
                    <a16:creationId xmlns:a16="http://schemas.microsoft.com/office/drawing/2014/main" id="{554C9D8D-AE22-4EE0-8427-16B5568E6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" y="1727"/>
                <a:ext cx="696" cy="43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49" name="Oval 41">
                <a:extLst>
                  <a:ext uri="{FF2B5EF4-FFF2-40B4-BE49-F238E27FC236}">
                    <a16:creationId xmlns:a16="http://schemas.microsoft.com/office/drawing/2014/main" id="{C196F506-D706-4C8F-A71F-EB6ED1A9E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" y="2496"/>
                <a:ext cx="864" cy="521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50" name="Oval 42">
                <a:extLst>
                  <a:ext uri="{FF2B5EF4-FFF2-40B4-BE49-F238E27FC236}">
                    <a16:creationId xmlns:a16="http://schemas.microsoft.com/office/drawing/2014/main" id="{FDF6E702-EDC8-4881-8E9B-53DC944EB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2496"/>
                <a:ext cx="862" cy="521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51" name="Oval 43">
                <a:extLst>
                  <a:ext uri="{FF2B5EF4-FFF2-40B4-BE49-F238E27FC236}">
                    <a16:creationId xmlns:a16="http://schemas.microsoft.com/office/drawing/2014/main" id="{E06FD2D0-55CA-471B-8294-AF1789466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2496"/>
                <a:ext cx="864" cy="521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52" name="Oval 44">
                <a:extLst>
                  <a:ext uri="{FF2B5EF4-FFF2-40B4-BE49-F238E27FC236}">
                    <a16:creationId xmlns:a16="http://schemas.microsoft.com/office/drawing/2014/main" id="{BB58306A-C5A3-48CE-9809-3865D2C66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2496"/>
                <a:ext cx="864" cy="521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53" name="Oval 45">
                <a:extLst>
                  <a:ext uri="{FF2B5EF4-FFF2-40B4-BE49-F238E27FC236}">
                    <a16:creationId xmlns:a16="http://schemas.microsoft.com/office/drawing/2014/main" id="{126BDFD9-AD6A-4947-9454-B4203C3BA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312"/>
                <a:ext cx="1055" cy="636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54" name="Oval 46">
                <a:extLst>
                  <a:ext uri="{FF2B5EF4-FFF2-40B4-BE49-F238E27FC236}">
                    <a16:creationId xmlns:a16="http://schemas.microsoft.com/office/drawing/2014/main" id="{108FF580-DBD1-4D6A-B6AF-D1DA29686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1727"/>
                <a:ext cx="696" cy="43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55" name="Oval 47">
                <a:extLst>
                  <a:ext uri="{FF2B5EF4-FFF2-40B4-BE49-F238E27FC236}">
                    <a16:creationId xmlns:a16="http://schemas.microsoft.com/office/drawing/2014/main" id="{074D11B5-D282-4353-98D5-251FE255B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" y="1727"/>
                <a:ext cx="696" cy="43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56" name="Oval 48">
                <a:extLst>
                  <a:ext uri="{FF2B5EF4-FFF2-40B4-BE49-F238E27FC236}">
                    <a16:creationId xmlns:a16="http://schemas.microsoft.com/office/drawing/2014/main" id="{922BA1E9-7A99-4F56-AD74-FC79183A0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1727"/>
                <a:ext cx="696" cy="43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57" name="Oval 49">
                <a:extLst>
                  <a:ext uri="{FF2B5EF4-FFF2-40B4-BE49-F238E27FC236}">
                    <a16:creationId xmlns:a16="http://schemas.microsoft.com/office/drawing/2014/main" id="{61913133-3E68-4494-B274-F4F8959AB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1727"/>
                <a:ext cx="696" cy="43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58" name="Oval 50">
                <a:extLst>
                  <a:ext uri="{FF2B5EF4-FFF2-40B4-BE49-F238E27FC236}">
                    <a16:creationId xmlns:a16="http://schemas.microsoft.com/office/drawing/2014/main" id="{F2AAF37A-A07D-4012-8E6D-4BC290C34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1" y="1727"/>
                <a:ext cx="698" cy="433"/>
              </a:xfrm>
              <a:prstGeom prst="ellips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050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859" name="Text Box 51">
                <a:extLst>
                  <a:ext uri="{FF2B5EF4-FFF2-40B4-BE49-F238E27FC236}">
                    <a16:creationId xmlns:a16="http://schemas.microsoft.com/office/drawing/2014/main" id="{89934B67-2753-4DAC-AA8D-3E2D9658CD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18" y="1008"/>
                <a:ext cx="317" cy="3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1</a:t>
                </a:r>
              </a:p>
            </p:txBody>
          </p:sp>
          <p:sp>
            <p:nvSpPr>
              <p:cNvPr id="119860" name="Text Box 52">
                <a:extLst>
                  <a:ext uri="{FF2B5EF4-FFF2-40B4-BE49-F238E27FC236}">
                    <a16:creationId xmlns:a16="http://schemas.microsoft.com/office/drawing/2014/main" id="{CA192C7E-71B4-4F11-B21C-3E549EA264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23" y="1008"/>
                <a:ext cx="314" cy="3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2</a:t>
                </a:r>
              </a:p>
            </p:txBody>
          </p:sp>
          <p:sp>
            <p:nvSpPr>
              <p:cNvPr id="119861" name="Text Box 53">
                <a:extLst>
                  <a:ext uri="{FF2B5EF4-FFF2-40B4-BE49-F238E27FC236}">
                    <a16:creationId xmlns:a16="http://schemas.microsoft.com/office/drawing/2014/main" id="{9B7E28E9-0DA1-48BF-9CF2-9F352C835D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3" y="1008"/>
                <a:ext cx="317" cy="3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3</a:t>
                </a:r>
              </a:p>
            </p:txBody>
          </p:sp>
          <p:sp>
            <p:nvSpPr>
              <p:cNvPr id="119862" name="Text Box 54">
                <a:extLst>
                  <a:ext uri="{FF2B5EF4-FFF2-40B4-BE49-F238E27FC236}">
                    <a16:creationId xmlns:a16="http://schemas.microsoft.com/office/drawing/2014/main" id="{FBCBC9E2-8138-44CC-BC0C-4F157ED0C7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55" y="1008"/>
                <a:ext cx="317" cy="3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4</a:t>
                </a:r>
              </a:p>
            </p:txBody>
          </p:sp>
          <p:sp>
            <p:nvSpPr>
              <p:cNvPr id="119863" name="Text Box 55">
                <a:extLst>
                  <a:ext uri="{FF2B5EF4-FFF2-40B4-BE49-F238E27FC236}">
                    <a16:creationId xmlns:a16="http://schemas.microsoft.com/office/drawing/2014/main" id="{9EB69789-EE9E-4230-834A-720AF2EAFB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10" y="1824"/>
                <a:ext cx="449" cy="3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3,4</a:t>
                </a:r>
              </a:p>
            </p:txBody>
          </p:sp>
          <p:sp>
            <p:nvSpPr>
              <p:cNvPr id="119864" name="Text Box 56">
                <a:extLst>
                  <a:ext uri="{FF2B5EF4-FFF2-40B4-BE49-F238E27FC236}">
                    <a16:creationId xmlns:a16="http://schemas.microsoft.com/office/drawing/2014/main" id="{393DF159-7ACF-40D4-BF9D-958A5DCB3F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87" y="1824"/>
                <a:ext cx="449" cy="3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2,4</a:t>
                </a:r>
              </a:p>
            </p:txBody>
          </p:sp>
          <p:sp>
            <p:nvSpPr>
              <p:cNvPr id="119865" name="Text Box 57">
                <a:extLst>
                  <a:ext uri="{FF2B5EF4-FFF2-40B4-BE49-F238E27FC236}">
                    <a16:creationId xmlns:a16="http://schemas.microsoft.com/office/drawing/2014/main" id="{DF34D813-5AF8-4992-8C5C-22F3B146A2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76" y="1824"/>
                <a:ext cx="447" cy="3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1,4</a:t>
                </a:r>
              </a:p>
            </p:txBody>
          </p:sp>
          <p:sp>
            <p:nvSpPr>
              <p:cNvPr id="119866" name="Text Box 58">
                <a:extLst>
                  <a:ext uri="{FF2B5EF4-FFF2-40B4-BE49-F238E27FC236}">
                    <a16:creationId xmlns:a16="http://schemas.microsoft.com/office/drawing/2014/main" id="{7F5F18FE-CFB7-4C23-9F98-3FE03D3D4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44" y="1824"/>
                <a:ext cx="449" cy="3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2,3</a:t>
                </a:r>
              </a:p>
            </p:txBody>
          </p:sp>
          <p:sp>
            <p:nvSpPr>
              <p:cNvPr id="119867" name="Text Box 59">
                <a:extLst>
                  <a:ext uri="{FF2B5EF4-FFF2-40B4-BE49-F238E27FC236}">
                    <a16:creationId xmlns:a16="http://schemas.microsoft.com/office/drawing/2014/main" id="{53FEF5EB-FEE7-45AA-8025-5857DDE73B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3" y="1824"/>
                <a:ext cx="447" cy="3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1,3</a:t>
                </a:r>
              </a:p>
            </p:txBody>
          </p:sp>
          <p:sp>
            <p:nvSpPr>
              <p:cNvPr id="119868" name="Text Box 60">
                <a:extLst>
                  <a:ext uri="{FF2B5EF4-FFF2-40B4-BE49-F238E27FC236}">
                    <a16:creationId xmlns:a16="http://schemas.microsoft.com/office/drawing/2014/main" id="{4376E9F1-FAF6-4C01-AD37-69A40F488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1" y="1824"/>
                <a:ext cx="449" cy="3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1,2</a:t>
                </a:r>
              </a:p>
            </p:txBody>
          </p:sp>
          <p:sp>
            <p:nvSpPr>
              <p:cNvPr id="119869" name="Text Box 61">
                <a:extLst>
                  <a:ext uri="{FF2B5EF4-FFF2-40B4-BE49-F238E27FC236}">
                    <a16:creationId xmlns:a16="http://schemas.microsoft.com/office/drawing/2014/main" id="{C172972F-EB7D-4CC9-AA1E-813A33679F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72" y="2631"/>
                <a:ext cx="581" cy="3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2,3,4</a:t>
                </a:r>
              </a:p>
            </p:txBody>
          </p:sp>
          <p:sp>
            <p:nvSpPr>
              <p:cNvPr id="119870" name="Text Box 62">
                <a:extLst>
                  <a:ext uri="{FF2B5EF4-FFF2-40B4-BE49-F238E27FC236}">
                    <a16:creationId xmlns:a16="http://schemas.microsoft.com/office/drawing/2014/main" id="{04EC3848-7E00-4E51-87D7-D57CFC2C0B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6" y="2631"/>
                <a:ext cx="579" cy="3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1,3,4</a:t>
                </a:r>
              </a:p>
            </p:txBody>
          </p:sp>
          <p:sp>
            <p:nvSpPr>
              <p:cNvPr id="119871" name="Text Box 63">
                <a:extLst>
                  <a:ext uri="{FF2B5EF4-FFF2-40B4-BE49-F238E27FC236}">
                    <a16:creationId xmlns:a16="http://schemas.microsoft.com/office/drawing/2014/main" id="{77AAD91D-426A-44B6-9B1F-F7A653FEC7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15" y="2631"/>
                <a:ext cx="581" cy="3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1,2,4</a:t>
                </a:r>
              </a:p>
            </p:txBody>
          </p:sp>
          <p:sp>
            <p:nvSpPr>
              <p:cNvPr id="119872" name="Text Box 64">
                <a:extLst>
                  <a:ext uri="{FF2B5EF4-FFF2-40B4-BE49-F238E27FC236}">
                    <a16:creationId xmlns:a16="http://schemas.microsoft.com/office/drawing/2014/main" id="{832BE6B5-6BF2-4F14-88D1-4352FD7AF0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8" y="2631"/>
                <a:ext cx="581" cy="3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1,2,3</a:t>
                </a:r>
              </a:p>
            </p:txBody>
          </p:sp>
          <p:sp>
            <p:nvSpPr>
              <p:cNvPr id="119873" name="Text Box 65">
                <a:extLst>
                  <a:ext uri="{FF2B5EF4-FFF2-40B4-BE49-F238E27FC236}">
                    <a16:creationId xmlns:a16="http://schemas.microsoft.com/office/drawing/2014/main" id="{13644B4A-C2C6-439E-90B5-7C2F42FE23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1" y="3504"/>
                <a:ext cx="714" cy="3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kern="0">
                    <a:solidFill>
                      <a:sysClr val="windowText" lastClr="000000"/>
                    </a:solidFill>
                  </a:rPr>
                  <a:t>1,2,3,4</a:t>
                </a:r>
              </a:p>
            </p:txBody>
          </p:sp>
        </p:grp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AE26765F-7B84-4E1D-B7C4-61C44F2C1C04}"/>
                </a:ext>
              </a:extLst>
            </p:cNvPr>
            <p:cNvSpPr/>
            <p:nvPr/>
          </p:nvSpPr>
          <p:spPr>
            <a:xfrm>
              <a:off x="1930400" y="1524001"/>
              <a:ext cx="912327" cy="533996"/>
            </a:xfrm>
            <a:prstGeom prst="ellipse">
              <a:avLst/>
            </a:prstGeom>
            <a:noFill/>
            <a:ln w="508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05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1033E425-F7F2-4B7F-9DEA-10E6F831B52B}"/>
                </a:ext>
              </a:extLst>
            </p:cNvPr>
            <p:cNvSpPr/>
            <p:nvPr/>
          </p:nvSpPr>
          <p:spPr>
            <a:xfrm>
              <a:off x="373029" y="2743795"/>
              <a:ext cx="1076260" cy="685800"/>
            </a:xfrm>
            <a:prstGeom prst="ellipse">
              <a:avLst/>
            </a:prstGeom>
            <a:noFill/>
            <a:ln w="508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05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0E2905E7-D42D-4BB4-9021-0D6B9249EE1A}"/>
                </a:ext>
              </a:extLst>
            </p:cNvPr>
            <p:cNvSpPr/>
            <p:nvPr/>
          </p:nvSpPr>
          <p:spPr>
            <a:xfrm>
              <a:off x="2842727" y="3961806"/>
              <a:ext cx="1372055" cy="839391"/>
            </a:xfrm>
            <a:prstGeom prst="ellipse">
              <a:avLst/>
            </a:prstGeom>
            <a:noFill/>
            <a:ln w="508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05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7A85F952-CBE9-4F8D-9FCA-9679E3DBD8A2}"/>
                </a:ext>
              </a:extLst>
            </p:cNvPr>
            <p:cNvSpPr/>
            <p:nvPr/>
          </p:nvSpPr>
          <p:spPr>
            <a:xfrm>
              <a:off x="3733669" y="5258396"/>
              <a:ext cx="1674974" cy="989409"/>
            </a:xfrm>
            <a:prstGeom prst="ellipse">
              <a:avLst/>
            </a:prstGeom>
            <a:noFill/>
            <a:ln w="508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05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1273" name="Line 9">
            <a:extLst>
              <a:ext uri="{FF2B5EF4-FFF2-40B4-BE49-F238E27FC236}">
                <a16:creationId xmlns:a16="http://schemas.microsoft.com/office/drawing/2014/main" id="{D1C7F74C-9A50-4C6F-82F4-134E99878E1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22738" y="6657975"/>
            <a:ext cx="4611687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76" name="Line 12">
            <a:extLst>
              <a:ext uri="{FF2B5EF4-FFF2-40B4-BE49-F238E27FC236}">
                <a16:creationId xmlns:a16="http://schemas.microsoft.com/office/drawing/2014/main" id="{C378C6FC-7BC3-40F1-A26E-92956FAB981E}"/>
              </a:ext>
            </a:extLst>
          </p:cNvPr>
          <p:cNvSpPr>
            <a:spLocks noChangeShapeType="1"/>
          </p:cNvSpPr>
          <p:nvPr/>
        </p:nvSpPr>
        <p:spPr bwMode="auto">
          <a:xfrm>
            <a:off x="4122738" y="6657975"/>
            <a:ext cx="4611687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1280" name="Rectangle 16">
            <a:extLst>
              <a:ext uri="{FF2B5EF4-FFF2-40B4-BE49-F238E27FC236}">
                <a16:creationId xmlns:a16="http://schemas.microsoft.com/office/drawing/2014/main" id="{28595685-B4F5-40A6-A050-8DA59BA54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6686550"/>
            <a:ext cx="6985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 dirty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0</a:t>
            </a:r>
            <a:endParaRPr lang="en-US" sz="1800" kern="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286" name="Rectangle 22">
            <a:extLst>
              <a:ext uri="{FF2B5EF4-FFF2-40B4-BE49-F238E27FC236}">
                <a16:creationId xmlns:a16="http://schemas.microsoft.com/office/drawing/2014/main" id="{A3C6F187-79D1-4858-BDCA-7B37F196B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686550"/>
            <a:ext cx="6985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 dirty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292" name="Rectangle 28">
            <a:extLst>
              <a:ext uri="{FF2B5EF4-FFF2-40B4-BE49-F238E27FC236}">
                <a16:creationId xmlns:a16="http://schemas.microsoft.com/office/drawing/2014/main" id="{937C6FFA-5883-42C3-A4CF-5F2F8BF0A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8738" y="6686550"/>
            <a:ext cx="6985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 dirty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298" name="Rectangle 34">
            <a:extLst>
              <a:ext uri="{FF2B5EF4-FFF2-40B4-BE49-F238E27FC236}">
                <a16:creationId xmlns:a16="http://schemas.microsoft.com/office/drawing/2014/main" id="{294BF42D-5B33-4136-A6CE-99CC44AF9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9675" y="6686550"/>
            <a:ext cx="6985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 dirty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304" name="Rectangle 40">
            <a:extLst>
              <a:ext uri="{FF2B5EF4-FFF2-40B4-BE49-F238E27FC236}">
                <a16:creationId xmlns:a16="http://schemas.microsoft.com/office/drawing/2014/main" id="{443D50B1-B2B8-4F0D-8AB7-C95CEEA44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75" y="6686550"/>
            <a:ext cx="6985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 dirty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4</a:t>
            </a:r>
            <a:endParaRPr lang="en-US" sz="1800" kern="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339" name="Line 75">
            <a:extLst>
              <a:ext uri="{FF2B5EF4-FFF2-40B4-BE49-F238E27FC236}">
                <a16:creationId xmlns:a16="http://schemas.microsoft.com/office/drawing/2014/main" id="{E0CE3F72-EA1F-4E44-9055-ED9B6696446E}"/>
              </a:ext>
            </a:extLst>
          </p:cNvPr>
          <p:cNvSpPr>
            <a:spLocks noChangeShapeType="1"/>
          </p:cNvSpPr>
          <p:nvPr/>
        </p:nvSpPr>
        <p:spPr bwMode="auto">
          <a:xfrm>
            <a:off x="4122738" y="6657975"/>
            <a:ext cx="4611687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grpSp>
        <p:nvGrpSpPr>
          <p:cNvPr id="43019" name="Group 148">
            <a:extLst>
              <a:ext uri="{FF2B5EF4-FFF2-40B4-BE49-F238E27FC236}">
                <a16:creationId xmlns:a16="http://schemas.microsoft.com/office/drawing/2014/main" id="{D67F3D93-8835-4354-9913-F104D6C6F85C}"/>
              </a:ext>
            </a:extLst>
          </p:cNvPr>
          <p:cNvGrpSpPr>
            <a:grpSpLocks/>
          </p:cNvGrpSpPr>
          <p:nvPr/>
        </p:nvGrpSpPr>
        <p:grpSpPr bwMode="auto">
          <a:xfrm>
            <a:off x="8686800" y="4495800"/>
            <a:ext cx="331788" cy="2152650"/>
            <a:chOff x="371955" y="3200400"/>
            <a:chExt cx="331788" cy="3524250"/>
          </a:xfrm>
        </p:grpSpPr>
        <p:sp>
          <p:nvSpPr>
            <p:cNvPr id="11275" name="Line 11">
              <a:extLst>
                <a:ext uri="{FF2B5EF4-FFF2-40B4-BE49-F238E27FC236}">
                  <a16:creationId xmlns:a16="http://schemas.microsoft.com/office/drawing/2014/main" id="{6E1B1CBE-0A2F-4728-B658-6E0DE4D2B6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7705" y="3275772"/>
              <a:ext cx="1588" cy="33527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77" name="Line 13">
              <a:extLst>
                <a:ext uri="{FF2B5EF4-FFF2-40B4-BE49-F238E27FC236}">
                  <a16:creationId xmlns:a16="http://schemas.microsoft.com/office/drawing/2014/main" id="{9FD202AB-2A5C-4807-9F0B-D69B57C5BF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7705" y="3275772"/>
              <a:ext cx="1588" cy="33527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78" name="Line 14">
              <a:extLst>
                <a:ext uri="{FF2B5EF4-FFF2-40B4-BE49-F238E27FC236}">
                  <a16:creationId xmlns:a16="http://schemas.microsoft.com/office/drawing/2014/main" id="{F65080A4-B247-4EB1-A661-9947436B0E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7705" y="6553116"/>
              <a:ext cx="1588" cy="7537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79" name="Line 15">
              <a:extLst>
                <a:ext uri="{FF2B5EF4-FFF2-40B4-BE49-F238E27FC236}">
                  <a16:creationId xmlns:a16="http://schemas.microsoft.com/office/drawing/2014/main" id="{BC18E05F-B8A4-4E38-AD3E-8DF38A7C80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3275772"/>
              <a:ext cx="1588" cy="6757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05" name="Line 41">
              <a:extLst>
                <a:ext uri="{FF2B5EF4-FFF2-40B4-BE49-F238E27FC236}">
                  <a16:creationId xmlns:a16="http://schemas.microsoft.com/office/drawing/2014/main" id="{78FD572F-457E-471E-946C-65EA9F914B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6628488"/>
              <a:ext cx="46038" cy="25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07" name="Rectangle 43">
              <a:extLst>
                <a:ext uri="{FF2B5EF4-FFF2-40B4-BE49-F238E27FC236}">
                  <a16:creationId xmlns:a16="http://schemas.microsoft.com/office/drawing/2014/main" id="{3870587C-D7AF-4729-8005-6364DE5C7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43" y="6553116"/>
              <a:ext cx="84137" cy="1715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10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08" name="Line 44">
              <a:extLst>
                <a:ext uri="{FF2B5EF4-FFF2-40B4-BE49-F238E27FC236}">
                  <a16:creationId xmlns:a16="http://schemas.microsoft.com/office/drawing/2014/main" id="{CB8F1A71-B8BB-479B-844F-058022A3E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6285419"/>
              <a:ext cx="46038" cy="25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10" name="Rectangle 46">
              <a:extLst>
                <a:ext uri="{FF2B5EF4-FFF2-40B4-BE49-F238E27FC236}">
                  <a16:creationId xmlns:a16="http://schemas.microsoft.com/office/drawing/2014/main" id="{74805A8A-B9D8-402A-82D3-9979344B9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5" y="6210047"/>
              <a:ext cx="136525" cy="1715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10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10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11" name="Line 47">
              <a:extLst>
                <a:ext uri="{FF2B5EF4-FFF2-40B4-BE49-F238E27FC236}">
                  <a16:creationId xmlns:a16="http://schemas.microsoft.com/office/drawing/2014/main" id="{76383F7D-B4F8-4B76-8050-A005C8A91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5952747"/>
              <a:ext cx="46038" cy="25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13" name="Rectangle 49">
              <a:extLst>
                <a:ext uri="{FF2B5EF4-FFF2-40B4-BE49-F238E27FC236}">
                  <a16:creationId xmlns:a16="http://schemas.microsoft.com/office/drawing/2014/main" id="{2D62F821-17FB-4E2B-8AF6-A44A90B69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5" y="5877375"/>
              <a:ext cx="136525" cy="1715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10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20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14" name="Line 50">
              <a:extLst>
                <a:ext uri="{FF2B5EF4-FFF2-40B4-BE49-F238E27FC236}">
                  <a16:creationId xmlns:a16="http://schemas.microsoft.com/office/drawing/2014/main" id="{AB3C1974-01C4-48A8-8500-199D72CCF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5620074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16" name="Rectangle 52">
              <a:extLst>
                <a:ext uri="{FF2B5EF4-FFF2-40B4-BE49-F238E27FC236}">
                  <a16:creationId xmlns:a16="http://schemas.microsoft.com/office/drawing/2014/main" id="{901ACF72-5B1A-4C56-8E7B-9677DCF0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5" y="5544702"/>
              <a:ext cx="136525" cy="1715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10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30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17" name="Line 53">
              <a:extLst>
                <a:ext uri="{FF2B5EF4-FFF2-40B4-BE49-F238E27FC236}">
                  <a16:creationId xmlns:a16="http://schemas.microsoft.com/office/drawing/2014/main" id="{F5A0D2CE-2D90-43AC-9BE1-782A8FCFF0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5287401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19" name="Rectangle 55">
              <a:extLst>
                <a:ext uri="{FF2B5EF4-FFF2-40B4-BE49-F238E27FC236}">
                  <a16:creationId xmlns:a16="http://schemas.microsoft.com/office/drawing/2014/main" id="{FDE3DE58-B732-497B-9F87-6D55B991C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5" y="5209431"/>
              <a:ext cx="136525" cy="1715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10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40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20" name="Line 56">
              <a:extLst>
                <a:ext uri="{FF2B5EF4-FFF2-40B4-BE49-F238E27FC236}">
                  <a16:creationId xmlns:a16="http://schemas.microsoft.com/office/drawing/2014/main" id="{90CA987D-22A6-4D9E-B51A-2AD5725E91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4952129"/>
              <a:ext cx="46038" cy="2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22" name="Rectangle 58">
              <a:extLst>
                <a:ext uri="{FF2B5EF4-FFF2-40B4-BE49-F238E27FC236}">
                  <a16:creationId xmlns:a16="http://schemas.microsoft.com/office/drawing/2014/main" id="{5F5C90F8-2776-43CB-B23D-26D2FD066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5" y="4876759"/>
              <a:ext cx="136525" cy="1715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10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50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23" name="Line 59">
              <a:extLst>
                <a:ext uri="{FF2B5EF4-FFF2-40B4-BE49-F238E27FC236}">
                  <a16:creationId xmlns:a16="http://schemas.microsoft.com/office/drawing/2014/main" id="{4C80F745-F8A0-4420-BF6D-4B63FEEB1E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4609060"/>
              <a:ext cx="46038" cy="2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25" name="Rectangle 61">
              <a:extLst>
                <a:ext uri="{FF2B5EF4-FFF2-40B4-BE49-F238E27FC236}">
                  <a16:creationId xmlns:a16="http://schemas.microsoft.com/office/drawing/2014/main" id="{E492D22E-33E2-4E3E-86A2-148FA23FC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5" y="4533690"/>
              <a:ext cx="136525" cy="1715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10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60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26" name="Line 62">
              <a:extLst>
                <a:ext uri="{FF2B5EF4-FFF2-40B4-BE49-F238E27FC236}">
                  <a16:creationId xmlns:a16="http://schemas.microsoft.com/office/drawing/2014/main" id="{49539EFF-6A09-4711-92F2-9BDA322D84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4276388"/>
              <a:ext cx="46038" cy="2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28" name="Rectangle 64">
              <a:extLst>
                <a:ext uri="{FF2B5EF4-FFF2-40B4-BE49-F238E27FC236}">
                  <a16:creationId xmlns:a16="http://schemas.microsoft.com/office/drawing/2014/main" id="{6FCFD263-ABBD-4A30-923B-F6117C9E1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5" y="4201018"/>
              <a:ext cx="136525" cy="1715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10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70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29" name="Line 65">
              <a:extLst>
                <a:ext uri="{FF2B5EF4-FFF2-40B4-BE49-F238E27FC236}">
                  <a16:creationId xmlns:a16="http://schemas.microsoft.com/office/drawing/2014/main" id="{2FE3B7DE-D8D4-4358-AD9C-8A064BE9BF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3943715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31" name="Rectangle 67">
              <a:extLst>
                <a:ext uri="{FF2B5EF4-FFF2-40B4-BE49-F238E27FC236}">
                  <a16:creationId xmlns:a16="http://schemas.microsoft.com/office/drawing/2014/main" id="{9D9D5E63-4243-4B6D-A9F0-9D433F1BD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5" y="3868345"/>
              <a:ext cx="136525" cy="1715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10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80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32" name="Line 68">
              <a:extLst>
                <a:ext uri="{FF2B5EF4-FFF2-40B4-BE49-F238E27FC236}">
                  <a16:creationId xmlns:a16="http://schemas.microsoft.com/office/drawing/2014/main" id="{3C8C829F-8924-4A65-B300-5474E0DE05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3611043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34" name="Rectangle 70">
              <a:extLst>
                <a:ext uri="{FF2B5EF4-FFF2-40B4-BE49-F238E27FC236}">
                  <a16:creationId xmlns:a16="http://schemas.microsoft.com/office/drawing/2014/main" id="{55E22D08-5E5F-4C4F-88FA-9EFB013E0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5" y="3533073"/>
              <a:ext cx="136525" cy="1715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10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90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35" name="Line 71">
              <a:extLst>
                <a:ext uri="{FF2B5EF4-FFF2-40B4-BE49-F238E27FC236}">
                  <a16:creationId xmlns:a16="http://schemas.microsoft.com/office/drawing/2014/main" id="{DD1F60A6-30ED-4F0A-B580-C76CB436E7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705" y="3275772"/>
              <a:ext cx="46038" cy="25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37" name="Rectangle 73">
              <a:extLst>
                <a:ext uri="{FF2B5EF4-FFF2-40B4-BE49-F238E27FC236}">
                  <a16:creationId xmlns:a16="http://schemas.microsoft.com/office/drawing/2014/main" id="{F7B06C01-3C64-4BCB-B763-B026C5039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55" y="3200400"/>
              <a:ext cx="182563" cy="1715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sz="1000" kern="0">
                  <a:solidFill>
                    <a:srgbClr val="000000"/>
                  </a:solidFill>
                  <a:latin typeface="Helvetica" pitchFamily="34" charset="0"/>
                  <a:cs typeface="Arial" pitchFamily="34" charset="0"/>
                </a:rPr>
                <a:t>100</a:t>
              </a:r>
              <a:endParaRPr lang="en-US" sz="1800" ker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341" name="Line 77">
              <a:extLst>
                <a:ext uri="{FF2B5EF4-FFF2-40B4-BE49-F238E27FC236}">
                  <a16:creationId xmlns:a16="http://schemas.microsoft.com/office/drawing/2014/main" id="{B4E416CA-A129-474F-8377-C7F1DED49A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7705" y="3275772"/>
              <a:ext cx="1588" cy="33527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1342" name="Freeform 78">
            <a:extLst>
              <a:ext uri="{FF2B5EF4-FFF2-40B4-BE49-F238E27FC236}">
                <a16:creationId xmlns:a16="http://schemas.microsoft.com/office/drawing/2014/main" id="{B68FEE15-C3A9-455F-9BA6-935BBFE77B26}"/>
              </a:ext>
            </a:extLst>
          </p:cNvPr>
          <p:cNvSpPr>
            <a:spLocks/>
          </p:cNvSpPr>
          <p:nvPr/>
        </p:nvSpPr>
        <p:spPr bwMode="auto">
          <a:xfrm>
            <a:off x="4122738" y="4752975"/>
            <a:ext cx="4611687" cy="971550"/>
          </a:xfrm>
          <a:custGeom>
            <a:avLst/>
            <a:gdLst/>
            <a:ahLst/>
            <a:cxnLst>
              <a:cxn ang="0">
                <a:pos x="0" y="996"/>
              </a:cxn>
              <a:cxn ang="0">
                <a:pos x="725" y="738"/>
              </a:cxn>
              <a:cxn ang="0">
                <a:pos x="1453" y="0"/>
              </a:cxn>
              <a:cxn ang="0">
                <a:pos x="2177" y="192"/>
              </a:cxn>
              <a:cxn ang="0">
                <a:pos x="2905" y="528"/>
              </a:cxn>
            </a:cxnLst>
            <a:rect l="0" t="0" r="r" b="b"/>
            <a:pathLst>
              <a:path w="2905" h="996">
                <a:moveTo>
                  <a:pt x="0" y="996"/>
                </a:moveTo>
                <a:lnTo>
                  <a:pt x="725" y="738"/>
                </a:lnTo>
                <a:lnTo>
                  <a:pt x="1453" y="0"/>
                </a:lnTo>
                <a:lnTo>
                  <a:pt x="2177" y="192"/>
                </a:lnTo>
                <a:lnTo>
                  <a:pt x="2905" y="528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BA26766C-4F17-4737-A8E7-62F2BFFB19AE}"/>
              </a:ext>
            </a:extLst>
          </p:cNvPr>
          <p:cNvSpPr/>
          <p:nvPr/>
        </p:nvSpPr>
        <p:spPr>
          <a:xfrm>
            <a:off x="0" y="4994275"/>
            <a:ext cx="3733800" cy="18161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600" kern="0" dirty="0">
                <a:solidFill>
                  <a:sysClr val="windowText" lastClr="000000"/>
                </a:solidFill>
              </a:rPr>
              <a:t>Class     </a:t>
            </a:r>
            <a:r>
              <a:rPr lang="pt-BR" sz="1600" b="1" kern="0" dirty="0">
                <a:solidFill>
                  <a:sysClr val="windowText" lastClr="000000"/>
                </a:solidFill>
              </a:rPr>
              <a:t>F1            F2            </a:t>
            </a:r>
            <a:r>
              <a:rPr lang="pt-BR" sz="1600" b="1" kern="0" dirty="0">
                <a:solidFill>
                  <a:schemeClr val="bg1">
                    <a:lumMod val="65000"/>
                  </a:schemeClr>
                </a:solidFill>
              </a:rPr>
              <a:t>F3</a:t>
            </a:r>
            <a:r>
              <a:rPr lang="pt-BR" sz="1600" b="1" kern="0" dirty="0">
                <a:solidFill>
                  <a:sysClr val="windowText" lastClr="000000"/>
                </a:solidFill>
              </a:rPr>
              <a:t>          </a:t>
            </a:r>
            <a:r>
              <a:rPr lang="pt-BR" sz="1600" b="1" kern="0" dirty="0">
                <a:solidFill>
                  <a:schemeClr val="bg1">
                    <a:lumMod val="65000"/>
                  </a:schemeClr>
                </a:solidFill>
              </a:rPr>
              <a:t>F4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600" kern="0" dirty="0">
                <a:solidFill>
                  <a:sysClr val="windowText" lastClr="000000"/>
                </a:solidFill>
              </a:rPr>
              <a:t>    </a:t>
            </a:r>
            <a:r>
              <a:rPr lang="pt-BR" sz="1600" kern="0" dirty="0">
                <a:solidFill>
                  <a:srgbClr val="0000FF"/>
                </a:solidFill>
              </a:rPr>
              <a:t>0</a:t>
            </a:r>
            <a:r>
              <a:rPr lang="pt-BR" sz="1600" kern="0" dirty="0">
                <a:solidFill>
                  <a:sysClr val="windowText" lastClr="000000"/>
                </a:solidFill>
              </a:rPr>
              <a:t>    1.4371    0.4416    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0.8416</a:t>
            </a:r>
            <a:r>
              <a:rPr lang="pt-BR" sz="1600" kern="0" dirty="0">
                <a:solidFill>
                  <a:sysClr val="windowText" lastClr="000000"/>
                </a:solidFill>
              </a:rPr>
              <a:t>    -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0.6591</a:t>
            </a:r>
            <a:r>
              <a:rPr lang="pt-BR" sz="1600" kern="0" dirty="0">
                <a:solidFill>
                  <a:sysClr val="windowText" lastClr="000000"/>
                </a:solidFill>
              </a:rPr>
              <a:t>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600" kern="0" dirty="0">
                <a:solidFill>
                  <a:sysClr val="windowText" lastClr="000000"/>
                </a:solidFill>
              </a:rPr>
              <a:t>    </a:t>
            </a:r>
            <a:r>
              <a:rPr lang="pt-BR" sz="1600" kern="0" dirty="0">
                <a:solidFill>
                  <a:srgbClr val="FF0000"/>
                </a:solidFill>
              </a:rPr>
              <a:t>1</a:t>
            </a:r>
            <a:r>
              <a:rPr lang="pt-BR" sz="1600" kern="0" dirty="0">
                <a:solidFill>
                  <a:sysClr val="windowText" lastClr="000000"/>
                </a:solidFill>
              </a:rPr>
              <a:t>   -0.0276   -0.8036   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0.2391</a:t>
            </a:r>
            <a:r>
              <a:rPr lang="pt-BR" sz="1600" kern="0" dirty="0">
                <a:solidFill>
                  <a:sysClr val="windowText" lastClr="000000"/>
                </a:solidFill>
              </a:rPr>
              <a:t>     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0.7431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600" kern="0" dirty="0">
                <a:solidFill>
                  <a:sysClr val="windowText" lastClr="000000"/>
                </a:solidFill>
              </a:rPr>
              <a:t>    </a:t>
            </a:r>
            <a:r>
              <a:rPr lang="pt-BR" sz="1600" kern="0" dirty="0">
                <a:solidFill>
                  <a:srgbClr val="FF0000"/>
                </a:solidFill>
              </a:rPr>
              <a:t>1</a:t>
            </a:r>
            <a:r>
              <a:rPr lang="pt-BR" sz="1600" kern="0" dirty="0">
                <a:solidFill>
                  <a:sysClr val="windowText" lastClr="000000"/>
                </a:solidFill>
              </a:rPr>
              <a:t>    0.9239    0.2876   -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0.7893</a:t>
            </a:r>
            <a:r>
              <a:rPr lang="pt-BR" sz="1600" kern="0" dirty="0">
                <a:solidFill>
                  <a:sysClr val="windowText" lastClr="000000"/>
                </a:solidFill>
              </a:rPr>
              <a:t>    -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0.1294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600" kern="0" dirty="0">
                <a:solidFill>
                  <a:sysClr val="windowText" lastClr="000000"/>
                </a:solidFill>
              </a:rPr>
              <a:t>    </a:t>
            </a:r>
            <a:r>
              <a:rPr lang="pt-BR" sz="1600" kern="0" dirty="0">
                <a:solidFill>
                  <a:srgbClr val="FF0000"/>
                </a:solidFill>
              </a:rPr>
              <a:t>1</a:t>
            </a:r>
            <a:r>
              <a:rPr lang="pt-BR" sz="1600" kern="0" dirty="0">
                <a:solidFill>
                  <a:sysClr val="windowText" lastClr="000000"/>
                </a:solidFill>
              </a:rPr>
              <a:t>   -0.3213    0.4670    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1.0125</a:t>
            </a:r>
            <a:r>
              <a:rPr lang="pt-BR" sz="1600" kern="0" dirty="0">
                <a:solidFill>
                  <a:sysClr val="windowText" lastClr="000000"/>
                </a:solidFill>
              </a:rPr>
              <a:t>    -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0.7545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600" kern="0" dirty="0">
                <a:solidFill>
                  <a:sysClr val="windowText" lastClr="000000"/>
                </a:solidFill>
              </a:rPr>
              <a:t>    </a:t>
            </a:r>
            <a:r>
              <a:rPr lang="pt-BR" sz="1600" kern="0" dirty="0">
                <a:solidFill>
                  <a:srgbClr val="FF0000"/>
                </a:solidFill>
              </a:rPr>
              <a:t>1</a:t>
            </a:r>
            <a:r>
              <a:rPr lang="pt-BR" sz="1600" kern="0" dirty="0">
                <a:solidFill>
                  <a:sysClr val="windowText" lastClr="000000"/>
                </a:solidFill>
              </a:rPr>
              <a:t>    0.6611    0.0046     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0.6234</a:t>
            </a:r>
            <a:r>
              <a:rPr lang="pt-BR" sz="1600" kern="0" dirty="0">
                <a:solidFill>
                  <a:sysClr val="windowText" lastClr="000000"/>
                </a:solidFill>
              </a:rPr>
              <a:t>    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0.2311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1600" kern="0" dirty="0">
                <a:solidFill>
                  <a:sysClr val="windowText" lastClr="000000"/>
                </a:solidFill>
              </a:rPr>
              <a:t>   </a:t>
            </a:r>
            <a:r>
              <a:rPr lang="pt-BR" sz="1600" kern="0" dirty="0">
                <a:solidFill>
                  <a:srgbClr val="0000FF"/>
                </a:solidFill>
              </a:rPr>
              <a:t> 0    </a:t>
            </a:r>
            <a:r>
              <a:rPr lang="pt-BR" sz="1600" kern="0" dirty="0">
                <a:solidFill>
                  <a:sysClr val="windowText" lastClr="000000"/>
                </a:solidFill>
              </a:rPr>
              <a:t>1.9153    0.3261     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0.8232</a:t>
            </a:r>
            <a:r>
              <a:rPr lang="pt-BR" sz="1600" kern="0" dirty="0">
                <a:solidFill>
                  <a:sysClr val="windowText" lastClr="000000"/>
                </a:solidFill>
              </a:rPr>
              <a:t>    </a:t>
            </a:r>
            <a:r>
              <a:rPr lang="pt-BR" sz="1600" kern="0" dirty="0">
                <a:solidFill>
                  <a:schemeClr val="bg1">
                    <a:lumMod val="65000"/>
                  </a:schemeClr>
                </a:solidFill>
              </a:rPr>
              <a:t>0.9796</a:t>
            </a:r>
            <a:endParaRPr lang="en-US" sz="1600" kern="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7C8AF64F-794C-4B26-88AE-1F514A5820AE}"/>
              </a:ext>
            </a:extLst>
          </p:cNvPr>
          <p:cNvSpPr txBox="1"/>
          <p:nvPr/>
        </p:nvSpPr>
        <p:spPr>
          <a:xfrm>
            <a:off x="6019800" y="6096000"/>
            <a:ext cx="1090613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F1 and F2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2839EEE-770B-426F-A890-2F9C95C8CEFC}"/>
              </a:ext>
            </a:extLst>
          </p:cNvPr>
          <p:cNvSpPr txBox="1"/>
          <p:nvPr/>
        </p:nvSpPr>
        <p:spPr>
          <a:xfrm>
            <a:off x="56444" y="125592"/>
            <a:ext cx="449580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The result of this search is that I now know:</a:t>
            </a:r>
          </a:p>
          <a:p>
            <a:r>
              <a:rPr lang="en-US" sz="1600" dirty="0"/>
              <a:t>1) Which subset of features is best for this problem.</a:t>
            </a:r>
          </a:p>
          <a:p>
            <a:r>
              <a:rPr lang="en-US" sz="1600" dirty="0"/>
              <a:t>2) My expected accuracy when I deploy this algorithm on this domain next week.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3401948-A9F4-4D7C-A235-39403CA2CBE6}"/>
              </a:ext>
            </a:extLst>
          </p:cNvPr>
          <p:cNvCxnSpPr>
            <a:cxnSpLocks/>
          </p:cNvCxnSpPr>
          <p:nvPr/>
        </p:nvCxnSpPr>
        <p:spPr bwMode="auto">
          <a:xfrm>
            <a:off x="6115843" y="4739640"/>
            <a:ext cx="2703513" cy="0"/>
          </a:xfrm>
          <a:prstGeom prst="line">
            <a:avLst/>
          </a:prstGeom>
          <a:noFill/>
          <a:ln w="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94699971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134567E-2709-4D56-912D-811F3E176F59}"/>
              </a:ext>
            </a:extLst>
          </p:cNvPr>
          <p:cNvSpPr/>
          <p:nvPr/>
        </p:nvSpPr>
        <p:spPr>
          <a:xfrm>
            <a:off x="228600" y="4876800"/>
            <a:ext cx="9677400" cy="230822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 1     0.5377   -1.3499    0.6715    0.8884   -0.1022   -0.8637   -1.0891   -0.6156    1.4193   -1.1480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 0     1.8339    3.0349   -1.2075   -1.1471   -0.2414    0.0774    0.0326    0.7481    0.2916    0.1049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 1   -2.2588    0.7254    0.7172   -1.0689    0.3192   -1.2141    0.5525   -0.1924    0.1978    0.7223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 1     0.8622   -0.0631    1.6302   -0.8095    0.3129   -1.1135    1.1006    0.8886    1.5877    2.5855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 0     0.3188    0.7147    0.4889   -2.9443   -0.8649   -0.0068    1.5442   -0.7648   -0.8045   -0.6669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 0    -1.3077   -0.2050    1.0347    1.4384   -0.0301    1.5326    0.0859   -1.4023    0.6966    0.1873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 1   -0.4336   -0.1241    0.7269    0.3252   -0.1649   -0.7697   -1.4916   -1.4224    0.8351   -0.0825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sysClr val="windowText" lastClr="000000"/>
                </a:solidFill>
              </a:rPr>
              <a:t> 0     0.3426    1.4897   -0.3034   -0.7549    0.6277    0.3714   -0.7423    0.4882   -0.2437   -1.9330</a:t>
            </a:r>
          </a:p>
        </p:txBody>
      </p:sp>
      <p:sp>
        <p:nvSpPr>
          <p:cNvPr id="3" name="Line 9">
            <a:extLst>
              <a:ext uri="{FF2B5EF4-FFF2-40B4-BE49-F238E27FC236}">
                <a16:creationId xmlns:a16="http://schemas.microsoft.com/office/drawing/2014/main" id="{BAA433A4-D808-40DB-85C8-8DC59A9D8B03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800" y="3048000"/>
            <a:ext cx="46116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" name="Line 12">
            <a:extLst>
              <a:ext uri="{FF2B5EF4-FFF2-40B4-BE49-F238E27FC236}">
                <a16:creationId xmlns:a16="http://schemas.microsoft.com/office/drawing/2014/main" id="{C2BAC04F-62D9-4B7A-8EBA-4666B593CCF3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800" y="3048000"/>
            <a:ext cx="46116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Rectangle 16">
            <a:extLst>
              <a:ext uri="{FF2B5EF4-FFF2-40B4-BE49-F238E27FC236}">
                <a16:creationId xmlns:a16="http://schemas.microsoft.com/office/drawing/2014/main" id="{21D0DFED-9894-439D-B3D5-B8067F5B8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" y="3076575"/>
            <a:ext cx="84138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1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Rectangle 22">
            <a:extLst>
              <a:ext uri="{FF2B5EF4-FFF2-40B4-BE49-F238E27FC236}">
                <a16:creationId xmlns:a16="http://schemas.microsoft.com/office/drawing/2014/main" id="{288435FF-8F8F-4922-AEDA-AA98D3DD6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6100" y="3076575"/>
            <a:ext cx="84138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2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Rectangle 28">
            <a:extLst>
              <a:ext uri="{FF2B5EF4-FFF2-40B4-BE49-F238E27FC236}">
                <a16:creationId xmlns:a16="http://schemas.microsoft.com/office/drawing/2014/main" id="{849C6D6E-BF44-4AC9-AA01-E8C8F1934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076575"/>
            <a:ext cx="84138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3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Rectangle 34">
            <a:extLst>
              <a:ext uri="{FF2B5EF4-FFF2-40B4-BE49-F238E27FC236}">
                <a16:creationId xmlns:a16="http://schemas.microsoft.com/office/drawing/2014/main" id="{D99D07FC-EFA1-4280-878C-0F7CA27FA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076575"/>
            <a:ext cx="84137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4</a:t>
            </a:r>
            <a:endParaRPr lang="en-US" sz="1800" ker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Line 75">
            <a:extLst>
              <a:ext uri="{FF2B5EF4-FFF2-40B4-BE49-F238E27FC236}">
                <a16:creationId xmlns:a16="http://schemas.microsoft.com/office/drawing/2014/main" id="{169E9F3C-3D8A-4A4F-AA9D-1451C0487CED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800" y="3048000"/>
            <a:ext cx="46116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9" name="Freeform 78">
            <a:extLst>
              <a:ext uri="{FF2B5EF4-FFF2-40B4-BE49-F238E27FC236}">
                <a16:creationId xmlns:a16="http://schemas.microsoft.com/office/drawing/2014/main" id="{076F9356-9765-434E-A3DE-529800F927E6}"/>
              </a:ext>
            </a:extLst>
          </p:cNvPr>
          <p:cNvSpPr>
            <a:spLocks/>
          </p:cNvSpPr>
          <p:nvPr/>
        </p:nvSpPr>
        <p:spPr bwMode="auto">
          <a:xfrm>
            <a:off x="685800" y="1143000"/>
            <a:ext cx="4611688" cy="971550"/>
          </a:xfrm>
          <a:custGeom>
            <a:avLst/>
            <a:gdLst/>
            <a:ahLst/>
            <a:cxnLst>
              <a:cxn ang="0">
                <a:pos x="0" y="996"/>
              </a:cxn>
              <a:cxn ang="0">
                <a:pos x="725" y="738"/>
              </a:cxn>
              <a:cxn ang="0">
                <a:pos x="1453" y="0"/>
              </a:cxn>
              <a:cxn ang="0">
                <a:pos x="2177" y="192"/>
              </a:cxn>
              <a:cxn ang="0">
                <a:pos x="2905" y="528"/>
              </a:cxn>
            </a:cxnLst>
            <a:rect l="0" t="0" r="r" b="b"/>
            <a:pathLst>
              <a:path w="2905" h="996">
                <a:moveTo>
                  <a:pt x="0" y="996"/>
                </a:moveTo>
                <a:lnTo>
                  <a:pt x="725" y="738"/>
                </a:lnTo>
                <a:lnTo>
                  <a:pt x="1453" y="0"/>
                </a:lnTo>
                <a:lnTo>
                  <a:pt x="2177" y="192"/>
                </a:lnTo>
                <a:lnTo>
                  <a:pt x="2905" y="528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1" name="Line 9">
            <a:extLst>
              <a:ext uri="{FF2B5EF4-FFF2-40B4-BE49-F238E27FC236}">
                <a16:creationId xmlns:a16="http://schemas.microsoft.com/office/drawing/2014/main" id="{071EE999-4D9B-4DA8-9ACB-6028688152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7800" y="3048000"/>
            <a:ext cx="46116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2" name="Line 12">
            <a:extLst>
              <a:ext uri="{FF2B5EF4-FFF2-40B4-BE49-F238E27FC236}">
                <a16:creationId xmlns:a16="http://schemas.microsoft.com/office/drawing/2014/main" id="{113EA32E-0CC8-41F5-80FC-A8C4E60A2BE4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7800" y="3048000"/>
            <a:ext cx="46116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43" name="Rectangle 16">
            <a:extLst>
              <a:ext uri="{FF2B5EF4-FFF2-40B4-BE49-F238E27FC236}">
                <a16:creationId xmlns:a16="http://schemas.microsoft.com/office/drawing/2014/main" id="{72079D83-B7FB-4C6C-8063-9BFB3EAE7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0" y="3076575"/>
            <a:ext cx="6985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 dirty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5</a:t>
            </a:r>
            <a:endParaRPr lang="en-US" sz="1800" kern="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Rectangle 22">
            <a:extLst>
              <a:ext uri="{FF2B5EF4-FFF2-40B4-BE49-F238E27FC236}">
                <a16:creationId xmlns:a16="http://schemas.microsoft.com/office/drawing/2014/main" id="{F867F03B-31BB-4FAD-A858-0B263DA17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8100" y="3076575"/>
            <a:ext cx="6985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 dirty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6</a:t>
            </a:r>
            <a:endParaRPr lang="en-US" sz="1800" kern="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Rectangle 28">
            <a:extLst>
              <a:ext uri="{FF2B5EF4-FFF2-40B4-BE49-F238E27FC236}">
                <a16:creationId xmlns:a16="http://schemas.microsoft.com/office/drawing/2014/main" id="{714F0E25-BB74-4648-831C-A5F1667A2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076575"/>
            <a:ext cx="6985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 dirty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7</a:t>
            </a:r>
            <a:endParaRPr lang="en-US" sz="1800" kern="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6" name="Rectangle 34">
            <a:extLst>
              <a:ext uri="{FF2B5EF4-FFF2-40B4-BE49-F238E27FC236}">
                <a16:creationId xmlns:a16="http://schemas.microsoft.com/office/drawing/2014/main" id="{C371AB9C-5880-4C4A-8B54-0FEE1485C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4738" y="3076575"/>
            <a:ext cx="6985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00" kern="0" dirty="0">
                <a:solidFill>
                  <a:srgbClr val="000000"/>
                </a:solidFill>
                <a:latin typeface="Helvetica" pitchFamily="34" charset="0"/>
                <a:cs typeface="Arial" pitchFamily="34" charset="0"/>
              </a:rPr>
              <a:t>8</a:t>
            </a:r>
            <a:endParaRPr lang="en-US" sz="1800" kern="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Line 75">
            <a:extLst>
              <a:ext uri="{FF2B5EF4-FFF2-40B4-BE49-F238E27FC236}">
                <a16:creationId xmlns:a16="http://schemas.microsoft.com/office/drawing/2014/main" id="{66B3B071-3DF7-40C0-A76C-0B4F41060087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7800" y="3048000"/>
            <a:ext cx="46116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989D5398-8CF2-4061-A15B-F110755AD9C3}"/>
              </a:ext>
            </a:extLst>
          </p:cNvPr>
          <p:cNvCxnSpPr/>
          <p:nvPr/>
        </p:nvCxnSpPr>
        <p:spPr>
          <a:xfrm>
            <a:off x="5257800" y="1647825"/>
            <a:ext cx="1066800" cy="609600"/>
          </a:xfrm>
          <a:prstGeom prst="line">
            <a:avLst/>
          </a:pr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3578A5F9-B36D-4566-A6D5-6840C367AA9D}"/>
              </a:ext>
            </a:extLst>
          </p:cNvPr>
          <p:cNvCxnSpPr/>
          <p:nvPr/>
        </p:nvCxnSpPr>
        <p:spPr>
          <a:xfrm>
            <a:off x="6324600" y="2257425"/>
            <a:ext cx="1219200" cy="381000"/>
          </a:xfrm>
          <a:prstGeom prst="line">
            <a:avLst/>
          </a:pr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F78073B7-6046-493D-AADA-E8DC525D8CE0}"/>
              </a:ext>
            </a:extLst>
          </p:cNvPr>
          <p:cNvCxnSpPr/>
          <p:nvPr/>
        </p:nvCxnSpPr>
        <p:spPr>
          <a:xfrm>
            <a:off x="7543800" y="2647950"/>
            <a:ext cx="1143000" cy="152400"/>
          </a:xfrm>
          <a:prstGeom prst="line">
            <a:avLst/>
          </a:pr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D0C47FF8-19B8-4BBD-BCD8-57434580CE03}"/>
              </a:ext>
            </a:extLst>
          </p:cNvPr>
          <p:cNvCxnSpPr/>
          <p:nvPr/>
        </p:nvCxnSpPr>
        <p:spPr>
          <a:xfrm>
            <a:off x="8667750" y="2800350"/>
            <a:ext cx="1143000" cy="152400"/>
          </a:xfrm>
          <a:prstGeom prst="line">
            <a:avLst/>
          </a:pr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BD70ECC0-07C0-4B37-8A60-898C612F18B4}"/>
              </a:ext>
            </a:extLst>
          </p:cNvPr>
          <p:cNvSpPr txBox="1"/>
          <p:nvPr/>
        </p:nvSpPr>
        <p:spPr>
          <a:xfrm>
            <a:off x="56444" y="125592"/>
            <a:ext cx="84017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For almost any problem we will see this basic curve.</a:t>
            </a:r>
          </a:p>
          <a:p>
            <a:r>
              <a:rPr lang="en-US" sz="1800" dirty="0"/>
              <a:t>A small number of features, 1 to 5, is best. After that, things begin to get worse.</a:t>
            </a:r>
          </a:p>
        </p:txBody>
      </p:sp>
    </p:spTree>
    <p:extLst>
      <p:ext uri="{BB962C8B-B14F-4D97-AF65-F5344CB8AC3E}">
        <p14:creationId xmlns:p14="http://schemas.microsoft.com/office/powerpoint/2010/main" val="15769170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itle 1">
            <a:extLst>
              <a:ext uri="{FF2B5EF4-FFF2-40B4-BE49-F238E27FC236}">
                <a16:creationId xmlns:a16="http://schemas.microsoft.com/office/drawing/2014/main" id="{8C8465D1-1205-4979-90BA-76EE196081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609600"/>
            <a:ext cx="7772400" cy="2590800"/>
          </a:xfrm>
        </p:spPr>
        <p:txBody>
          <a:bodyPr/>
          <a:lstStyle/>
          <a:p>
            <a:pPr eaLnBrk="1" hangingPunct="1"/>
            <a:r>
              <a:rPr lang="en-US" altLang="en-US"/>
              <a:t>The next 6 pages are mini reviews of your ML classification skills</a:t>
            </a:r>
          </a:p>
        </p:txBody>
      </p:sp>
    </p:spTree>
    <p:extLst>
      <p:ext uri="{BB962C8B-B14F-4D97-AF65-F5344CB8AC3E}">
        <p14:creationId xmlns:p14="http://schemas.microsoft.com/office/powerpoint/2010/main" val="62629746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4">
            <a:extLst>
              <a:ext uri="{FF2B5EF4-FFF2-40B4-BE49-F238E27FC236}">
                <a16:creationId xmlns:a16="http://schemas.microsoft.com/office/drawing/2014/main" id="{E4DBBC53-4DCE-4B71-888E-B3FC69D45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47" name="Rectangle 5">
            <a:extLst>
              <a:ext uri="{FF2B5EF4-FFF2-40B4-BE49-F238E27FC236}">
                <a16:creationId xmlns:a16="http://schemas.microsoft.com/office/drawing/2014/main" id="{311C462F-2B18-44DE-A379-84530950E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48" name="Rectangle 6">
            <a:extLst>
              <a:ext uri="{FF2B5EF4-FFF2-40B4-BE49-F238E27FC236}">
                <a16:creationId xmlns:a16="http://schemas.microsoft.com/office/drawing/2014/main" id="{2FB24DC6-7FE8-4074-B90A-78567AF5B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49" name="Rectangle 7">
            <a:extLst>
              <a:ext uri="{FF2B5EF4-FFF2-40B4-BE49-F238E27FC236}">
                <a16:creationId xmlns:a16="http://schemas.microsoft.com/office/drawing/2014/main" id="{5FDDF459-A38E-4394-9529-076DAEDDC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50" name="Rectangle 8">
            <a:extLst>
              <a:ext uri="{FF2B5EF4-FFF2-40B4-BE49-F238E27FC236}">
                <a16:creationId xmlns:a16="http://schemas.microsoft.com/office/drawing/2014/main" id="{3DE5E872-12C3-41F3-9174-6EC2C5F57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51" name="Rectangle 9">
            <a:extLst>
              <a:ext uri="{FF2B5EF4-FFF2-40B4-BE49-F238E27FC236}">
                <a16:creationId xmlns:a16="http://schemas.microsoft.com/office/drawing/2014/main" id="{72AEA455-1074-41A2-818C-FABE951C6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52" name="Rectangle 10">
            <a:extLst>
              <a:ext uri="{FF2B5EF4-FFF2-40B4-BE49-F238E27FC236}">
                <a16:creationId xmlns:a16="http://schemas.microsoft.com/office/drawing/2014/main" id="{0379404C-2B0B-4592-AAC9-FB65C7FDC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53" name="Rectangle 11">
            <a:extLst>
              <a:ext uri="{FF2B5EF4-FFF2-40B4-BE49-F238E27FC236}">
                <a16:creationId xmlns:a16="http://schemas.microsoft.com/office/drawing/2014/main" id="{3CB0D536-4935-4653-B1B6-5CF78C9F9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54" name="Rectangle 12">
            <a:extLst>
              <a:ext uri="{FF2B5EF4-FFF2-40B4-BE49-F238E27FC236}">
                <a16:creationId xmlns:a16="http://schemas.microsoft.com/office/drawing/2014/main" id="{41E61244-BE98-4AAA-A73A-36F814248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55" name="Rectangle 13">
            <a:extLst>
              <a:ext uri="{FF2B5EF4-FFF2-40B4-BE49-F238E27FC236}">
                <a16:creationId xmlns:a16="http://schemas.microsoft.com/office/drawing/2014/main" id="{D77D8E0D-559C-4FF2-9F81-498D0D478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56" name="Rectangle 14">
            <a:extLst>
              <a:ext uri="{FF2B5EF4-FFF2-40B4-BE49-F238E27FC236}">
                <a16:creationId xmlns:a16="http://schemas.microsoft.com/office/drawing/2014/main" id="{1AF8A820-7A57-4408-A866-35BA8748E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57" name="Rectangle 15">
            <a:extLst>
              <a:ext uri="{FF2B5EF4-FFF2-40B4-BE49-F238E27FC236}">
                <a16:creationId xmlns:a16="http://schemas.microsoft.com/office/drawing/2014/main" id="{4BCB62B7-B3C2-43C9-A0FC-9F887E6687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58" name="Rectangle 16">
            <a:extLst>
              <a:ext uri="{FF2B5EF4-FFF2-40B4-BE49-F238E27FC236}">
                <a16:creationId xmlns:a16="http://schemas.microsoft.com/office/drawing/2014/main" id="{C6A26538-13AC-4EC3-BD9F-7E70B86D8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59" name="Rectangle 17">
            <a:extLst>
              <a:ext uri="{FF2B5EF4-FFF2-40B4-BE49-F238E27FC236}">
                <a16:creationId xmlns:a16="http://schemas.microsoft.com/office/drawing/2014/main" id="{1ABC3792-EE5D-4167-8188-76B55C6A6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60" name="Rectangle 18">
            <a:extLst>
              <a:ext uri="{FF2B5EF4-FFF2-40B4-BE49-F238E27FC236}">
                <a16:creationId xmlns:a16="http://schemas.microsoft.com/office/drawing/2014/main" id="{9E68DA8E-CA11-4408-A182-65C4096F7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61" name="Rectangle 19">
            <a:extLst>
              <a:ext uri="{FF2B5EF4-FFF2-40B4-BE49-F238E27FC236}">
                <a16:creationId xmlns:a16="http://schemas.microsoft.com/office/drawing/2014/main" id="{8AA70C42-C8EA-4403-B867-9474D9FEF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62" name="Rectangle 20">
            <a:extLst>
              <a:ext uri="{FF2B5EF4-FFF2-40B4-BE49-F238E27FC236}">
                <a16:creationId xmlns:a16="http://schemas.microsoft.com/office/drawing/2014/main" id="{6F08F971-C5FC-4F8A-A229-16A80B6EA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63" name="Rectangle 21">
            <a:extLst>
              <a:ext uri="{FF2B5EF4-FFF2-40B4-BE49-F238E27FC236}">
                <a16:creationId xmlns:a16="http://schemas.microsoft.com/office/drawing/2014/main" id="{216ECDD2-DFA1-447D-B387-CD897E6A7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64" name="Rectangle 22">
            <a:extLst>
              <a:ext uri="{FF2B5EF4-FFF2-40B4-BE49-F238E27FC236}">
                <a16:creationId xmlns:a16="http://schemas.microsoft.com/office/drawing/2014/main" id="{F383F62A-2585-4D93-B64E-116B5911D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65" name="Rectangle 23">
            <a:extLst>
              <a:ext uri="{FF2B5EF4-FFF2-40B4-BE49-F238E27FC236}">
                <a16:creationId xmlns:a16="http://schemas.microsoft.com/office/drawing/2014/main" id="{ED705F14-87D2-403D-A77F-8D506C1CD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66" name="Rectangle 24">
            <a:extLst>
              <a:ext uri="{FF2B5EF4-FFF2-40B4-BE49-F238E27FC236}">
                <a16:creationId xmlns:a16="http://schemas.microsoft.com/office/drawing/2014/main" id="{A59281A0-2018-466F-8B31-04C2EA70C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67" name="Rectangle 25">
            <a:extLst>
              <a:ext uri="{FF2B5EF4-FFF2-40B4-BE49-F238E27FC236}">
                <a16:creationId xmlns:a16="http://schemas.microsoft.com/office/drawing/2014/main" id="{39BD3957-748D-4328-8D59-AFE6B9039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68" name="Rectangle 26">
            <a:extLst>
              <a:ext uri="{FF2B5EF4-FFF2-40B4-BE49-F238E27FC236}">
                <a16:creationId xmlns:a16="http://schemas.microsoft.com/office/drawing/2014/main" id="{03544A64-A863-4A4A-B622-3D2D92119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69" name="Rectangle 27">
            <a:extLst>
              <a:ext uri="{FF2B5EF4-FFF2-40B4-BE49-F238E27FC236}">
                <a16:creationId xmlns:a16="http://schemas.microsoft.com/office/drawing/2014/main" id="{30C3CDB9-0CB7-4BF1-8F5D-C1ADC741E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70" name="Rectangle 28">
            <a:extLst>
              <a:ext uri="{FF2B5EF4-FFF2-40B4-BE49-F238E27FC236}">
                <a16:creationId xmlns:a16="http://schemas.microsoft.com/office/drawing/2014/main" id="{EA5E541A-F820-4786-819E-1BE91F64A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71" name="Rectangle 29">
            <a:extLst>
              <a:ext uri="{FF2B5EF4-FFF2-40B4-BE49-F238E27FC236}">
                <a16:creationId xmlns:a16="http://schemas.microsoft.com/office/drawing/2014/main" id="{F8C8803E-F804-425E-A10B-9F0BA4DD6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72" name="Rectangle 30">
            <a:extLst>
              <a:ext uri="{FF2B5EF4-FFF2-40B4-BE49-F238E27FC236}">
                <a16:creationId xmlns:a16="http://schemas.microsoft.com/office/drawing/2014/main" id="{43234CD7-70B0-4DCF-AFCE-9C1A1471EB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73" name="Rectangle 31">
            <a:extLst>
              <a:ext uri="{FF2B5EF4-FFF2-40B4-BE49-F238E27FC236}">
                <a16:creationId xmlns:a16="http://schemas.microsoft.com/office/drawing/2014/main" id="{3D06C32F-B1E1-4A78-8762-65ACF76F8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74" name="Rectangle 32">
            <a:extLst>
              <a:ext uri="{FF2B5EF4-FFF2-40B4-BE49-F238E27FC236}">
                <a16:creationId xmlns:a16="http://schemas.microsoft.com/office/drawing/2014/main" id="{1D8ADFF1-088E-41F5-9C97-C77C29B2C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75" name="Rectangle 33">
            <a:extLst>
              <a:ext uri="{FF2B5EF4-FFF2-40B4-BE49-F238E27FC236}">
                <a16:creationId xmlns:a16="http://schemas.microsoft.com/office/drawing/2014/main" id="{569B57A7-33CC-4C86-BD89-3022F9849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76" name="Rectangle 34">
            <a:extLst>
              <a:ext uri="{FF2B5EF4-FFF2-40B4-BE49-F238E27FC236}">
                <a16:creationId xmlns:a16="http://schemas.microsoft.com/office/drawing/2014/main" id="{D6A85654-54DA-427F-AF60-A5F4EB2F7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77" name="Rectangle 35">
            <a:extLst>
              <a:ext uri="{FF2B5EF4-FFF2-40B4-BE49-F238E27FC236}">
                <a16:creationId xmlns:a16="http://schemas.microsoft.com/office/drawing/2014/main" id="{B1CB99E6-4809-4DA1-A040-4CE1F250D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78" name="Rectangle 36">
            <a:extLst>
              <a:ext uri="{FF2B5EF4-FFF2-40B4-BE49-F238E27FC236}">
                <a16:creationId xmlns:a16="http://schemas.microsoft.com/office/drawing/2014/main" id="{769BBBDC-59C5-41EC-A1C7-0B1B0FD6E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79" name="Rectangle 37">
            <a:extLst>
              <a:ext uri="{FF2B5EF4-FFF2-40B4-BE49-F238E27FC236}">
                <a16:creationId xmlns:a16="http://schemas.microsoft.com/office/drawing/2014/main" id="{F7F8BA63-3DEE-41B0-B16B-16291630E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80" name="Rectangle 38">
            <a:extLst>
              <a:ext uri="{FF2B5EF4-FFF2-40B4-BE49-F238E27FC236}">
                <a16:creationId xmlns:a16="http://schemas.microsoft.com/office/drawing/2014/main" id="{F2D57D0D-F9D9-461E-AE3F-520FA5DA4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81" name="Rectangle 39">
            <a:extLst>
              <a:ext uri="{FF2B5EF4-FFF2-40B4-BE49-F238E27FC236}">
                <a16:creationId xmlns:a16="http://schemas.microsoft.com/office/drawing/2014/main" id="{DF27D78D-FF54-4AF9-94F0-8E5316D6D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82" name="Rectangle 40">
            <a:extLst>
              <a:ext uri="{FF2B5EF4-FFF2-40B4-BE49-F238E27FC236}">
                <a16:creationId xmlns:a16="http://schemas.microsoft.com/office/drawing/2014/main" id="{BB4EFF9B-1A1D-421C-8811-C8B5BC887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83" name="Rectangle 41">
            <a:extLst>
              <a:ext uri="{FF2B5EF4-FFF2-40B4-BE49-F238E27FC236}">
                <a16:creationId xmlns:a16="http://schemas.microsoft.com/office/drawing/2014/main" id="{4FE365F2-B2BA-4307-A238-F2319B2FE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84" name="Rectangle 42">
            <a:extLst>
              <a:ext uri="{FF2B5EF4-FFF2-40B4-BE49-F238E27FC236}">
                <a16:creationId xmlns:a16="http://schemas.microsoft.com/office/drawing/2014/main" id="{6FD81322-B34E-4A4E-AFF7-0CC289602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85" name="Rectangle 43">
            <a:extLst>
              <a:ext uri="{FF2B5EF4-FFF2-40B4-BE49-F238E27FC236}">
                <a16:creationId xmlns:a16="http://schemas.microsoft.com/office/drawing/2014/main" id="{CE0ADA48-8037-4928-8B06-0612E4B76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86" name="Rectangle 44">
            <a:extLst>
              <a:ext uri="{FF2B5EF4-FFF2-40B4-BE49-F238E27FC236}">
                <a16:creationId xmlns:a16="http://schemas.microsoft.com/office/drawing/2014/main" id="{0E2038E0-920E-4DC7-A880-D8093C96D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87" name="Rectangle 45">
            <a:extLst>
              <a:ext uri="{FF2B5EF4-FFF2-40B4-BE49-F238E27FC236}">
                <a16:creationId xmlns:a16="http://schemas.microsoft.com/office/drawing/2014/main" id="{6893191B-C506-4CBB-9EA7-451608959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88" name="Rectangle 46">
            <a:extLst>
              <a:ext uri="{FF2B5EF4-FFF2-40B4-BE49-F238E27FC236}">
                <a16:creationId xmlns:a16="http://schemas.microsoft.com/office/drawing/2014/main" id="{277AE800-43D7-4701-ACD1-8B7359C63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89" name="Rectangle 47">
            <a:extLst>
              <a:ext uri="{FF2B5EF4-FFF2-40B4-BE49-F238E27FC236}">
                <a16:creationId xmlns:a16="http://schemas.microsoft.com/office/drawing/2014/main" id="{4D9D646A-2DA1-46DF-A84C-4B4B7B15F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90" name="Rectangle 48">
            <a:extLst>
              <a:ext uri="{FF2B5EF4-FFF2-40B4-BE49-F238E27FC236}">
                <a16:creationId xmlns:a16="http://schemas.microsoft.com/office/drawing/2014/main" id="{0213FF84-56DE-4CA0-8878-50D1F41DA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91" name="Rectangle 49">
            <a:extLst>
              <a:ext uri="{FF2B5EF4-FFF2-40B4-BE49-F238E27FC236}">
                <a16:creationId xmlns:a16="http://schemas.microsoft.com/office/drawing/2014/main" id="{54C57016-288C-4D1C-A407-29867FA06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92" name="Rectangle 50">
            <a:extLst>
              <a:ext uri="{FF2B5EF4-FFF2-40B4-BE49-F238E27FC236}">
                <a16:creationId xmlns:a16="http://schemas.microsoft.com/office/drawing/2014/main" id="{6266CE0B-A6C3-45EA-9B57-31FE69079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93" name="Rectangle 51">
            <a:extLst>
              <a:ext uri="{FF2B5EF4-FFF2-40B4-BE49-F238E27FC236}">
                <a16:creationId xmlns:a16="http://schemas.microsoft.com/office/drawing/2014/main" id="{3DD3753B-DB0C-4941-97B7-EE5696A4D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94" name="Rectangle 52">
            <a:extLst>
              <a:ext uri="{FF2B5EF4-FFF2-40B4-BE49-F238E27FC236}">
                <a16:creationId xmlns:a16="http://schemas.microsoft.com/office/drawing/2014/main" id="{F2AEA092-0388-498B-BE78-F1DBEE24E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95" name="Rectangle 53">
            <a:extLst>
              <a:ext uri="{FF2B5EF4-FFF2-40B4-BE49-F238E27FC236}">
                <a16:creationId xmlns:a16="http://schemas.microsoft.com/office/drawing/2014/main" id="{B147A863-3D3F-4C0C-8BCE-998ADBFA3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96" name="Rectangle 54">
            <a:extLst>
              <a:ext uri="{FF2B5EF4-FFF2-40B4-BE49-F238E27FC236}">
                <a16:creationId xmlns:a16="http://schemas.microsoft.com/office/drawing/2014/main" id="{F01512BC-E169-45BB-9D65-4F1AE68E4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97" name="Rectangle 55">
            <a:extLst>
              <a:ext uri="{FF2B5EF4-FFF2-40B4-BE49-F238E27FC236}">
                <a16:creationId xmlns:a16="http://schemas.microsoft.com/office/drawing/2014/main" id="{A4EA8DA0-D4BD-4259-B8D0-62445E88B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98" name="Rectangle 56">
            <a:extLst>
              <a:ext uri="{FF2B5EF4-FFF2-40B4-BE49-F238E27FC236}">
                <a16:creationId xmlns:a16="http://schemas.microsoft.com/office/drawing/2014/main" id="{4892A28E-283F-4EAE-901C-78937E670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99" name="Rectangle 57">
            <a:extLst>
              <a:ext uri="{FF2B5EF4-FFF2-40B4-BE49-F238E27FC236}">
                <a16:creationId xmlns:a16="http://schemas.microsoft.com/office/drawing/2014/main" id="{41C38791-305F-4790-81CE-6AC917FB1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00" name="Rectangle 58">
            <a:extLst>
              <a:ext uri="{FF2B5EF4-FFF2-40B4-BE49-F238E27FC236}">
                <a16:creationId xmlns:a16="http://schemas.microsoft.com/office/drawing/2014/main" id="{D807E908-7F8B-45B8-82E8-91D07045A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01" name="Rectangle 59">
            <a:extLst>
              <a:ext uri="{FF2B5EF4-FFF2-40B4-BE49-F238E27FC236}">
                <a16:creationId xmlns:a16="http://schemas.microsoft.com/office/drawing/2014/main" id="{F431AB5B-AF70-47EF-9F34-BF1A6E719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02" name="Rectangle 60">
            <a:extLst>
              <a:ext uri="{FF2B5EF4-FFF2-40B4-BE49-F238E27FC236}">
                <a16:creationId xmlns:a16="http://schemas.microsoft.com/office/drawing/2014/main" id="{55FC0A93-0BB6-4744-B49A-4D2274C6B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03" name="Rectangle 61">
            <a:extLst>
              <a:ext uri="{FF2B5EF4-FFF2-40B4-BE49-F238E27FC236}">
                <a16:creationId xmlns:a16="http://schemas.microsoft.com/office/drawing/2014/main" id="{B7C4E62A-E60C-4575-BDB3-F4F31E8FA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04" name="Rectangle 62">
            <a:extLst>
              <a:ext uri="{FF2B5EF4-FFF2-40B4-BE49-F238E27FC236}">
                <a16:creationId xmlns:a16="http://schemas.microsoft.com/office/drawing/2014/main" id="{EE697C96-708C-4D95-8382-BE2A883C0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05" name="Rectangle 63">
            <a:extLst>
              <a:ext uri="{FF2B5EF4-FFF2-40B4-BE49-F238E27FC236}">
                <a16:creationId xmlns:a16="http://schemas.microsoft.com/office/drawing/2014/main" id="{757BDE2E-2104-46E5-86C6-A3A80CBC8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06" name="Rectangle 64">
            <a:extLst>
              <a:ext uri="{FF2B5EF4-FFF2-40B4-BE49-F238E27FC236}">
                <a16:creationId xmlns:a16="http://schemas.microsoft.com/office/drawing/2014/main" id="{EABA8EB8-6226-40F4-91D6-90AA49235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07" name="Rectangle 65">
            <a:extLst>
              <a:ext uri="{FF2B5EF4-FFF2-40B4-BE49-F238E27FC236}">
                <a16:creationId xmlns:a16="http://schemas.microsoft.com/office/drawing/2014/main" id="{5F0493CC-C355-46D5-851B-A1E05CEF9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08" name="Rectangle 66">
            <a:extLst>
              <a:ext uri="{FF2B5EF4-FFF2-40B4-BE49-F238E27FC236}">
                <a16:creationId xmlns:a16="http://schemas.microsoft.com/office/drawing/2014/main" id="{08E928EE-1559-4DFB-9E9F-37D42F8E6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09" name="Rectangle 67">
            <a:extLst>
              <a:ext uri="{FF2B5EF4-FFF2-40B4-BE49-F238E27FC236}">
                <a16:creationId xmlns:a16="http://schemas.microsoft.com/office/drawing/2014/main" id="{4E9BA9A8-33A9-40A4-A2B6-9895690A2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10" name="Rectangle 68">
            <a:extLst>
              <a:ext uri="{FF2B5EF4-FFF2-40B4-BE49-F238E27FC236}">
                <a16:creationId xmlns:a16="http://schemas.microsoft.com/office/drawing/2014/main" id="{CB8F31E4-9282-4EEC-A5A3-60EEF1E93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11" name="Rectangle 69">
            <a:extLst>
              <a:ext uri="{FF2B5EF4-FFF2-40B4-BE49-F238E27FC236}">
                <a16:creationId xmlns:a16="http://schemas.microsoft.com/office/drawing/2014/main" id="{F8DA04AE-F2FB-47F1-938A-4EE76DF4E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12" name="Rectangle 70">
            <a:extLst>
              <a:ext uri="{FF2B5EF4-FFF2-40B4-BE49-F238E27FC236}">
                <a16:creationId xmlns:a16="http://schemas.microsoft.com/office/drawing/2014/main" id="{072F5AEE-5F8E-4EDA-8E0B-C8DDFBD93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13" name="Rectangle 71">
            <a:extLst>
              <a:ext uri="{FF2B5EF4-FFF2-40B4-BE49-F238E27FC236}">
                <a16:creationId xmlns:a16="http://schemas.microsoft.com/office/drawing/2014/main" id="{C5004882-DE4D-4DA1-AB6D-887E657F6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14" name="Rectangle 72">
            <a:extLst>
              <a:ext uri="{FF2B5EF4-FFF2-40B4-BE49-F238E27FC236}">
                <a16:creationId xmlns:a16="http://schemas.microsoft.com/office/drawing/2014/main" id="{EFEBBB70-9D12-41EB-94EB-92E01E095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15" name="Rectangle 73">
            <a:extLst>
              <a:ext uri="{FF2B5EF4-FFF2-40B4-BE49-F238E27FC236}">
                <a16:creationId xmlns:a16="http://schemas.microsoft.com/office/drawing/2014/main" id="{C8F19F93-967A-422C-8368-9A96CCF4E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16" name="Rectangle 74">
            <a:extLst>
              <a:ext uri="{FF2B5EF4-FFF2-40B4-BE49-F238E27FC236}">
                <a16:creationId xmlns:a16="http://schemas.microsoft.com/office/drawing/2014/main" id="{FC5EB79E-20F3-41D9-AA69-2432CFB36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17" name="Rectangle 75">
            <a:extLst>
              <a:ext uri="{FF2B5EF4-FFF2-40B4-BE49-F238E27FC236}">
                <a16:creationId xmlns:a16="http://schemas.microsoft.com/office/drawing/2014/main" id="{FF02049B-5145-46AA-80C4-FB7527EA7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18" name="Rectangle 76">
            <a:extLst>
              <a:ext uri="{FF2B5EF4-FFF2-40B4-BE49-F238E27FC236}">
                <a16:creationId xmlns:a16="http://schemas.microsoft.com/office/drawing/2014/main" id="{306D35B6-898E-4ABE-A8F8-61B8E2FA3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19" name="Rectangle 77">
            <a:extLst>
              <a:ext uri="{FF2B5EF4-FFF2-40B4-BE49-F238E27FC236}">
                <a16:creationId xmlns:a16="http://schemas.microsoft.com/office/drawing/2014/main" id="{6DF0AB37-1C13-44AF-9159-B6E7A4117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20" name="Rectangle 78">
            <a:extLst>
              <a:ext uri="{FF2B5EF4-FFF2-40B4-BE49-F238E27FC236}">
                <a16:creationId xmlns:a16="http://schemas.microsoft.com/office/drawing/2014/main" id="{1E8A2D10-6802-40A0-B258-FE7799AEE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21" name="Rectangle 79">
            <a:extLst>
              <a:ext uri="{FF2B5EF4-FFF2-40B4-BE49-F238E27FC236}">
                <a16:creationId xmlns:a16="http://schemas.microsoft.com/office/drawing/2014/main" id="{642716E8-3BE1-44A1-B45A-1102C8523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22" name="Rectangle 80">
            <a:extLst>
              <a:ext uri="{FF2B5EF4-FFF2-40B4-BE49-F238E27FC236}">
                <a16:creationId xmlns:a16="http://schemas.microsoft.com/office/drawing/2014/main" id="{35E6786A-530C-4F08-A8F5-9D512E1F2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23" name="Rectangle 81">
            <a:extLst>
              <a:ext uri="{FF2B5EF4-FFF2-40B4-BE49-F238E27FC236}">
                <a16:creationId xmlns:a16="http://schemas.microsoft.com/office/drawing/2014/main" id="{7B60F218-4C46-4382-A201-96BF63083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24" name="Rectangle 82">
            <a:extLst>
              <a:ext uri="{FF2B5EF4-FFF2-40B4-BE49-F238E27FC236}">
                <a16:creationId xmlns:a16="http://schemas.microsoft.com/office/drawing/2014/main" id="{6D7B1E6F-896F-42AB-83E0-2A6793DAA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25" name="Rectangle 83">
            <a:extLst>
              <a:ext uri="{FF2B5EF4-FFF2-40B4-BE49-F238E27FC236}">
                <a16:creationId xmlns:a16="http://schemas.microsoft.com/office/drawing/2014/main" id="{ABCD835C-1932-4C8E-9873-E9336809B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26" name="Rectangle 84">
            <a:extLst>
              <a:ext uri="{FF2B5EF4-FFF2-40B4-BE49-F238E27FC236}">
                <a16:creationId xmlns:a16="http://schemas.microsoft.com/office/drawing/2014/main" id="{9ECA8512-316D-4981-A381-2AB3AACFC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27" name="Rectangle 85">
            <a:extLst>
              <a:ext uri="{FF2B5EF4-FFF2-40B4-BE49-F238E27FC236}">
                <a16:creationId xmlns:a16="http://schemas.microsoft.com/office/drawing/2014/main" id="{D5FDE0CC-E933-4411-8454-5F2EEDB06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28" name="Rectangle 86">
            <a:extLst>
              <a:ext uri="{FF2B5EF4-FFF2-40B4-BE49-F238E27FC236}">
                <a16:creationId xmlns:a16="http://schemas.microsoft.com/office/drawing/2014/main" id="{2460A249-9787-4C54-996C-0E893B066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29" name="Rectangle 87">
            <a:extLst>
              <a:ext uri="{FF2B5EF4-FFF2-40B4-BE49-F238E27FC236}">
                <a16:creationId xmlns:a16="http://schemas.microsoft.com/office/drawing/2014/main" id="{60CE196D-3C4D-4BC3-B026-9C8872978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30" name="Rectangle 88">
            <a:extLst>
              <a:ext uri="{FF2B5EF4-FFF2-40B4-BE49-F238E27FC236}">
                <a16:creationId xmlns:a16="http://schemas.microsoft.com/office/drawing/2014/main" id="{C786FFDB-1090-407D-B98C-4E320261D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31" name="Rectangle 89">
            <a:extLst>
              <a:ext uri="{FF2B5EF4-FFF2-40B4-BE49-F238E27FC236}">
                <a16:creationId xmlns:a16="http://schemas.microsoft.com/office/drawing/2014/main" id="{61D4ACB5-FAE6-4D0D-8B5B-0A4EAAADB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32" name="Rectangle 90">
            <a:extLst>
              <a:ext uri="{FF2B5EF4-FFF2-40B4-BE49-F238E27FC236}">
                <a16:creationId xmlns:a16="http://schemas.microsoft.com/office/drawing/2014/main" id="{4083CCFF-D2F1-4524-A271-703DDFC6F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33" name="Rectangle 91">
            <a:extLst>
              <a:ext uri="{FF2B5EF4-FFF2-40B4-BE49-F238E27FC236}">
                <a16:creationId xmlns:a16="http://schemas.microsoft.com/office/drawing/2014/main" id="{1DF72487-97F2-4883-BD2A-B6459BBFB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34" name="Rectangle 92">
            <a:extLst>
              <a:ext uri="{FF2B5EF4-FFF2-40B4-BE49-F238E27FC236}">
                <a16:creationId xmlns:a16="http://schemas.microsoft.com/office/drawing/2014/main" id="{2CD57C0D-0ADB-40F9-B107-19EAF19FA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35" name="Rectangle 93">
            <a:extLst>
              <a:ext uri="{FF2B5EF4-FFF2-40B4-BE49-F238E27FC236}">
                <a16:creationId xmlns:a16="http://schemas.microsoft.com/office/drawing/2014/main" id="{B280FC60-0142-4BA8-A3AB-BC9D18E50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36" name="Rectangle 94">
            <a:extLst>
              <a:ext uri="{FF2B5EF4-FFF2-40B4-BE49-F238E27FC236}">
                <a16:creationId xmlns:a16="http://schemas.microsoft.com/office/drawing/2014/main" id="{D79F3789-6936-4FCE-A842-99D57F264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37" name="Rectangle 95">
            <a:extLst>
              <a:ext uri="{FF2B5EF4-FFF2-40B4-BE49-F238E27FC236}">
                <a16:creationId xmlns:a16="http://schemas.microsoft.com/office/drawing/2014/main" id="{15AB68AE-AAB3-4F89-A11F-C7F10F803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38" name="Rectangle 96">
            <a:extLst>
              <a:ext uri="{FF2B5EF4-FFF2-40B4-BE49-F238E27FC236}">
                <a16:creationId xmlns:a16="http://schemas.microsoft.com/office/drawing/2014/main" id="{80D58800-4418-4D1D-A1B2-D7127837A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39" name="Rectangle 97">
            <a:extLst>
              <a:ext uri="{FF2B5EF4-FFF2-40B4-BE49-F238E27FC236}">
                <a16:creationId xmlns:a16="http://schemas.microsoft.com/office/drawing/2014/main" id="{25230F30-AD6C-444A-92D6-E34F5AD25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40" name="Rectangle 98">
            <a:extLst>
              <a:ext uri="{FF2B5EF4-FFF2-40B4-BE49-F238E27FC236}">
                <a16:creationId xmlns:a16="http://schemas.microsoft.com/office/drawing/2014/main" id="{8D44159C-B98C-4EB4-B989-B864F1219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41" name="Rectangle 99">
            <a:extLst>
              <a:ext uri="{FF2B5EF4-FFF2-40B4-BE49-F238E27FC236}">
                <a16:creationId xmlns:a16="http://schemas.microsoft.com/office/drawing/2014/main" id="{C033DEB3-6478-4FD3-B252-B1232D6ED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42" name="Rectangle 100">
            <a:extLst>
              <a:ext uri="{FF2B5EF4-FFF2-40B4-BE49-F238E27FC236}">
                <a16:creationId xmlns:a16="http://schemas.microsoft.com/office/drawing/2014/main" id="{BBF0BE86-E379-4561-8968-9A893681B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43" name="Rectangle 101">
            <a:extLst>
              <a:ext uri="{FF2B5EF4-FFF2-40B4-BE49-F238E27FC236}">
                <a16:creationId xmlns:a16="http://schemas.microsoft.com/office/drawing/2014/main" id="{3AFBC59B-0EBE-447B-9385-39A0CF126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44" name="Rectangle 102">
            <a:extLst>
              <a:ext uri="{FF2B5EF4-FFF2-40B4-BE49-F238E27FC236}">
                <a16:creationId xmlns:a16="http://schemas.microsoft.com/office/drawing/2014/main" id="{EB0232F1-01B5-4F34-A26B-0FDC8F982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45" name="Rectangle 103">
            <a:extLst>
              <a:ext uri="{FF2B5EF4-FFF2-40B4-BE49-F238E27FC236}">
                <a16:creationId xmlns:a16="http://schemas.microsoft.com/office/drawing/2014/main" id="{C00DE638-143C-4547-9D8D-A76171881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46" name="Line 104">
            <a:extLst>
              <a:ext uri="{FF2B5EF4-FFF2-40B4-BE49-F238E27FC236}">
                <a16:creationId xmlns:a16="http://schemas.microsoft.com/office/drawing/2014/main" id="{2CD6BE04-B65E-4CC4-ACBC-A253AF1A5FC8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59436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" name="Line 105">
            <a:extLst>
              <a:ext uri="{FF2B5EF4-FFF2-40B4-BE49-F238E27FC236}">
                <a16:creationId xmlns:a16="http://schemas.microsoft.com/office/drawing/2014/main" id="{FDAEE6C3-3119-4D7D-8365-F684F6B032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7200" y="21336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8" name="Oval 106">
            <a:extLst>
              <a:ext uri="{FF2B5EF4-FFF2-40B4-BE49-F238E27FC236}">
                <a16:creationId xmlns:a16="http://schemas.microsoft.com/office/drawing/2014/main" id="{84278D59-DE56-41C3-A4E9-BFE93383A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648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49" name="Oval 107">
            <a:extLst>
              <a:ext uri="{FF2B5EF4-FFF2-40B4-BE49-F238E27FC236}">
                <a16:creationId xmlns:a16="http://schemas.microsoft.com/office/drawing/2014/main" id="{204F277B-87ED-458D-8938-FB543151C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181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50" name="Rectangle 108" descr="Wide downward diagonal">
            <a:extLst>
              <a:ext uri="{FF2B5EF4-FFF2-40B4-BE49-F238E27FC236}">
                <a16:creationId xmlns:a16="http://schemas.microsoft.com/office/drawing/2014/main" id="{88CC5A48-6BF5-4887-A97C-1A3C191F7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51" name="Rectangle 109" descr="Wide downward diagonal">
            <a:extLst>
              <a:ext uri="{FF2B5EF4-FFF2-40B4-BE49-F238E27FC236}">
                <a16:creationId xmlns:a16="http://schemas.microsoft.com/office/drawing/2014/main" id="{CC76DF13-DA30-4DCD-BC35-FBDB662B1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286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52" name="Rectangle 110" descr="Wide downward diagonal">
            <a:extLst>
              <a:ext uri="{FF2B5EF4-FFF2-40B4-BE49-F238E27FC236}">
                <a16:creationId xmlns:a16="http://schemas.microsoft.com/office/drawing/2014/main" id="{B044965E-45DD-45D5-9E2F-E1D9B16C9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2362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53" name="Rectangle 111" descr="Wide downward diagonal">
            <a:extLst>
              <a:ext uri="{FF2B5EF4-FFF2-40B4-BE49-F238E27FC236}">
                <a16:creationId xmlns:a16="http://schemas.microsoft.com/office/drawing/2014/main" id="{4AB0E81C-153B-471C-A91F-D63FB539E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352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54" name="Rectangle 112" descr="Wide downward diagonal">
            <a:extLst>
              <a:ext uri="{FF2B5EF4-FFF2-40B4-BE49-F238E27FC236}">
                <a16:creationId xmlns:a16="http://schemas.microsoft.com/office/drawing/2014/main" id="{5DE68E38-DE41-4F77-A0C9-F9AD146B8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55" name="Oval 113">
            <a:extLst>
              <a:ext uri="{FF2B5EF4-FFF2-40B4-BE49-F238E27FC236}">
                <a16:creationId xmlns:a16="http://schemas.microsoft.com/office/drawing/2014/main" id="{7DF62FB0-0FAD-49A4-94F0-CFBB2C8AE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724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56" name="Oval 114">
            <a:extLst>
              <a:ext uri="{FF2B5EF4-FFF2-40B4-BE49-F238E27FC236}">
                <a16:creationId xmlns:a16="http://schemas.microsoft.com/office/drawing/2014/main" id="{9331DC13-25F9-4853-A241-2B4986423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486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57" name="Oval 115">
            <a:extLst>
              <a:ext uri="{FF2B5EF4-FFF2-40B4-BE49-F238E27FC236}">
                <a16:creationId xmlns:a16="http://schemas.microsoft.com/office/drawing/2014/main" id="{6408C5C7-B9D1-412F-8173-3BAB82244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114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6258" name="Group 116">
            <a:extLst>
              <a:ext uri="{FF2B5EF4-FFF2-40B4-BE49-F238E27FC236}">
                <a16:creationId xmlns:a16="http://schemas.microsoft.com/office/drawing/2014/main" id="{391CA631-0F6B-4528-A2D3-B6F1C7E4E936}"/>
              </a:ext>
            </a:extLst>
          </p:cNvPr>
          <p:cNvGrpSpPr>
            <a:grpSpLocks/>
          </p:cNvGrpSpPr>
          <p:nvPr/>
        </p:nvGrpSpPr>
        <p:grpSpPr bwMode="auto">
          <a:xfrm>
            <a:off x="-76200" y="1981200"/>
            <a:ext cx="4476750" cy="4435475"/>
            <a:chOff x="1104" y="703"/>
            <a:chExt cx="2820" cy="2794"/>
          </a:xfrm>
        </p:grpSpPr>
        <p:sp>
          <p:nvSpPr>
            <p:cNvPr id="6270" name="Text Box 117">
              <a:extLst>
                <a:ext uri="{FF2B5EF4-FFF2-40B4-BE49-F238E27FC236}">
                  <a16:creationId xmlns:a16="http://schemas.microsoft.com/office/drawing/2014/main" id="{120571F8-371E-4F63-8B6B-0A907D397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6271" name="Text Box 118">
              <a:extLst>
                <a:ext uri="{FF2B5EF4-FFF2-40B4-BE49-F238E27FC236}">
                  <a16:creationId xmlns:a16="http://schemas.microsoft.com/office/drawing/2014/main" id="{6F034E0F-65E4-420C-9C95-F161629E5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6272" name="Text Box 119">
              <a:extLst>
                <a:ext uri="{FF2B5EF4-FFF2-40B4-BE49-F238E27FC236}">
                  <a16:creationId xmlns:a16="http://schemas.microsoft.com/office/drawing/2014/main" id="{A0E00CFB-8585-4D98-939D-BB342C5787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6273" name="Text Box 120">
              <a:extLst>
                <a:ext uri="{FF2B5EF4-FFF2-40B4-BE49-F238E27FC236}">
                  <a16:creationId xmlns:a16="http://schemas.microsoft.com/office/drawing/2014/main" id="{6FBCDBB0-CED7-42B4-85A9-60AB1D043D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6274" name="Text Box 121">
              <a:extLst>
                <a:ext uri="{FF2B5EF4-FFF2-40B4-BE49-F238E27FC236}">
                  <a16:creationId xmlns:a16="http://schemas.microsoft.com/office/drawing/2014/main" id="{B6E99AEF-89A1-4E10-9F23-5692C8CF47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6275" name="Text Box 122">
              <a:extLst>
                <a:ext uri="{FF2B5EF4-FFF2-40B4-BE49-F238E27FC236}">
                  <a16:creationId xmlns:a16="http://schemas.microsoft.com/office/drawing/2014/main" id="{CA9840B3-7C37-4DDD-8490-17D9B216D3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6276" name="Text Box 123">
              <a:extLst>
                <a:ext uri="{FF2B5EF4-FFF2-40B4-BE49-F238E27FC236}">
                  <a16:creationId xmlns:a16="http://schemas.microsoft.com/office/drawing/2014/main" id="{68EA2D94-32A6-4C7F-8246-03F220EF94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6277" name="Text Box 124">
              <a:extLst>
                <a:ext uri="{FF2B5EF4-FFF2-40B4-BE49-F238E27FC236}">
                  <a16:creationId xmlns:a16="http://schemas.microsoft.com/office/drawing/2014/main" id="{F08C0539-BC9D-48C0-B143-002C54B2B1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6278" name="Text Box 125">
              <a:extLst>
                <a:ext uri="{FF2B5EF4-FFF2-40B4-BE49-F238E27FC236}">
                  <a16:creationId xmlns:a16="http://schemas.microsoft.com/office/drawing/2014/main" id="{E0946789-2200-4DFE-9898-B235EE8743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6279" name="Text Box 126">
              <a:extLst>
                <a:ext uri="{FF2B5EF4-FFF2-40B4-BE49-F238E27FC236}">
                  <a16:creationId xmlns:a16="http://schemas.microsoft.com/office/drawing/2014/main" id="{E9AB2120-A358-43FF-A2EA-FC49100D1D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6280" name="Text Box 127">
              <a:extLst>
                <a:ext uri="{FF2B5EF4-FFF2-40B4-BE49-F238E27FC236}">
                  <a16:creationId xmlns:a16="http://schemas.microsoft.com/office/drawing/2014/main" id="{C0B2EC86-F618-40D6-A601-38471A5E15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6281" name="Text Box 128">
              <a:extLst>
                <a:ext uri="{FF2B5EF4-FFF2-40B4-BE49-F238E27FC236}">
                  <a16:creationId xmlns:a16="http://schemas.microsoft.com/office/drawing/2014/main" id="{1E7AE0A7-D6AF-491C-B710-6AEAE78B61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6282" name="Text Box 129">
              <a:extLst>
                <a:ext uri="{FF2B5EF4-FFF2-40B4-BE49-F238E27FC236}">
                  <a16:creationId xmlns:a16="http://schemas.microsoft.com/office/drawing/2014/main" id="{A51A2B3A-5DCB-4F7F-8BDC-EDC89EE2B4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6283" name="Text Box 130">
              <a:extLst>
                <a:ext uri="{FF2B5EF4-FFF2-40B4-BE49-F238E27FC236}">
                  <a16:creationId xmlns:a16="http://schemas.microsoft.com/office/drawing/2014/main" id="{5F05CE35-F362-4D21-82E4-13A7B41C58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6284" name="Text Box 131">
              <a:extLst>
                <a:ext uri="{FF2B5EF4-FFF2-40B4-BE49-F238E27FC236}">
                  <a16:creationId xmlns:a16="http://schemas.microsoft.com/office/drawing/2014/main" id="{003BA462-9B1E-4E66-A11E-F54BE1FA9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6285" name="Text Box 132">
              <a:extLst>
                <a:ext uri="{FF2B5EF4-FFF2-40B4-BE49-F238E27FC236}">
                  <a16:creationId xmlns:a16="http://schemas.microsoft.com/office/drawing/2014/main" id="{B62CB08F-6438-4F7A-9B9B-57BBB93342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6286" name="Text Box 133">
              <a:extLst>
                <a:ext uri="{FF2B5EF4-FFF2-40B4-BE49-F238E27FC236}">
                  <a16:creationId xmlns:a16="http://schemas.microsoft.com/office/drawing/2014/main" id="{A9BA39D8-AB47-4530-8302-00E61C405A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6287" name="Text Box 134">
              <a:extLst>
                <a:ext uri="{FF2B5EF4-FFF2-40B4-BE49-F238E27FC236}">
                  <a16:creationId xmlns:a16="http://schemas.microsoft.com/office/drawing/2014/main" id="{926149B5-B741-4237-A61F-E1AF14EC3D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6288" name="Text Box 135">
              <a:extLst>
                <a:ext uri="{FF2B5EF4-FFF2-40B4-BE49-F238E27FC236}">
                  <a16:creationId xmlns:a16="http://schemas.microsoft.com/office/drawing/2014/main" id="{A0251AB7-EEF0-4030-B447-56D1FE569D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6289" name="Text Box 136">
              <a:extLst>
                <a:ext uri="{FF2B5EF4-FFF2-40B4-BE49-F238E27FC236}">
                  <a16:creationId xmlns:a16="http://schemas.microsoft.com/office/drawing/2014/main" id="{96B32C03-C980-48B2-B88E-19B4EDB42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6259" name="Rectangle 108" descr="Wide downward diagonal">
            <a:extLst>
              <a:ext uri="{FF2B5EF4-FFF2-40B4-BE49-F238E27FC236}">
                <a16:creationId xmlns:a16="http://schemas.microsoft.com/office/drawing/2014/main" id="{E36ED6C2-7ADC-4F97-8946-46FC2B0A2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048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60" name="Rectangle 109" descr="Wide downward diagonal">
            <a:extLst>
              <a:ext uri="{FF2B5EF4-FFF2-40B4-BE49-F238E27FC236}">
                <a16:creationId xmlns:a16="http://schemas.microsoft.com/office/drawing/2014/main" id="{6AFA3F14-C189-439C-AC25-EAAB1FC64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61" name="Rectangle 110" descr="Wide downward diagonal">
            <a:extLst>
              <a:ext uri="{FF2B5EF4-FFF2-40B4-BE49-F238E27FC236}">
                <a16:creationId xmlns:a16="http://schemas.microsoft.com/office/drawing/2014/main" id="{A541CEF8-F12A-45A3-8A11-9ACFABA65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62" name="Rectangle 111" descr="Wide downward diagonal">
            <a:extLst>
              <a:ext uri="{FF2B5EF4-FFF2-40B4-BE49-F238E27FC236}">
                <a16:creationId xmlns:a16="http://schemas.microsoft.com/office/drawing/2014/main" id="{ED4E6960-02C3-4DBD-83D1-145B10CA6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438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63" name="Rectangle 112" descr="Wide downward diagonal">
            <a:extLst>
              <a:ext uri="{FF2B5EF4-FFF2-40B4-BE49-F238E27FC236}">
                <a16:creationId xmlns:a16="http://schemas.microsoft.com/office/drawing/2014/main" id="{8168734F-8CDE-40C4-A289-C4564610D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743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64" name="Oval 106">
            <a:extLst>
              <a:ext uri="{FF2B5EF4-FFF2-40B4-BE49-F238E27FC236}">
                <a16:creationId xmlns:a16="http://schemas.microsoft.com/office/drawing/2014/main" id="{C0C8D72D-93D3-453A-915C-BBAD67A6D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4953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65" name="Oval 107">
            <a:extLst>
              <a:ext uri="{FF2B5EF4-FFF2-40B4-BE49-F238E27FC236}">
                <a16:creationId xmlns:a16="http://schemas.microsoft.com/office/drawing/2014/main" id="{84CA91C4-FF5C-403C-8A9A-5D62DE591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5486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66" name="Oval 113">
            <a:extLst>
              <a:ext uri="{FF2B5EF4-FFF2-40B4-BE49-F238E27FC236}">
                <a16:creationId xmlns:a16="http://schemas.microsoft.com/office/drawing/2014/main" id="{4C00EEAC-3216-4C54-B7CD-FA0B865CD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419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67" name="Oval 114">
            <a:extLst>
              <a:ext uri="{FF2B5EF4-FFF2-40B4-BE49-F238E27FC236}">
                <a16:creationId xmlns:a16="http://schemas.microsoft.com/office/drawing/2014/main" id="{6293351C-C5DD-432B-BF27-423E7AFC1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410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68" name="Oval 115">
            <a:extLst>
              <a:ext uri="{FF2B5EF4-FFF2-40B4-BE49-F238E27FC236}">
                <a16:creationId xmlns:a16="http://schemas.microsoft.com/office/drawing/2014/main" id="{14900B8F-714B-4E5B-97EB-1D3ABFC00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419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6CFF9175-B194-4688-9F9D-4FE0D8E5E25D}"/>
              </a:ext>
            </a:extLst>
          </p:cNvPr>
          <p:cNvSpPr txBox="1"/>
          <p:nvPr/>
        </p:nvSpPr>
        <p:spPr>
          <a:xfrm>
            <a:off x="4800600" y="76200"/>
            <a:ext cx="4191000" cy="78486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000" dirty="0"/>
              <a:t>Look at the classification problem to the left.</a:t>
            </a:r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How well to you think a simple linear classifier would work? Draw the decision boundary for it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How well to you think a nearest neighbor would work? Draw the decision boundary for it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How well to you think a decision tree would work? Draw the decision tree, and draw the decision boundary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482736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4">
            <a:extLst>
              <a:ext uri="{FF2B5EF4-FFF2-40B4-BE49-F238E27FC236}">
                <a16:creationId xmlns:a16="http://schemas.microsoft.com/office/drawing/2014/main" id="{EF2769BF-8C17-4861-9170-C62E88E56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71" name="Rectangle 5">
            <a:extLst>
              <a:ext uri="{FF2B5EF4-FFF2-40B4-BE49-F238E27FC236}">
                <a16:creationId xmlns:a16="http://schemas.microsoft.com/office/drawing/2014/main" id="{183BC302-ACB0-4FE0-BDCE-3567DE5AF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72" name="Rectangle 6">
            <a:extLst>
              <a:ext uri="{FF2B5EF4-FFF2-40B4-BE49-F238E27FC236}">
                <a16:creationId xmlns:a16="http://schemas.microsoft.com/office/drawing/2014/main" id="{4875A2A6-5AC8-436F-BFC9-B154D7430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73" name="Rectangle 7">
            <a:extLst>
              <a:ext uri="{FF2B5EF4-FFF2-40B4-BE49-F238E27FC236}">
                <a16:creationId xmlns:a16="http://schemas.microsoft.com/office/drawing/2014/main" id="{1BDBFABC-3566-480F-9097-E71604E99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74" name="Rectangle 8">
            <a:extLst>
              <a:ext uri="{FF2B5EF4-FFF2-40B4-BE49-F238E27FC236}">
                <a16:creationId xmlns:a16="http://schemas.microsoft.com/office/drawing/2014/main" id="{09005EFD-93BE-455B-970F-21BD4BB89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75" name="Rectangle 9">
            <a:extLst>
              <a:ext uri="{FF2B5EF4-FFF2-40B4-BE49-F238E27FC236}">
                <a16:creationId xmlns:a16="http://schemas.microsoft.com/office/drawing/2014/main" id="{CC8C3420-B6AB-433C-ADCF-F5D3EBC94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76" name="Rectangle 10">
            <a:extLst>
              <a:ext uri="{FF2B5EF4-FFF2-40B4-BE49-F238E27FC236}">
                <a16:creationId xmlns:a16="http://schemas.microsoft.com/office/drawing/2014/main" id="{A556F5DA-AC91-4501-82C5-CEC2C8CE5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77" name="Rectangle 11">
            <a:extLst>
              <a:ext uri="{FF2B5EF4-FFF2-40B4-BE49-F238E27FC236}">
                <a16:creationId xmlns:a16="http://schemas.microsoft.com/office/drawing/2014/main" id="{D92B136A-E906-4764-B8EF-F0DFA11D0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78" name="Rectangle 12">
            <a:extLst>
              <a:ext uri="{FF2B5EF4-FFF2-40B4-BE49-F238E27FC236}">
                <a16:creationId xmlns:a16="http://schemas.microsoft.com/office/drawing/2014/main" id="{9583A8CF-7501-4963-8D50-433FEDA17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79" name="Rectangle 13">
            <a:extLst>
              <a:ext uri="{FF2B5EF4-FFF2-40B4-BE49-F238E27FC236}">
                <a16:creationId xmlns:a16="http://schemas.microsoft.com/office/drawing/2014/main" id="{70E708C4-36A4-44E3-A7B3-B02AE7013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80" name="Rectangle 14">
            <a:extLst>
              <a:ext uri="{FF2B5EF4-FFF2-40B4-BE49-F238E27FC236}">
                <a16:creationId xmlns:a16="http://schemas.microsoft.com/office/drawing/2014/main" id="{B4CD3910-1037-45A7-9369-E83E9C452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81" name="Rectangle 15">
            <a:extLst>
              <a:ext uri="{FF2B5EF4-FFF2-40B4-BE49-F238E27FC236}">
                <a16:creationId xmlns:a16="http://schemas.microsoft.com/office/drawing/2014/main" id="{0E8118F4-26E8-457E-8E5B-4C8687A5D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82" name="Rectangle 16">
            <a:extLst>
              <a:ext uri="{FF2B5EF4-FFF2-40B4-BE49-F238E27FC236}">
                <a16:creationId xmlns:a16="http://schemas.microsoft.com/office/drawing/2014/main" id="{A82161D2-CFD8-496D-9148-62294FC24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83" name="Rectangle 17">
            <a:extLst>
              <a:ext uri="{FF2B5EF4-FFF2-40B4-BE49-F238E27FC236}">
                <a16:creationId xmlns:a16="http://schemas.microsoft.com/office/drawing/2014/main" id="{55D3E39E-E608-456D-A71E-DB8F505D7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84" name="Rectangle 18">
            <a:extLst>
              <a:ext uri="{FF2B5EF4-FFF2-40B4-BE49-F238E27FC236}">
                <a16:creationId xmlns:a16="http://schemas.microsoft.com/office/drawing/2014/main" id="{469CEB24-C5DF-4198-904A-30E04AEE1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85" name="Rectangle 19">
            <a:extLst>
              <a:ext uri="{FF2B5EF4-FFF2-40B4-BE49-F238E27FC236}">
                <a16:creationId xmlns:a16="http://schemas.microsoft.com/office/drawing/2014/main" id="{0480CBD4-8C5A-42EA-B9F6-C8C840B9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86" name="Rectangle 20">
            <a:extLst>
              <a:ext uri="{FF2B5EF4-FFF2-40B4-BE49-F238E27FC236}">
                <a16:creationId xmlns:a16="http://schemas.microsoft.com/office/drawing/2014/main" id="{4A05B03E-0735-45EB-BF00-E9E5A59F6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87" name="Rectangle 21">
            <a:extLst>
              <a:ext uri="{FF2B5EF4-FFF2-40B4-BE49-F238E27FC236}">
                <a16:creationId xmlns:a16="http://schemas.microsoft.com/office/drawing/2014/main" id="{8CBED42E-6AA7-4D6D-9472-8E64EC9B0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88" name="Rectangle 22">
            <a:extLst>
              <a:ext uri="{FF2B5EF4-FFF2-40B4-BE49-F238E27FC236}">
                <a16:creationId xmlns:a16="http://schemas.microsoft.com/office/drawing/2014/main" id="{97E4F721-62F9-46CB-9BE6-B98F45DC4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89" name="Rectangle 23">
            <a:extLst>
              <a:ext uri="{FF2B5EF4-FFF2-40B4-BE49-F238E27FC236}">
                <a16:creationId xmlns:a16="http://schemas.microsoft.com/office/drawing/2014/main" id="{2427E835-2F1F-44C2-A462-7A5946F03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90" name="Rectangle 24">
            <a:extLst>
              <a:ext uri="{FF2B5EF4-FFF2-40B4-BE49-F238E27FC236}">
                <a16:creationId xmlns:a16="http://schemas.microsoft.com/office/drawing/2014/main" id="{5AFDDE0C-CC12-4B91-99FF-68D00B4F7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91" name="Rectangle 25">
            <a:extLst>
              <a:ext uri="{FF2B5EF4-FFF2-40B4-BE49-F238E27FC236}">
                <a16:creationId xmlns:a16="http://schemas.microsoft.com/office/drawing/2014/main" id="{14A10742-786E-4F24-9EB9-03DAA9958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92" name="Rectangle 26">
            <a:extLst>
              <a:ext uri="{FF2B5EF4-FFF2-40B4-BE49-F238E27FC236}">
                <a16:creationId xmlns:a16="http://schemas.microsoft.com/office/drawing/2014/main" id="{E0B5F3CD-D35A-4D86-8F3F-962D6A232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93" name="Rectangle 27">
            <a:extLst>
              <a:ext uri="{FF2B5EF4-FFF2-40B4-BE49-F238E27FC236}">
                <a16:creationId xmlns:a16="http://schemas.microsoft.com/office/drawing/2014/main" id="{68E8E013-C245-4F07-827C-261610420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94" name="Rectangle 28">
            <a:extLst>
              <a:ext uri="{FF2B5EF4-FFF2-40B4-BE49-F238E27FC236}">
                <a16:creationId xmlns:a16="http://schemas.microsoft.com/office/drawing/2014/main" id="{71CA7DCD-619E-438D-89D4-08247DC02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95" name="Rectangle 29">
            <a:extLst>
              <a:ext uri="{FF2B5EF4-FFF2-40B4-BE49-F238E27FC236}">
                <a16:creationId xmlns:a16="http://schemas.microsoft.com/office/drawing/2014/main" id="{44C351D3-5B52-4F59-BC04-FFA382F05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96" name="Rectangle 30">
            <a:extLst>
              <a:ext uri="{FF2B5EF4-FFF2-40B4-BE49-F238E27FC236}">
                <a16:creationId xmlns:a16="http://schemas.microsoft.com/office/drawing/2014/main" id="{541088F8-E3F6-4C7D-A221-B45976FA6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97" name="Rectangle 31">
            <a:extLst>
              <a:ext uri="{FF2B5EF4-FFF2-40B4-BE49-F238E27FC236}">
                <a16:creationId xmlns:a16="http://schemas.microsoft.com/office/drawing/2014/main" id="{EE92E83C-2150-4080-AA3F-4283C3278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98" name="Rectangle 32">
            <a:extLst>
              <a:ext uri="{FF2B5EF4-FFF2-40B4-BE49-F238E27FC236}">
                <a16:creationId xmlns:a16="http://schemas.microsoft.com/office/drawing/2014/main" id="{C4D00499-AF0B-4176-97B2-8F1DD59B5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99" name="Rectangle 33">
            <a:extLst>
              <a:ext uri="{FF2B5EF4-FFF2-40B4-BE49-F238E27FC236}">
                <a16:creationId xmlns:a16="http://schemas.microsoft.com/office/drawing/2014/main" id="{409777E2-1CC8-4C14-8B5B-AF9A4DBC6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00" name="Rectangle 34">
            <a:extLst>
              <a:ext uri="{FF2B5EF4-FFF2-40B4-BE49-F238E27FC236}">
                <a16:creationId xmlns:a16="http://schemas.microsoft.com/office/drawing/2014/main" id="{CB3BBF9E-3D76-42E3-A61F-065B03038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01" name="Rectangle 35">
            <a:extLst>
              <a:ext uri="{FF2B5EF4-FFF2-40B4-BE49-F238E27FC236}">
                <a16:creationId xmlns:a16="http://schemas.microsoft.com/office/drawing/2014/main" id="{DEDB961D-C4D7-41C0-8046-66CDA459E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02" name="Rectangle 36">
            <a:extLst>
              <a:ext uri="{FF2B5EF4-FFF2-40B4-BE49-F238E27FC236}">
                <a16:creationId xmlns:a16="http://schemas.microsoft.com/office/drawing/2014/main" id="{52057398-07CF-49EF-9EB3-6D3AD332A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03" name="Rectangle 37">
            <a:extLst>
              <a:ext uri="{FF2B5EF4-FFF2-40B4-BE49-F238E27FC236}">
                <a16:creationId xmlns:a16="http://schemas.microsoft.com/office/drawing/2014/main" id="{D9FDFD38-36DE-48A5-A69A-3F21783B4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04" name="Rectangle 38">
            <a:extLst>
              <a:ext uri="{FF2B5EF4-FFF2-40B4-BE49-F238E27FC236}">
                <a16:creationId xmlns:a16="http://schemas.microsoft.com/office/drawing/2014/main" id="{74CDE183-1E15-4221-B850-9A959A3BF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05" name="Rectangle 39">
            <a:extLst>
              <a:ext uri="{FF2B5EF4-FFF2-40B4-BE49-F238E27FC236}">
                <a16:creationId xmlns:a16="http://schemas.microsoft.com/office/drawing/2014/main" id="{1036B548-F4E9-4E2F-9A12-82F94AC30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06" name="Rectangle 40">
            <a:extLst>
              <a:ext uri="{FF2B5EF4-FFF2-40B4-BE49-F238E27FC236}">
                <a16:creationId xmlns:a16="http://schemas.microsoft.com/office/drawing/2014/main" id="{E61013A1-5171-4393-847A-CA0D669CF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07" name="Rectangle 41">
            <a:extLst>
              <a:ext uri="{FF2B5EF4-FFF2-40B4-BE49-F238E27FC236}">
                <a16:creationId xmlns:a16="http://schemas.microsoft.com/office/drawing/2014/main" id="{89F3FF65-01A6-465C-A144-3A2D26808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08" name="Rectangle 42">
            <a:extLst>
              <a:ext uri="{FF2B5EF4-FFF2-40B4-BE49-F238E27FC236}">
                <a16:creationId xmlns:a16="http://schemas.microsoft.com/office/drawing/2014/main" id="{08E341B2-C94C-417C-9B17-D0F28A9DA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09" name="Rectangle 43">
            <a:extLst>
              <a:ext uri="{FF2B5EF4-FFF2-40B4-BE49-F238E27FC236}">
                <a16:creationId xmlns:a16="http://schemas.microsoft.com/office/drawing/2014/main" id="{25FF0C76-E416-4CE9-95F8-7A0E1915A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10" name="Rectangle 44">
            <a:extLst>
              <a:ext uri="{FF2B5EF4-FFF2-40B4-BE49-F238E27FC236}">
                <a16:creationId xmlns:a16="http://schemas.microsoft.com/office/drawing/2014/main" id="{195EE375-D5E4-4DCC-99C1-93CFA6E66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11" name="Rectangle 45">
            <a:extLst>
              <a:ext uri="{FF2B5EF4-FFF2-40B4-BE49-F238E27FC236}">
                <a16:creationId xmlns:a16="http://schemas.microsoft.com/office/drawing/2014/main" id="{1D46F8F5-C7C8-42C6-91F8-33A03AC72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12" name="Rectangle 46">
            <a:extLst>
              <a:ext uri="{FF2B5EF4-FFF2-40B4-BE49-F238E27FC236}">
                <a16:creationId xmlns:a16="http://schemas.microsoft.com/office/drawing/2014/main" id="{529A8BA4-F57A-4049-9508-712198D97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13" name="Rectangle 47">
            <a:extLst>
              <a:ext uri="{FF2B5EF4-FFF2-40B4-BE49-F238E27FC236}">
                <a16:creationId xmlns:a16="http://schemas.microsoft.com/office/drawing/2014/main" id="{468D9ADA-C01C-4D85-AFBA-E213A532F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14" name="Rectangle 48">
            <a:extLst>
              <a:ext uri="{FF2B5EF4-FFF2-40B4-BE49-F238E27FC236}">
                <a16:creationId xmlns:a16="http://schemas.microsoft.com/office/drawing/2014/main" id="{BA501238-F2E0-4115-BEAB-C2BB94238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15" name="Rectangle 49">
            <a:extLst>
              <a:ext uri="{FF2B5EF4-FFF2-40B4-BE49-F238E27FC236}">
                <a16:creationId xmlns:a16="http://schemas.microsoft.com/office/drawing/2014/main" id="{8EE28EA3-AE6B-4CC9-B594-FA8D788CE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16" name="Rectangle 50">
            <a:extLst>
              <a:ext uri="{FF2B5EF4-FFF2-40B4-BE49-F238E27FC236}">
                <a16:creationId xmlns:a16="http://schemas.microsoft.com/office/drawing/2014/main" id="{AF5B68CD-A89D-46A0-9250-43C0E5E77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17" name="Rectangle 51">
            <a:extLst>
              <a:ext uri="{FF2B5EF4-FFF2-40B4-BE49-F238E27FC236}">
                <a16:creationId xmlns:a16="http://schemas.microsoft.com/office/drawing/2014/main" id="{6D2E002D-0991-4862-932E-B29089F8F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18" name="Rectangle 52">
            <a:extLst>
              <a:ext uri="{FF2B5EF4-FFF2-40B4-BE49-F238E27FC236}">
                <a16:creationId xmlns:a16="http://schemas.microsoft.com/office/drawing/2014/main" id="{73ECDCAC-048C-4FBD-8429-8389DDB0E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19" name="Rectangle 53">
            <a:extLst>
              <a:ext uri="{FF2B5EF4-FFF2-40B4-BE49-F238E27FC236}">
                <a16:creationId xmlns:a16="http://schemas.microsoft.com/office/drawing/2014/main" id="{84A62AA1-AF74-40B6-8FD8-EB01F6721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20" name="Rectangle 54">
            <a:extLst>
              <a:ext uri="{FF2B5EF4-FFF2-40B4-BE49-F238E27FC236}">
                <a16:creationId xmlns:a16="http://schemas.microsoft.com/office/drawing/2014/main" id="{4277D621-90FF-47B1-B163-D68EF687B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21" name="Rectangle 55">
            <a:extLst>
              <a:ext uri="{FF2B5EF4-FFF2-40B4-BE49-F238E27FC236}">
                <a16:creationId xmlns:a16="http://schemas.microsoft.com/office/drawing/2014/main" id="{4A9F5911-9E19-4590-82CD-633C6CCB9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22" name="Rectangle 56">
            <a:extLst>
              <a:ext uri="{FF2B5EF4-FFF2-40B4-BE49-F238E27FC236}">
                <a16:creationId xmlns:a16="http://schemas.microsoft.com/office/drawing/2014/main" id="{2AB86ACD-D3BD-4CFE-879E-46EE318B5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23" name="Rectangle 57">
            <a:extLst>
              <a:ext uri="{FF2B5EF4-FFF2-40B4-BE49-F238E27FC236}">
                <a16:creationId xmlns:a16="http://schemas.microsoft.com/office/drawing/2014/main" id="{FDE17C77-166C-4EEA-9755-AA85AD12A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24" name="Rectangle 58">
            <a:extLst>
              <a:ext uri="{FF2B5EF4-FFF2-40B4-BE49-F238E27FC236}">
                <a16:creationId xmlns:a16="http://schemas.microsoft.com/office/drawing/2014/main" id="{66082F96-D9C9-4022-AA55-200AFE42B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25" name="Rectangle 59">
            <a:extLst>
              <a:ext uri="{FF2B5EF4-FFF2-40B4-BE49-F238E27FC236}">
                <a16:creationId xmlns:a16="http://schemas.microsoft.com/office/drawing/2014/main" id="{2AEEE44F-BCA5-41F7-9E5B-54DB5D73A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26" name="Rectangle 60">
            <a:extLst>
              <a:ext uri="{FF2B5EF4-FFF2-40B4-BE49-F238E27FC236}">
                <a16:creationId xmlns:a16="http://schemas.microsoft.com/office/drawing/2014/main" id="{54129E52-1B8F-4550-9DC7-244DC99A2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27" name="Rectangle 61">
            <a:extLst>
              <a:ext uri="{FF2B5EF4-FFF2-40B4-BE49-F238E27FC236}">
                <a16:creationId xmlns:a16="http://schemas.microsoft.com/office/drawing/2014/main" id="{323958C5-CC68-44B6-B876-D1FF3188E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28" name="Rectangle 62">
            <a:extLst>
              <a:ext uri="{FF2B5EF4-FFF2-40B4-BE49-F238E27FC236}">
                <a16:creationId xmlns:a16="http://schemas.microsoft.com/office/drawing/2014/main" id="{7F1E3894-832D-4949-973B-A03529AA8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29" name="Rectangle 63">
            <a:extLst>
              <a:ext uri="{FF2B5EF4-FFF2-40B4-BE49-F238E27FC236}">
                <a16:creationId xmlns:a16="http://schemas.microsoft.com/office/drawing/2014/main" id="{93415FDE-9150-4432-BE1A-89C062166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30" name="Rectangle 64">
            <a:extLst>
              <a:ext uri="{FF2B5EF4-FFF2-40B4-BE49-F238E27FC236}">
                <a16:creationId xmlns:a16="http://schemas.microsoft.com/office/drawing/2014/main" id="{64FF933D-10F0-4DFB-A737-E5CB64198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31" name="Rectangle 65">
            <a:extLst>
              <a:ext uri="{FF2B5EF4-FFF2-40B4-BE49-F238E27FC236}">
                <a16:creationId xmlns:a16="http://schemas.microsoft.com/office/drawing/2014/main" id="{ABBAAE87-65D1-4AE8-9A42-A533BABD7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32" name="Rectangle 66">
            <a:extLst>
              <a:ext uri="{FF2B5EF4-FFF2-40B4-BE49-F238E27FC236}">
                <a16:creationId xmlns:a16="http://schemas.microsoft.com/office/drawing/2014/main" id="{A6D98204-8930-49CE-9246-9CAD35523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33" name="Rectangle 67">
            <a:extLst>
              <a:ext uri="{FF2B5EF4-FFF2-40B4-BE49-F238E27FC236}">
                <a16:creationId xmlns:a16="http://schemas.microsoft.com/office/drawing/2014/main" id="{466D466A-8A8F-4731-A97E-3236AB2DE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34" name="Rectangle 68">
            <a:extLst>
              <a:ext uri="{FF2B5EF4-FFF2-40B4-BE49-F238E27FC236}">
                <a16:creationId xmlns:a16="http://schemas.microsoft.com/office/drawing/2014/main" id="{7CCF1E39-67A1-47A7-BAD9-D10DAEA2D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35" name="Rectangle 69">
            <a:extLst>
              <a:ext uri="{FF2B5EF4-FFF2-40B4-BE49-F238E27FC236}">
                <a16:creationId xmlns:a16="http://schemas.microsoft.com/office/drawing/2014/main" id="{C4F62A78-B64B-47C4-86E4-7D07863B8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36" name="Rectangle 70">
            <a:extLst>
              <a:ext uri="{FF2B5EF4-FFF2-40B4-BE49-F238E27FC236}">
                <a16:creationId xmlns:a16="http://schemas.microsoft.com/office/drawing/2014/main" id="{56B54CDB-9BEF-414D-A3B6-79B646E5D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37" name="Rectangle 71">
            <a:extLst>
              <a:ext uri="{FF2B5EF4-FFF2-40B4-BE49-F238E27FC236}">
                <a16:creationId xmlns:a16="http://schemas.microsoft.com/office/drawing/2014/main" id="{BBD8AF07-E5FE-465A-8021-97204B4CF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38" name="Rectangle 72">
            <a:extLst>
              <a:ext uri="{FF2B5EF4-FFF2-40B4-BE49-F238E27FC236}">
                <a16:creationId xmlns:a16="http://schemas.microsoft.com/office/drawing/2014/main" id="{9F9F7895-F60A-461F-886D-4987B011E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39" name="Rectangle 73">
            <a:extLst>
              <a:ext uri="{FF2B5EF4-FFF2-40B4-BE49-F238E27FC236}">
                <a16:creationId xmlns:a16="http://schemas.microsoft.com/office/drawing/2014/main" id="{92B5E38C-3736-4264-860D-9C9540937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40" name="Rectangle 74">
            <a:extLst>
              <a:ext uri="{FF2B5EF4-FFF2-40B4-BE49-F238E27FC236}">
                <a16:creationId xmlns:a16="http://schemas.microsoft.com/office/drawing/2014/main" id="{851E43B0-053A-4420-A35F-F2168DC8E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41" name="Rectangle 75">
            <a:extLst>
              <a:ext uri="{FF2B5EF4-FFF2-40B4-BE49-F238E27FC236}">
                <a16:creationId xmlns:a16="http://schemas.microsoft.com/office/drawing/2014/main" id="{FA682F81-CD6A-4637-9237-099D80B6A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42" name="Rectangle 76">
            <a:extLst>
              <a:ext uri="{FF2B5EF4-FFF2-40B4-BE49-F238E27FC236}">
                <a16:creationId xmlns:a16="http://schemas.microsoft.com/office/drawing/2014/main" id="{F8441C46-C837-4EA6-8384-449310814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43" name="Rectangle 77">
            <a:extLst>
              <a:ext uri="{FF2B5EF4-FFF2-40B4-BE49-F238E27FC236}">
                <a16:creationId xmlns:a16="http://schemas.microsoft.com/office/drawing/2014/main" id="{085B651D-F7C3-4B15-AD08-5CE2669BC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44" name="Rectangle 78">
            <a:extLst>
              <a:ext uri="{FF2B5EF4-FFF2-40B4-BE49-F238E27FC236}">
                <a16:creationId xmlns:a16="http://schemas.microsoft.com/office/drawing/2014/main" id="{2D8EA1E1-2AB7-4CEA-A16C-15138B6EE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45" name="Rectangle 79">
            <a:extLst>
              <a:ext uri="{FF2B5EF4-FFF2-40B4-BE49-F238E27FC236}">
                <a16:creationId xmlns:a16="http://schemas.microsoft.com/office/drawing/2014/main" id="{6570D558-9E6A-4A9E-9188-796E254F0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46" name="Rectangle 80">
            <a:extLst>
              <a:ext uri="{FF2B5EF4-FFF2-40B4-BE49-F238E27FC236}">
                <a16:creationId xmlns:a16="http://schemas.microsoft.com/office/drawing/2014/main" id="{95BC34E5-7100-4F2D-A9CE-7B9B14FA8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47" name="Rectangle 81">
            <a:extLst>
              <a:ext uri="{FF2B5EF4-FFF2-40B4-BE49-F238E27FC236}">
                <a16:creationId xmlns:a16="http://schemas.microsoft.com/office/drawing/2014/main" id="{13AB1DCC-A62C-48F9-A01A-047EA6467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48" name="Rectangle 82">
            <a:extLst>
              <a:ext uri="{FF2B5EF4-FFF2-40B4-BE49-F238E27FC236}">
                <a16:creationId xmlns:a16="http://schemas.microsoft.com/office/drawing/2014/main" id="{18F34C7B-9D6F-4A71-B6A8-3D3381FA5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49" name="Rectangle 83">
            <a:extLst>
              <a:ext uri="{FF2B5EF4-FFF2-40B4-BE49-F238E27FC236}">
                <a16:creationId xmlns:a16="http://schemas.microsoft.com/office/drawing/2014/main" id="{28EFAE59-9AE9-4BBF-9981-3BB2C427E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50" name="Rectangle 84">
            <a:extLst>
              <a:ext uri="{FF2B5EF4-FFF2-40B4-BE49-F238E27FC236}">
                <a16:creationId xmlns:a16="http://schemas.microsoft.com/office/drawing/2014/main" id="{D0C5D3B0-4B7E-43B9-BBCF-623EAA2D6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51" name="Rectangle 85">
            <a:extLst>
              <a:ext uri="{FF2B5EF4-FFF2-40B4-BE49-F238E27FC236}">
                <a16:creationId xmlns:a16="http://schemas.microsoft.com/office/drawing/2014/main" id="{6F5AC435-F91A-4C0A-9E05-A6437087B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52" name="Rectangle 86">
            <a:extLst>
              <a:ext uri="{FF2B5EF4-FFF2-40B4-BE49-F238E27FC236}">
                <a16:creationId xmlns:a16="http://schemas.microsoft.com/office/drawing/2014/main" id="{5D3BFDD3-C1F7-496A-B154-B797C66E7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53" name="Rectangle 87">
            <a:extLst>
              <a:ext uri="{FF2B5EF4-FFF2-40B4-BE49-F238E27FC236}">
                <a16:creationId xmlns:a16="http://schemas.microsoft.com/office/drawing/2014/main" id="{BE17FA35-1A27-46A9-ADA1-2E31606A2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54" name="Rectangle 88">
            <a:extLst>
              <a:ext uri="{FF2B5EF4-FFF2-40B4-BE49-F238E27FC236}">
                <a16:creationId xmlns:a16="http://schemas.microsoft.com/office/drawing/2014/main" id="{78F09644-BE4F-46D2-B248-205E7D060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55" name="Rectangle 89">
            <a:extLst>
              <a:ext uri="{FF2B5EF4-FFF2-40B4-BE49-F238E27FC236}">
                <a16:creationId xmlns:a16="http://schemas.microsoft.com/office/drawing/2014/main" id="{E38435ED-03FA-4227-86C6-3CED0202F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56" name="Rectangle 90">
            <a:extLst>
              <a:ext uri="{FF2B5EF4-FFF2-40B4-BE49-F238E27FC236}">
                <a16:creationId xmlns:a16="http://schemas.microsoft.com/office/drawing/2014/main" id="{E0BA940A-49E2-4584-8D25-F9740B6DE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57" name="Rectangle 91">
            <a:extLst>
              <a:ext uri="{FF2B5EF4-FFF2-40B4-BE49-F238E27FC236}">
                <a16:creationId xmlns:a16="http://schemas.microsoft.com/office/drawing/2014/main" id="{E52922B0-5AE2-4D6E-9226-C0BFEA11A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58" name="Rectangle 92">
            <a:extLst>
              <a:ext uri="{FF2B5EF4-FFF2-40B4-BE49-F238E27FC236}">
                <a16:creationId xmlns:a16="http://schemas.microsoft.com/office/drawing/2014/main" id="{73D26495-3241-439E-93DE-AF30413E1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59" name="Rectangle 93">
            <a:extLst>
              <a:ext uri="{FF2B5EF4-FFF2-40B4-BE49-F238E27FC236}">
                <a16:creationId xmlns:a16="http://schemas.microsoft.com/office/drawing/2014/main" id="{A20B5CE3-6020-4AD0-861E-34FFD88A3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60" name="Rectangle 94">
            <a:extLst>
              <a:ext uri="{FF2B5EF4-FFF2-40B4-BE49-F238E27FC236}">
                <a16:creationId xmlns:a16="http://schemas.microsoft.com/office/drawing/2014/main" id="{6F9D32EA-B00F-4009-9A95-2F20D0D8B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61" name="Rectangle 95">
            <a:extLst>
              <a:ext uri="{FF2B5EF4-FFF2-40B4-BE49-F238E27FC236}">
                <a16:creationId xmlns:a16="http://schemas.microsoft.com/office/drawing/2014/main" id="{C316A6E9-F420-4493-9182-9E1C66AA3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62" name="Rectangle 96">
            <a:extLst>
              <a:ext uri="{FF2B5EF4-FFF2-40B4-BE49-F238E27FC236}">
                <a16:creationId xmlns:a16="http://schemas.microsoft.com/office/drawing/2014/main" id="{66E40902-631F-4242-885F-230CBAD82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63" name="Rectangle 97">
            <a:extLst>
              <a:ext uri="{FF2B5EF4-FFF2-40B4-BE49-F238E27FC236}">
                <a16:creationId xmlns:a16="http://schemas.microsoft.com/office/drawing/2014/main" id="{722C94FC-B7C4-49BC-8D42-ED68A87D0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64" name="Rectangle 98">
            <a:extLst>
              <a:ext uri="{FF2B5EF4-FFF2-40B4-BE49-F238E27FC236}">
                <a16:creationId xmlns:a16="http://schemas.microsoft.com/office/drawing/2014/main" id="{6C2153D3-B1DA-410F-821A-BDEBF2F0D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65" name="Rectangle 99">
            <a:extLst>
              <a:ext uri="{FF2B5EF4-FFF2-40B4-BE49-F238E27FC236}">
                <a16:creationId xmlns:a16="http://schemas.microsoft.com/office/drawing/2014/main" id="{E3A8B87D-126E-41B6-9A5D-0CF531C63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66" name="Rectangle 100">
            <a:extLst>
              <a:ext uri="{FF2B5EF4-FFF2-40B4-BE49-F238E27FC236}">
                <a16:creationId xmlns:a16="http://schemas.microsoft.com/office/drawing/2014/main" id="{7840ED0E-6C66-4AA8-A845-72D9DEA6B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67" name="Rectangle 101">
            <a:extLst>
              <a:ext uri="{FF2B5EF4-FFF2-40B4-BE49-F238E27FC236}">
                <a16:creationId xmlns:a16="http://schemas.microsoft.com/office/drawing/2014/main" id="{67232B68-0926-4730-A7B8-77BF96824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68" name="Rectangle 102">
            <a:extLst>
              <a:ext uri="{FF2B5EF4-FFF2-40B4-BE49-F238E27FC236}">
                <a16:creationId xmlns:a16="http://schemas.microsoft.com/office/drawing/2014/main" id="{50D1C58B-4ACD-4160-BF0C-AB74DCE79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69" name="Rectangle 103">
            <a:extLst>
              <a:ext uri="{FF2B5EF4-FFF2-40B4-BE49-F238E27FC236}">
                <a16:creationId xmlns:a16="http://schemas.microsoft.com/office/drawing/2014/main" id="{E32BD340-F752-407F-9CF7-0C2F79EC7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70" name="Line 104">
            <a:extLst>
              <a:ext uri="{FF2B5EF4-FFF2-40B4-BE49-F238E27FC236}">
                <a16:creationId xmlns:a16="http://schemas.microsoft.com/office/drawing/2014/main" id="{E00562CD-ABFB-4FC7-BDEA-A208F5E6BAC7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59436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" name="Line 105">
            <a:extLst>
              <a:ext uri="{FF2B5EF4-FFF2-40B4-BE49-F238E27FC236}">
                <a16:creationId xmlns:a16="http://schemas.microsoft.com/office/drawing/2014/main" id="{B7B262FE-D6D3-4031-A9CC-673EB3A92C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7200" y="21336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" name="Oval 106">
            <a:extLst>
              <a:ext uri="{FF2B5EF4-FFF2-40B4-BE49-F238E27FC236}">
                <a16:creationId xmlns:a16="http://schemas.microsoft.com/office/drawing/2014/main" id="{17620623-85DD-4C99-B569-0652B7A95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648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73" name="Oval 107">
            <a:extLst>
              <a:ext uri="{FF2B5EF4-FFF2-40B4-BE49-F238E27FC236}">
                <a16:creationId xmlns:a16="http://schemas.microsoft.com/office/drawing/2014/main" id="{0208123B-A6A9-47D4-B2E3-EA4FA7EF3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181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74" name="Rectangle 108" descr="Wide downward diagonal">
            <a:extLst>
              <a:ext uri="{FF2B5EF4-FFF2-40B4-BE49-F238E27FC236}">
                <a16:creationId xmlns:a16="http://schemas.microsoft.com/office/drawing/2014/main" id="{3CAF3FCA-FAF3-4C78-9DDF-1900933F1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75" name="Rectangle 109" descr="Wide downward diagonal">
            <a:extLst>
              <a:ext uri="{FF2B5EF4-FFF2-40B4-BE49-F238E27FC236}">
                <a16:creationId xmlns:a16="http://schemas.microsoft.com/office/drawing/2014/main" id="{CE730355-6F34-48A6-A06D-46740B6DD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352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76" name="Rectangle 110" descr="Wide downward diagonal">
            <a:extLst>
              <a:ext uri="{FF2B5EF4-FFF2-40B4-BE49-F238E27FC236}">
                <a16:creationId xmlns:a16="http://schemas.microsoft.com/office/drawing/2014/main" id="{DE3EE53D-C122-4AEA-8EEB-2B5DABCDD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77" name="Rectangle 111" descr="Wide downward diagonal">
            <a:extLst>
              <a:ext uri="{FF2B5EF4-FFF2-40B4-BE49-F238E27FC236}">
                <a16:creationId xmlns:a16="http://schemas.microsoft.com/office/drawing/2014/main" id="{286086D7-EAAF-43ED-B22C-135EA3334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810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78" name="Rectangle 112" descr="Wide downward diagonal">
            <a:extLst>
              <a:ext uri="{FF2B5EF4-FFF2-40B4-BE49-F238E27FC236}">
                <a16:creationId xmlns:a16="http://schemas.microsoft.com/office/drawing/2014/main" id="{894A37E7-6F67-40A5-89C0-688159DBF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733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79" name="Oval 113">
            <a:extLst>
              <a:ext uri="{FF2B5EF4-FFF2-40B4-BE49-F238E27FC236}">
                <a16:creationId xmlns:a16="http://schemas.microsoft.com/office/drawing/2014/main" id="{032A4DEB-30A4-4043-9004-18DF0573F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3810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80" name="Oval 114">
            <a:extLst>
              <a:ext uri="{FF2B5EF4-FFF2-40B4-BE49-F238E27FC236}">
                <a16:creationId xmlns:a16="http://schemas.microsoft.com/office/drawing/2014/main" id="{BA60A4A3-B44A-40BA-A9ED-912A543F9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486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81" name="Oval 115">
            <a:extLst>
              <a:ext uri="{FF2B5EF4-FFF2-40B4-BE49-F238E27FC236}">
                <a16:creationId xmlns:a16="http://schemas.microsoft.com/office/drawing/2014/main" id="{7DBEA329-96BB-478D-A0EA-177DA304F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114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7282" name="Group 116">
            <a:extLst>
              <a:ext uri="{FF2B5EF4-FFF2-40B4-BE49-F238E27FC236}">
                <a16:creationId xmlns:a16="http://schemas.microsoft.com/office/drawing/2014/main" id="{861F629C-98A8-452B-AD5B-73A234015F89}"/>
              </a:ext>
            </a:extLst>
          </p:cNvPr>
          <p:cNvGrpSpPr>
            <a:grpSpLocks/>
          </p:cNvGrpSpPr>
          <p:nvPr/>
        </p:nvGrpSpPr>
        <p:grpSpPr bwMode="auto">
          <a:xfrm>
            <a:off x="-76200" y="1981200"/>
            <a:ext cx="4476750" cy="4435475"/>
            <a:chOff x="1104" y="703"/>
            <a:chExt cx="2820" cy="2794"/>
          </a:xfrm>
        </p:grpSpPr>
        <p:sp>
          <p:nvSpPr>
            <p:cNvPr id="7318" name="Text Box 117">
              <a:extLst>
                <a:ext uri="{FF2B5EF4-FFF2-40B4-BE49-F238E27FC236}">
                  <a16:creationId xmlns:a16="http://schemas.microsoft.com/office/drawing/2014/main" id="{0530171B-A5C7-426D-BA47-487C6D863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7319" name="Text Box 118">
              <a:extLst>
                <a:ext uri="{FF2B5EF4-FFF2-40B4-BE49-F238E27FC236}">
                  <a16:creationId xmlns:a16="http://schemas.microsoft.com/office/drawing/2014/main" id="{FD01CE43-0234-4C94-84A1-35C6AF2EC3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7320" name="Text Box 119">
              <a:extLst>
                <a:ext uri="{FF2B5EF4-FFF2-40B4-BE49-F238E27FC236}">
                  <a16:creationId xmlns:a16="http://schemas.microsoft.com/office/drawing/2014/main" id="{C0277208-D31B-440D-A420-812FA23D7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7321" name="Text Box 120">
              <a:extLst>
                <a:ext uri="{FF2B5EF4-FFF2-40B4-BE49-F238E27FC236}">
                  <a16:creationId xmlns:a16="http://schemas.microsoft.com/office/drawing/2014/main" id="{57B0EB4D-D090-4FA6-A1D4-8761361816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7322" name="Text Box 121">
              <a:extLst>
                <a:ext uri="{FF2B5EF4-FFF2-40B4-BE49-F238E27FC236}">
                  <a16:creationId xmlns:a16="http://schemas.microsoft.com/office/drawing/2014/main" id="{216F0FE8-971C-4908-86F6-EC8C33D05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7323" name="Text Box 122">
              <a:extLst>
                <a:ext uri="{FF2B5EF4-FFF2-40B4-BE49-F238E27FC236}">
                  <a16:creationId xmlns:a16="http://schemas.microsoft.com/office/drawing/2014/main" id="{7D20CDA0-F6DA-46DD-8406-4CC2253D1B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7324" name="Text Box 123">
              <a:extLst>
                <a:ext uri="{FF2B5EF4-FFF2-40B4-BE49-F238E27FC236}">
                  <a16:creationId xmlns:a16="http://schemas.microsoft.com/office/drawing/2014/main" id="{5FCDA749-BD62-4AAB-B678-D2FFE9D37B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7325" name="Text Box 124">
              <a:extLst>
                <a:ext uri="{FF2B5EF4-FFF2-40B4-BE49-F238E27FC236}">
                  <a16:creationId xmlns:a16="http://schemas.microsoft.com/office/drawing/2014/main" id="{552745D7-B72A-4637-B89A-F652BCB4A6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7326" name="Text Box 125">
              <a:extLst>
                <a:ext uri="{FF2B5EF4-FFF2-40B4-BE49-F238E27FC236}">
                  <a16:creationId xmlns:a16="http://schemas.microsoft.com/office/drawing/2014/main" id="{71CBBBFC-06D8-4E77-B4CE-2C331CA04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7327" name="Text Box 126">
              <a:extLst>
                <a:ext uri="{FF2B5EF4-FFF2-40B4-BE49-F238E27FC236}">
                  <a16:creationId xmlns:a16="http://schemas.microsoft.com/office/drawing/2014/main" id="{A0FF818F-465F-4E34-90B0-22619DACF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7328" name="Text Box 127">
              <a:extLst>
                <a:ext uri="{FF2B5EF4-FFF2-40B4-BE49-F238E27FC236}">
                  <a16:creationId xmlns:a16="http://schemas.microsoft.com/office/drawing/2014/main" id="{4401325E-33F5-4CC2-9FA1-61441698D5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7329" name="Text Box 128">
              <a:extLst>
                <a:ext uri="{FF2B5EF4-FFF2-40B4-BE49-F238E27FC236}">
                  <a16:creationId xmlns:a16="http://schemas.microsoft.com/office/drawing/2014/main" id="{BF15BD45-99BA-47D5-B8D7-7275477317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7330" name="Text Box 129">
              <a:extLst>
                <a:ext uri="{FF2B5EF4-FFF2-40B4-BE49-F238E27FC236}">
                  <a16:creationId xmlns:a16="http://schemas.microsoft.com/office/drawing/2014/main" id="{71BB0575-8710-4EED-90A6-BE34FBB252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7331" name="Text Box 130">
              <a:extLst>
                <a:ext uri="{FF2B5EF4-FFF2-40B4-BE49-F238E27FC236}">
                  <a16:creationId xmlns:a16="http://schemas.microsoft.com/office/drawing/2014/main" id="{D979098A-1F93-4C35-B6DB-DF00A266DD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7332" name="Text Box 131">
              <a:extLst>
                <a:ext uri="{FF2B5EF4-FFF2-40B4-BE49-F238E27FC236}">
                  <a16:creationId xmlns:a16="http://schemas.microsoft.com/office/drawing/2014/main" id="{2F809B89-DA33-4797-A76D-DB99DCDCE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7333" name="Text Box 132">
              <a:extLst>
                <a:ext uri="{FF2B5EF4-FFF2-40B4-BE49-F238E27FC236}">
                  <a16:creationId xmlns:a16="http://schemas.microsoft.com/office/drawing/2014/main" id="{5F265866-22FF-432A-B228-66A7A71A30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7334" name="Text Box 133">
              <a:extLst>
                <a:ext uri="{FF2B5EF4-FFF2-40B4-BE49-F238E27FC236}">
                  <a16:creationId xmlns:a16="http://schemas.microsoft.com/office/drawing/2014/main" id="{8A3FE15A-2A3B-4261-9C7B-DEB64D3F20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7335" name="Text Box 134">
              <a:extLst>
                <a:ext uri="{FF2B5EF4-FFF2-40B4-BE49-F238E27FC236}">
                  <a16:creationId xmlns:a16="http://schemas.microsoft.com/office/drawing/2014/main" id="{F66C2E74-BE6D-4BDD-B5D1-B12F420D45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7336" name="Text Box 135">
              <a:extLst>
                <a:ext uri="{FF2B5EF4-FFF2-40B4-BE49-F238E27FC236}">
                  <a16:creationId xmlns:a16="http://schemas.microsoft.com/office/drawing/2014/main" id="{15110607-8964-49FD-AA06-08A885809B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7337" name="Text Box 136">
              <a:extLst>
                <a:ext uri="{FF2B5EF4-FFF2-40B4-BE49-F238E27FC236}">
                  <a16:creationId xmlns:a16="http://schemas.microsoft.com/office/drawing/2014/main" id="{EC181A12-3412-40A7-91FB-6428AFA698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7283" name="Rectangle 108" descr="Wide downward diagonal">
            <a:extLst>
              <a:ext uri="{FF2B5EF4-FFF2-40B4-BE49-F238E27FC236}">
                <a16:creationId xmlns:a16="http://schemas.microsoft.com/office/drawing/2014/main" id="{C393902C-BE4F-41E9-BEE6-E87E1E498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048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84" name="Rectangle 109" descr="Wide downward diagonal">
            <a:extLst>
              <a:ext uri="{FF2B5EF4-FFF2-40B4-BE49-F238E27FC236}">
                <a16:creationId xmlns:a16="http://schemas.microsoft.com/office/drawing/2014/main" id="{1002A0E2-C74B-49BB-A8E1-93A36DA11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733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85" name="Rectangle 110" descr="Wide downward diagonal">
            <a:extLst>
              <a:ext uri="{FF2B5EF4-FFF2-40B4-BE49-F238E27FC236}">
                <a16:creationId xmlns:a16="http://schemas.microsoft.com/office/drawing/2014/main" id="{EF2491D0-70CC-4A9A-991A-14F9B2055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86" name="Rectangle 111" descr="Wide downward diagonal">
            <a:extLst>
              <a:ext uri="{FF2B5EF4-FFF2-40B4-BE49-F238E27FC236}">
                <a16:creationId xmlns:a16="http://schemas.microsoft.com/office/drawing/2014/main" id="{E6829E5D-682C-4A42-A452-961519841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657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87" name="Rectangle 112" descr="Wide downward diagonal">
            <a:extLst>
              <a:ext uri="{FF2B5EF4-FFF2-40B4-BE49-F238E27FC236}">
                <a16:creationId xmlns:a16="http://schemas.microsoft.com/office/drawing/2014/main" id="{F0072535-07FF-4294-A3A4-4A0568706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3200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88" name="Oval 106">
            <a:extLst>
              <a:ext uri="{FF2B5EF4-FFF2-40B4-BE49-F238E27FC236}">
                <a16:creationId xmlns:a16="http://schemas.microsoft.com/office/drawing/2014/main" id="{2EC665C6-F957-485E-B683-31BDD7896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4953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89" name="Oval 107">
            <a:extLst>
              <a:ext uri="{FF2B5EF4-FFF2-40B4-BE49-F238E27FC236}">
                <a16:creationId xmlns:a16="http://schemas.microsoft.com/office/drawing/2014/main" id="{D6A4D325-CA0E-4ED3-BF59-6264157F8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486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90" name="Oval 113">
            <a:extLst>
              <a:ext uri="{FF2B5EF4-FFF2-40B4-BE49-F238E27FC236}">
                <a16:creationId xmlns:a16="http://schemas.microsoft.com/office/drawing/2014/main" id="{5CC16E34-18C8-48CE-B888-CBFF4C790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4114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91" name="Oval 114">
            <a:extLst>
              <a:ext uri="{FF2B5EF4-FFF2-40B4-BE49-F238E27FC236}">
                <a16:creationId xmlns:a16="http://schemas.microsoft.com/office/drawing/2014/main" id="{76B11E4C-1C66-4D3F-ACCB-B879131C0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410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92" name="Oval 115">
            <a:extLst>
              <a:ext uri="{FF2B5EF4-FFF2-40B4-BE49-F238E27FC236}">
                <a16:creationId xmlns:a16="http://schemas.microsoft.com/office/drawing/2014/main" id="{F76F780E-4FC1-47F5-88A0-D57287475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419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96C2FC14-A799-4E5C-822D-BA27F4D96042}"/>
              </a:ext>
            </a:extLst>
          </p:cNvPr>
          <p:cNvSpPr txBox="1"/>
          <p:nvPr/>
        </p:nvSpPr>
        <p:spPr>
          <a:xfrm>
            <a:off x="4724400" y="1295400"/>
            <a:ext cx="4191000" cy="78486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000" dirty="0"/>
              <a:t>Look at the classification problem to the left.</a:t>
            </a:r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How well to you think a simple linear classifier would work? Draw the decision boundary for it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How well to you think a nearest neighbor would work? Draw the decision boundary for it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How well to you think a decision tree would work? Draw the decision tree, and draw the decision boundary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</p:txBody>
      </p:sp>
      <p:sp>
        <p:nvSpPr>
          <p:cNvPr id="7294" name="Oval 106">
            <a:extLst>
              <a:ext uri="{FF2B5EF4-FFF2-40B4-BE49-F238E27FC236}">
                <a16:creationId xmlns:a16="http://schemas.microsoft.com/office/drawing/2014/main" id="{8BFFE701-98FB-45BA-A381-18DAF9471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3048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95" name="Oval 107">
            <a:extLst>
              <a:ext uri="{FF2B5EF4-FFF2-40B4-BE49-F238E27FC236}">
                <a16:creationId xmlns:a16="http://schemas.microsoft.com/office/drawing/2014/main" id="{F0A02E28-9998-49D0-93D2-C0A6A7CC4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429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96" name="Oval 113">
            <a:extLst>
              <a:ext uri="{FF2B5EF4-FFF2-40B4-BE49-F238E27FC236}">
                <a16:creationId xmlns:a16="http://schemas.microsoft.com/office/drawing/2014/main" id="{06504387-1DC2-4053-B40E-4849EA1B2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97" name="Oval 114">
            <a:extLst>
              <a:ext uri="{FF2B5EF4-FFF2-40B4-BE49-F238E27FC236}">
                <a16:creationId xmlns:a16="http://schemas.microsoft.com/office/drawing/2014/main" id="{CD4E9284-D33B-49C6-8734-7568D1152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048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98" name="Oval 115">
            <a:extLst>
              <a:ext uri="{FF2B5EF4-FFF2-40B4-BE49-F238E27FC236}">
                <a16:creationId xmlns:a16="http://schemas.microsoft.com/office/drawing/2014/main" id="{2A67588F-A0E5-4C5E-9D3B-D1D29BD52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514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99" name="Oval 106">
            <a:extLst>
              <a:ext uri="{FF2B5EF4-FFF2-40B4-BE49-F238E27FC236}">
                <a16:creationId xmlns:a16="http://schemas.microsoft.com/office/drawing/2014/main" id="{A0C0621C-AFE1-4597-93B1-A8B615EFB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352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00" name="Oval 107">
            <a:extLst>
              <a:ext uri="{FF2B5EF4-FFF2-40B4-BE49-F238E27FC236}">
                <a16:creationId xmlns:a16="http://schemas.microsoft.com/office/drawing/2014/main" id="{F734E5FE-B0EF-4127-85D1-683B0A35D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267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01" name="Oval 113">
            <a:extLst>
              <a:ext uri="{FF2B5EF4-FFF2-40B4-BE49-F238E27FC236}">
                <a16:creationId xmlns:a16="http://schemas.microsoft.com/office/drawing/2014/main" id="{7FA107E6-A8AF-4CFD-9358-1AF5ADD52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2667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02" name="Oval 114">
            <a:extLst>
              <a:ext uri="{FF2B5EF4-FFF2-40B4-BE49-F238E27FC236}">
                <a16:creationId xmlns:a16="http://schemas.microsoft.com/office/drawing/2014/main" id="{59FB3514-7CDE-43F3-BCD1-2DB3D2016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810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03" name="Oval 115">
            <a:extLst>
              <a:ext uri="{FF2B5EF4-FFF2-40B4-BE49-F238E27FC236}">
                <a16:creationId xmlns:a16="http://schemas.microsoft.com/office/drawing/2014/main" id="{5DF19675-3800-4A45-ADC3-292A2C30E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2209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04" name="Oval 106">
            <a:extLst>
              <a:ext uri="{FF2B5EF4-FFF2-40B4-BE49-F238E27FC236}">
                <a16:creationId xmlns:a16="http://schemas.microsoft.com/office/drawing/2014/main" id="{23CC06A1-4EDD-4750-80F4-720945537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953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05" name="Oval 107">
            <a:extLst>
              <a:ext uri="{FF2B5EF4-FFF2-40B4-BE49-F238E27FC236}">
                <a16:creationId xmlns:a16="http://schemas.microsoft.com/office/drawing/2014/main" id="{DDC3722C-DD15-4617-80F4-960667298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5486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06" name="Oval 113">
            <a:extLst>
              <a:ext uri="{FF2B5EF4-FFF2-40B4-BE49-F238E27FC236}">
                <a16:creationId xmlns:a16="http://schemas.microsoft.com/office/drawing/2014/main" id="{28DB9740-E5FD-4A08-B659-4ACDBC435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953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07" name="Oval 114">
            <a:extLst>
              <a:ext uri="{FF2B5EF4-FFF2-40B4-BE49-F238E27FC236}">
                <a16:creationId xmlns:a16="http://schemas.microsoft.com/office/drawing/2014/main" id="{79A2A07F-BAAB-4EAC-8458-8E436C180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410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08" name="Oval 115">
            <a:extLst>
              <a:ext uri="{FF2B5EF4-FFF2-40B4-BE49-F238E27FC236}">
                <a16:creationId xmlns:a16="http://schemas.microsoft.com/office/drawing/2014/main" id="{A1F2A984-098A-4A42-84B5-C9CE7987A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267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09" name="Oval 106">
            <a:extLst>
              <a:ext uri="{FF2B5EF4-FFF2-40B4-BE49-F238E27FC236}">
                <a16:creationId xmlns:a16="http://schemas.microsoft.com/office/drawing/2014/main" id="{42CCB7C8-7508-4D29-A83F-F1B76CB9A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4267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10" name="Oval 107">
            <a:extLst>
              <a:ext uri="{FF2B5EF4-FFF2-40B4-BE49-F238E27FC236}">
                <a16:creationId xmlns:a16="http://schemas.microsoft.com/office/drawing/2014/main" id="{715AE843-DC1A-4DC1-AC06-E011C867A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5105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11" name="Oval 113">
            <a:extLst>
              <a:ext uri="{FF2B5EF4-FFF2-40B4-BE49-F238E27FC236}">
                <a16:creationId xmlns:a16="http://schemas.microsoft.com/office/drawing/2014/main" id="{788AD72E-6511-4695-8E52-480D4DAB9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419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12" name="Oval 114">
            <a:extLst>
              <a:ext uri="{FF2B5EF4-FFF2-40B4-BE49-F238E27FC236}">
                <a16:creationId xmlns:a16="http://schemas.microsoft.com/office/drawing/2014/main" id="{95CDC4D0-45EE-4B3A-9709-9B83453ED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181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13" name="Oval 115">
            <a:extLst>
              <a:ext uri="{FF2B5EF4-FFF2-40B4-BE49-F238E27FC236}">
                <a16:creationId xmlns:a16="http://schemas.microsoft.com/office/drawing/2014/main" id="{32B142B4-C4B9-4557-B0F9-5699295DC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4724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14" name="Rectangle 108" descr="Wide downward diagonal">
            <a:extLst>
              <a:ext uri="{FF2B5EF4-FFF2-40B4-BE49-F238E27FC236}">
                <a16:creationId xmlns:a16="http://schemas.microsoft.com/office/drawing/2014/main" id="{ACDA6864-05E2-4F48-B238-AF5A3AC44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2819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15" name="Rectangle 110" descr="Wide downward diagonal">
            <a:extLst>
              <a:ext uri="{FF2B5EF4-FFF2-40B4-BE49-F238E27FC236}">
                <a16:creationId xmlns:a16="http://schemas.microsoft.com/office/drawing/2014/main" id="{6C545E99-6D1A-46F2-AE5C-01867884F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810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16" name="Rectangle 108" descr="Wide downward diagonal">
            <a:extLst>
              <a:ext uri="{FF2B5EF4-FFF2-40B4-BE49-F238E27FC236}">
                <a16:creationId xmlns:a16="http://schemas.microsoft.com/office/drawing/2014/main" id="{53C40895-4EFF-43D1-B573-66E4B498C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200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17" name="Rectangle 110" descr="Wide downward diagonal">
            <a:extLst>
              <a:ext uri="{FF2B5EF4-FFF2-40B4-BE49-F238E27FC236}">
                <a16:creationId xmlns:a16="http://schemas.microsoft.com/office/drawing/2014/main" id="{92F1CC25-6730-47BC-B8D4-608D8F9E2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2819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  <p:extLst>
      <p:ext uri="{BB962C8B-B14F-4D97-AF65-F5344CB8AC3E}">
        <p14:creationId xmlns:p14="http://schemas.microsoft.com/office/powerpoint/2010/main" val="251188237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4">
            <a:extLst>
              <a:ext uri="{FF2B5EF4-FFF2-40B4-BE49-F238E27FC236}">
                <a16:creationId xmlns:a16="http://schemas.microsoft.com/office/drawing/2014/main" id="{72BC74B3-3B26-4935-86FE-8D303900E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195" name="Rectangle 5">
            <a:extLst>
              <a:ext uri="{FF2B5EF4-FFF2-40B4-BE49-F238E27FC236}">
                <a16:creationId xmlns:a16="http://schemas.microsoft.com/office/drawing/2014/main" id="{884CE0FE-E02C-480E-89C7-2D3BCA708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196" name="Rectangle 6">
            <a:extLst>
              <a:ext uri="{FF2B5EF4-FFF2-40B4-BE49-F238E27FC236}">
                <a16:creationId xmlns:a16="http://schemas.microsoft.com/office/drawing/2014/main" id="{68F73540-E5D8-4692-8CF1-49CFC7EA4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197" name="Rectangle 7">
            <a:extLst>
              <a:ext uri="{FF2B5EF4-FFF2-40B4-BE49-F238E27FC236}">
                <a16:creationId xmlns:a16="http://schemas.microsoft.com/office/drawing/2014/main" id="{C46C46C2-E108-4A16-ABE2-153008537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198" name="Rectangle 8">
            <a:extLst>
              <a:ext uri="{FF2B5EF4-FFF2-40B4-BE49-F238E27FC236}">
                <a16:creationId xmlns:a16="http://schemas.microsoft.com/office/drawing/2014/main" id="{95817B11-9EFE-4E25-A926-B3E4A4220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199" name="Rectangle 9">
            <a:extLst>
              <a:ext uri="{FF2B5EF4-FFF2-40B4-BE49-F238E27FC236}">
                <a16:creationId xmlns:a16="http://schemas.microsoft.com/office/drawing/2014/main" id="{F24E4FBC-64F5-4B8E-A1FE-2001C2DAD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00" name="Rectangle 10">
            <a:extLst>
              <a:ext uri="{FF2B5EF4-FFF2-40B4-BE49-F238E27FC236}">
                <a16:creationId xmlns:a16="http://schemas.microsoft.com/office/drawing/2014/main" id="{BD494761-C716-4934-90C8-2B533E35A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01" name="Rectangle 11">
            <a:extLst>
              <a:ext uri="{FF2B5EF4-FFF2-40B4-BE49-F238E27FC236}">
                <a16:creationId xmlns:a16="http://schemas.microsoft.com/office/drawing/2014/main" id="{FC35E123-66B6-4CB5-AA15-431E8037F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02" name="Rectangle 12">
            <a:extLst>
              <a:ext uri="{FF2B5EF4-FFF2-40B4-BE49-F238E27FC236}">
                <a16:creationId xmlns:a16="http://schemas.microsoft.com/office/drawing/2014/main" id="{1D596A54-9DFF-49E4-B4A9-2A32B048B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03" name="Rectangle 13">
            <a:extLst>
              <a:ext uri="{FF2B5EF4-FFF2-40B4-BE49-F238E27FC236}">
                <a16:creationId xmlns:a16="http://schemas.microsoft.com/office/drawing/2014/main" id="{E0AFACC1-C89B-4EA1-8967-F68380F5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04" name="Rectangle 14">
            <a:extLst>
              <a:ext uri="{FF2B5EF4-FFF2-40B4-BE49-F238E27FC236}">
                <a16:creationId xmlns:a16="http://schemas.microsoft.com/office/drawing/2014/main" id="{C09B2FAA-ACF8-45E5-9E16-CCFC3CE86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05" name="Rectangle 15">
            <a:extLst>
              <a:ext uri="{FF2B5EF4-FFF2-40B4-BE49-F238E27FC236}">
                <a16:creationId xmlns:a16="http://schemas.microsoft.com/office/drawing/2014/main" id="{5054B557-DC27-4731-A498-F69C98AFA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06" name="Rectangle 16">
            <a:extLst>
              <a:ext uri="{FF2B5EF4-FFF2-40B4-BE49-F238E27FC236}">
                <a16:creationId xmlns:a16="http://schemas.microsoft.com/office/drawing/2014/main" id="{FE7F6AED-69A0-4486-8D09-B72D9D68C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07" name="Rectangle 17">
            <a:extLst>
              <a:ext uri="{FF2B5EF4-FFF2-40B4-BE49-F238E27FC236}">
                <a16:creationId xmlns:a16="http://schemas.microsoft.com/office/drawing/2014/main" id="{2FE37A98-B548-47DF-BABE-2466714D9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08" name="Rectangle 18">
            <a:extLst>
              <a:ext uri="{FF2B5EF4-FFF2-40B4-BE49-F238E27FC236}">
                <a16:creationId xmlns:a16="http://schemas.microsoft.com/office/drawing/2014/main" id="{170F94C7-1773-4D95-A3B8-75A83E917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09" name="Rectangle 19">
            <a:extLst>
              <a:ext uri="{FF2B5EF4-FFF2-40B4-BE49-F238E27FC236}">
                <a16:creationId xmlns:a16="http://schemas.microsoft.com/office/drawing/2014/main" id="{F71BFAB3-FE99-415D-B09B-7BDE14A1C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10" name="Rectangle 20">
            <a:extLst>
              <a:ext uri="{FF2B5EF4-FFF2-40B4-BE49-F238E27FC236}">
                <a16:creationId xmlns:a16="http://schemas.microsoft.com/office/drawing/2014/main" id="{8606560F-F35B-406F-A254-5760983B1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11" name="Rectangle 21">
            <a:extLst>
              <a:ext uri="{FF2B5EF4-FFF2-40B4-BE49-F238E27FC236}">
                <a16:creationId xmlns:a16="http://schemas.microsoft.com/office/drawing/2014/main" id="{FC119B05-0CBF-4980-8E7C-ACA1099DD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12" name="Rectangle 22">
            <a:extLst>
              <a:ext uri="{FF2B5EF4-FFF2-40B4-BE49-F238E27FC236}">
                <a16:creationId xmlns:a16="http://schemas.microsoft.com/office/drawing/2014/main" id="{668066C8-0913-44EF-831D-6C3330835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13" name="Rectangle 23">
            <a:extLst>
              <a:ext uri="{FF2B5EF4-FFF2-40B4-BE49-F238E27FC236}">
                <a16:creationId xmlns:a16="http://schemas.microsoft.com/office/drawing/2014/main" id="{A8D5FF5A-F9FA-4003-811E-DF5183883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14" name="Rectangle 24">
            <a:extLst>
              <a:ext uri="{FF2B5EF4-FFF2-40B4-BE49-F238E27FC236}">
                <a16:creationId xmlns:a16="http://schemas.microsoft.com/office/drawing/2014/main" id="{B393216B-866F-4A4F-BDE6-64E45EDD4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15" name="Rectangle 25">
            <a:extLst>
              <a:ext uri="{FF2B5EF4-FFF2-40B4-BE49-F238E27FC236}">
                <a16:creationId xmlns:a16="http://schemas.microsoft.com/office/drawing/2014/main" id="{8AF5DC8B-5A39-4BDC-9A29-D6BB4F066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16" name="Rectangle 26">
            <a:extLst>
              <a:ext uri="{FF2B5EF4-FFF2-40B4-BE49-F238E27FC236}">
                <a16:creationId xmlns:a16="http://schemas.microsoft.com/office/drawing/2014/main" id="{F56369A8-3E91-430B-AFF4-AD1052C179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17" name="Rectangle 27">
            <a:extLst>
              <a:ext uri="{FF2B5EF4-FFF2-40B4-BE49-F238E27FC236}">
                <a16:creationId xmlns:a16="http://schemas.microsoft.com/office/drawing/2014/main" id="{1B7EF2F3-5C42-4284-9ACE-DBE698516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18" name="Rectangle 28">
            <a:extLst>
              <a:ext uri="{FF2B5EF4-FFF2-40B4-BE49-F238E27FC236}">
                <a16:creationId xmlns:a16="http://schemas.microsoft.com/office/drawing/2014/main" id="{DDABEEE0-3F52-4BC2-8F1F-C17DFBA41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19" name="Rectangle 29">
            <a:extLst>
              <a:ext uri="{FF2B5EF4-FFF2-40B4-BE49-F238E27FC236}">
                <a16:creationId xmlns:a16="http://schemas.microsoft.com/office/drawing/2014/main" id="{97E8C9DF-C0FF-40DE-B6B8-AC1364D9D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20" name="Rectangle 30">
            <a:extLst>
              <a:ext uri="{FF2B5EF4-FFF2-40B4-BE49-F238E27FC236}">
                <a16:creationId xmlns:a16="http://schemas.microsoft.com/office/drawing/2014/main" id="{678F7068-C279-46A8-9A5C-BF5458791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21" name="Rectangle 31">
            <a:extLst>
              <a:ext uri="{FF2B5EF4-FFF2-40B4-BE49-F238E27FC236}">
                <a16:creationId xmlns:a16="http://schemas.microsoft.com/office/drawing/2014/main" id="{08A86492-F8BA-443B-9316-B56D781DD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22" name="Rectangle 32">
            <a:extLst>
              <a:ext uri="{FF2B5EF4-FFF2-40B4-BE49-F238E27FC236}">
                <a16:creationId xmlns:a16="http://schemas.microsoft.com/office/drawing/2014/main" id="{B4C5999E-559B-493D-8EEC-092AFFDA1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23" name="Rectangle 33">
            <a:extLst>
              <a:ext uri="{FF2B5EF4-FFF2-40B4-BE49-F238E27FC236}">
                <a16:creationId xmlns:a16="http://schemas.microsoft.com/office/drawing/2014/main" id="{377A4EB2-345F-4796-A13F-5555BE57A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24" name="Rectangle 34">
            <a:extLst>
              <a:ext uri="{FF2B5EF4-FFF2-40B4-BE49-F238E27FC236}">
                <a16:creationId xmlns:a16="http://schemas.microsoft.com/office/drawing/2014/main" id="{A726E6D3-134B-43E7-AD4E-C61CF575D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25" name="Rectangle 35">
            <a:extLst>
              <a:ext uri="{FF2B5EF4-FFF2-40B4-BE49-F238E27FC236}">
                <a16:creationId xmlns:a16="http://schemas.microsoft.com/office/drawing/2014/main" id="{4443AD22-D37A-40B0-AC02-EC5078E26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26" name="Rectangle 36">
            <a:extLst>
              <a:ext uri="{FF2B5EF4-FFF2-40B4-BE49-F238E27FC236}">
                <a16:creationId xmlns:a16="http://schemas.microsoft.com/office/drawing/2014/main" id="{2CA9F599-C214-4D32-89F3-A50D4409C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27" name="Rectangle 37">
            <a:extLst>
              <a:ext uri="{FF2B5EF4-FFF2-40B4-BE49-F238E27FC236}">
                <a16:creationId xmlns:a16="http://schemas.microsoft.com/office/drawing/2014/main" id="{2CBF1DE4-57AA-4293-B04A-43C356BC3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28" name="Rectangle 38">
            <a:extLst>
              <a:ext uri="{FF2B5EF4-FFF2-40B4-BE49-F238E27FC236}">
                <a16:creationId xmlns:a16="http://schemas.microsoft.com/office/drawing/2014/main" id="{5C8F65D4-DD66-4AC7-B2E2-9465CCC76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29" name="Rectangle 39">
            <a:extLst>
              <a:ext uri="{FF2B5EF4-FFF2-40B4-BE49-F238E27FC236}">
                <a16:creationId xmlns:a16="http://schemas.microsoft.com/office/drawing/2014/main" id="{D8D939CB-83A3-4422-B580-4083CEFD1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30" name="Rectangle 40">
            <a:extLst>
              <a:ext uri="{FF2B5EF4-FFF2-40B4-BE49-F238E27FC236}">
                <a16:creationId xmlns:a16="http://schemas.microsoft.com/office/drawing/2014/main" id="{61FEDE35-411F-4A9B-90D6-7D315B38E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31" name="Rectangle 41">
            <a:extLst>
              <a:ext uri="{FF2B5EF4-FFF2-40B4-BE49-F238E27FC236}">
                <a16:creationId xmlns:a16="http://schemas.microsoft.com/office/drawing/2014/main" id="{DE1D79A6-06CF-47AC-9DC4-6F156A157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32" name="Rectangle 42">
            <a:extLst>
              <a:ext uri="{FF2B5EF4-FFF2-40B4-BE49-F238E27FC236}">
                <a16:creationId xmlns:a16="http://schemas.microsoft.com/office/drawing/2014/main" id="{70239BFC-A1DC-496A-95CB-2C7DEDE47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33" name="Rectangle 43">
            <a:extLst>
              <a:ext uri="{FF2B5EF4-FFF2-40B4-BE49-F238E27FC236}">
                <a16:creationId xmlns:a16="http://schemas.microsoft.com/office/drawing/2014/main" id="{37ED2A27-F971-4A3D-8816-3987A6CC0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34" name="Rectangle 44">
            <a:extLst>
              <a:ext uri="{FF2B5EF4-FFF2-40B4-BE49-F238E27FC236}">
                <a16:creationId xmlns:a16="http://schemas.microsoft.com/office/drawing/2014/main" id="{E0285F00-8A68-47E3-B22E-9EAF41B6D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35" name="Rectangle 45">
            <a:extLst>
              <a:ext uri="{FF2B5EF4-FFF2-40B4-BE49-F238E27FC236}">
                <a16:creationId xmlns:a16="http://schemas.microsoft.com/office/drawing/2014/main" id="{E9EFC841-CE13-461B-947B-537C932CB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36" name="Rectangle 46">
            <a:extLst>
              <a:ext uri="{FF2B5EF4-FFF2-40B4-BE49-F238E27FC236}">
                <a16:creationId xmlns:a16="http://schemas.microsoft.com/office/drawing/2014/main" id="{153058B0-ACCC-49F9-BD63-74B58427E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37" name="Rectangle 47">
            <a:extLst>
              <a:ext uri="{FF2B5EF4-FFF2-40B4-BE49-F238E27FC236}">
                <a16:creationId xmlns:a16="http://schemas.microsoft.com/office/drawing/2014/main" id="{8E2C11B5-7350-443A-942B-433FE2A9B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38" name="Rectangle 48">
            <a:extLst>
              <a:ext uri="{FF2B5EF4-FFF2-40B4-BE49-F238E27FC236}">
                <a16:creationId xmlns:a16="http://schemas.microsoft.com/office/drawing/2014/main" id="{42C1641B-3962-40B1-91B0-0AA6F0D1B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39" name="Rectangle 49">
            <a:extLst>
              <a:ext uri="{FF2B5EF4-FFF2-40B4-BE49-F238E27FC236}">
                <a16:creationId xmlns:a16="http://schemas.microsoft.com/office/drawing/2014/main" id="{4345134A-6D22-4EFA-A142-3163335DE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40" name="Rectangle 50">
            <a:extLst>
              <a:ext uri="{FF2B5EF4-FFF2-40B4-BE49-F238E27FC236}">
                <a16:creationId xmlns:a16="http://schemas.microsoft.com/office/drawing/2014/main" id="{D9A6B168-F561-4BF8-A6C1-BB16C7076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41" name="Rectangle 51">
            <a:extLst>
              <a:ext uri="{FF2B5EF4-FFF2-40B4-BE49-F238E27FC236}">
                <a16:creationId xmlns:a16="http://schemas.microsoft.com/office/drawing/2014/main" id="{055B251A-8685-42F1-98C9-6CC8D15FE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42" name="Rectangle 52">
            <a:extLst>
              <a:ext uri="{FF2B5EF4-FFF2-40B4-BE49-F238E27FC236}">
                <a16:creationId xmlns:a16="http://schemas.microsoft.com/office/drawing/2014/main" id="{3CAA7AAA-C1A2-4903-B114-5D0694382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43" name="Rectangle 53">
            <a:extLst>
              <a:ext uri="{FF2B5EF4-FFF2-40B4-BE49-F238E27FC236}">
                <a16:creationId xmlns:a16="http://schemas.microsoft.com/office/drawing/2014/main" id="{7832BA38-2448-4F10-B9BE-C336B8E5D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44" name="Rectangle 54">
            <a:extLst>
              <a:ext uri="{FF2B5EF4-FFF2-40B4-BE49-F238E27FC236}">
                <a16:creationId xmlns:a16="http://schemas.microsoft.com/office/drawing/2014/main" id="{DFF57719-4942-468D-93DA-C7E1DE7AE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45" name="Rectangle 55">
            <a:extLst>
              <a:ext uri="{FF2B5EF4-FFF2-40B4-BE49-F238E27FC236}">
                <a16:creationId xmlns:a16="http://schemas.microsoft.com/office/drawing/2014/main" id="{6F7326BD-7A88-47DC-88D7-8498CC963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46" name="Rectangle 56">
            <a:extLst>
              <a:ext uri="{FF2B5EF4-FFF2-40B4-BE49-F238E27FC236}">
                <a16:creationId xmlns:a16="http://schemas.microsoft.com/office/drawing/2014/main" id="{6FD5C17A-1173-4971-A727-B805A6921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47" name="Rectangle 57">
            <a:extLst>
              <a:ext uri="{FF2B5EF4-FFF2-40B4-BE49-F238E27FC236}">
                <a16:creationId xmlns:a16="http://schemas.microsoft.com/office/drawing/2014/main" id="{CE9A019D-7C8E-4F55-8ED4-3D340FA8B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48" name="Rectangle 58">
            <a:extLst>
              <a:ext uri="{FF2B5EF4-FFF2-40B4-BE49-F238E27FC236}">
                <a16:creationId xmlns:a16="http://schemas.microsoft.com/office/drawing/2014/main" id="{AF8536E3-0172-4828-8E48-B76CFEFD4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49" name="Rectangle 59">
            <a:extLst>
              <a:ext uri="{FF2B5EF4-FFF2-40B4-BE49-F238E27FC236}">
                <a16:creationId xmlns:a16="http://schemas.microsoft.com/office/drawing/2014/main" id="{FCAC954F-5BEE-4724-A054-EC3AAF5C3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50" name="Rectangle 60">
            <a:extLst>
              <a:ext uri="{FF2B5EF4-FFF2-40B4-BE49-F238E27FC236}">
                <a16:creationId xmlns:a16="http://schemas.microsoft.com/office/drawing/2014/main" id="{A494C77B-FE61-42A9-A76E-F23708498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51" name="Rectangle 61">
            <a:extLst>
              <a:ext uri="{FF2B5EF4-FFF2-40B4-BE49-F238E27FC236}">
                <a16:creationId xmlns:a16="http://schemas.microsoft.com/office/drawing/2014/main" id="{3F2B19D0-0824-4462-AF45-78D36BB8B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52" name="Rectangle 62">
            <a:extLst>
              <a:ext uri="{FF2B5EF4-FFF2-40B4-BE49-F238E27FC236}">
                <a16:creationId xmlns:a16="http://schemas.microsoft.com/office/drawing/2014/main" id="{6E2A4854-B81A-4E41-9FC6-35CF31BD1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53" name="Rectangle 63">
            <a:extLst>
              <a:ext uri="{FF2B5EF4-FFF2-40B4-BE49-F238E27FC236}">
                <a16:creationId xmlns:a16="http://schemas.microsoft.com/office/drawing/2014/main" id="{AD59436F-1FC1-4E02-A79A-AFD1183FD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54" name="Rectangle 64">
            <a:extLst>
              <a:ext uri="{FF2B5EF4-FFF2-40B4-BE49-F238E27FC236}">
                <a16:creationId xmlns:a16="http://schemas.microsoft.com/office/drawing/2014/main" id="{7849107A-1E50-46FA-B5F8-06609590D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55" name="Rectangle 65">
            <a:extLst>
              <a:ext uri="{FF2B5EF4-FFF2-40B4-BE49-F238E27FC236}">
                <a16:creationId xmlns:a16="http://schemas.microsoft.com/office/drawing/2014/main" id="{EE85F821-B891-42CC-8F0F-BC8A3E640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56" name="Rectangle 66">
            <a:extLst>
              <a:ext uri="{FF2B5EF4-FFF2-40B4-BE49-F238E27FC236}">
                <a16:creationId xmlns:a16="http://schemas.microsoft.com/office/drawing/2014/main" id="{2ABF63B3-8315-47A6-91ED-B8A38C1C9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57" name="Rectangle 67">
            <a:extLst>
              <a:ext uri="{FF2B5EF4-FFF2-40B4-BE49-F238E27FC236}">
                <a16:creationId xmlns:a16="http://schemas.microsoft.com/office/drawing/2014/main" id="{22EA24AE-7C1D-4ACB-B1CB-7CDA760BC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58" name="Rectangle 68">
            <a:extLst>
              <a:ext uri="{FF2B5EF4-FFF2-40B4-BE49-F238E27FC236}">
                <a16:creationId xmlns:a16="http://schemas.microsoft.com/office/drawing/2014/main" id="{F27FC454-DAD7-4CFE-98B9-17B635469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59" name="Rectangle 69">
            <a:extLst>
              <a:ext uri="{FF2B5EF4-FFF2-40B4-BE49-F238E27FC236}">
                <a16:creationId xmlns:a16="http://schemas.microsoft.com/office/drawing/2014/main" id="{1329788F-4E21-439F-960F-B8EA22C82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60" name="Rectangle 70">
            <a:extLst>
              <a:ext uri="{FF2B5EF4-FFF2-40B4-BE49-F238E27FC236}">
                <a16:creationId xmlns:a16="http://schemas.microsoft.com/office/drawing/2014/main" id="{20D580F0-1DE3-4382-AA69-FE215958A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61" name="Rectangle 71">
            <a:extLst>
              <a:ext uri="{FF2B5EF4-FFF2-40B4-BE49-F238E27FC236}">
                <a16:creationId xmlns:a16="http://schemas.microsoft.com/office/drawing/2014/main" id="{E18549EA-472A-49F5-98F5-6DAEB1A17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62" name="Rectangle 72">
            <a:extLst>
              <a:ext uri="{FF2B5EF4-FFF2-40B4-BE49-F238E27FC236}">
                <a16:creationId xmlns:a16="http://schemas.microsoft.com/office/drawing/2014/main" id="{F7DE2F22-5933-4A74-A663-5A4B3FEC6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63" name="Rectangle 73">
            <a:extLst>
              <a:ext uri="{FF2B5EF4-FFF2-40B4-BE49-F238E27FC236}">
                <a16:creationId xmlns:a16="http://schemas.microsoft.com/office/drawing/2014/main" id="{C44EF118-F428-42F0-926E-5170065FE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64" name="Rectangle 74">
            <a:extLst>
              <a:ext uri="{FF2B5EF4-FFF2-40B4-BE49-F238E27FC236}">
                <a16:creationId xmlns:a16="http://schemas.microsoft.com/office/drawing/2014/main" id="{C32E00E6-48E6-4E7A-9F4D-9B91D2A24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65" name="Rectangle 75">
            <a:extLst>
              <a:ext uri="{FF2B5EF4-FFF2-40B4-BE49-F238E27FC236}">
                <a16:creationId xmlns:a16="http://schemas.microsoft.com/office/drawing/2014/main" id="{3E8F095A-D287-4F3D-A7E2-19BF7974B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66" name="Rectangle 76">
            <a:extLst>
              <a:ext uri="{FF2B5EF4-FFF2-40B4-BE49-F238E27FC236}">
                <a16:creationId xmlns:a16="http://schemas.microsoft.com/office/drawing/2014/main" id="{980D2E2C-D7E5-43B2-9D30-75A23B7AF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67" name="Rectangle 77">
            <a:extLst>
              <a:ext uri="{FF2B5EF4-FFF2-40B4-BE49-F238E27FC236}">
                <a16:creationId xmlns:a16="http://schemas.microsoft.com/office/drawing/2014/main" id="{46F58516-8485-4169-8382-839AC5A81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68" name="Rectangle 78">
            <a:extLst>
              <a:ext uri="{FF2B5EF4-FFF2-40B4-BE49-F238E27FC236}">
                <a16:creationId xmlns:a16="http://schemas.microsoft.com/office/drawing/2014/main" id="{F51F2CB3-78A3-4639-8DBB-920C74068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69" name="Rectangle 79">
            <a:extLst>
              <a:ext uri="{FF2B5EF4-FFF2-40B4-BE49-F238E27FC236}">
                <a16:creationId xmlns:a16="http://schemas.microsoft.com/office/drawing/2014/main" id="{02056D73-37BC-4837-BF4E-8B851914E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70" name="Rectangle 80">
            <a:extLst>
              <a:ext uri="{FF2B5EF4-FFF2-40B4-BE49-F238E27FC236}">
                <a16:creationId xmlns:a16="http://schemas.microsoft.com/office/drawing/2014/main" id="{0A459C46-4476-4B6B-9958-ABCF6743C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71" name="Rectangle 81">
            <a:extLst>
              <a:ext uri="{FF2B5EF4-FFF2-40B4-BE49-F238E27FC236}">
                <a16:creationId xmlns:a16="http://schemas.microsoft.com/office/drawing/2014/main" id="{E0A903DB-BAD4-498C-8A63-698FF1667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72" name="Rectangle 82">
            <a:extLst>
              <a:ext uri="{FF2B5EF4-FFF2-40B4-BE49-F238E27FC236}">
                <a16:creationId xmlns:a16="http://schemas.microsoft.com/office/drawing/2014/main" id="{C4AC647F-87CD-4016-909F-F54CB75B5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73" name="Rectangle 83">
            <a:extLst>
              <a:ext uri="{FF2B5EF4-FFF2-40B4-BE49-F238E27FC236}">
                <a16:creationId xmlns:a16="http://schemas.microsoft.com/office/drawing/2014/main" id="{EAB36715-12EC-4F8F-965D-D81093DB4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74" name="Rectangle 84">
            <a:extLst>
              <a:ext uri="{FF2B5EF4-FFF2-40B4-BE49-F238E27FC236}">
                <a16:creationId xmlns:a16="http://schemas.microsoft.com/office/drawing/2014/main" id="{81A28059-EF95-41F3-B08B-89DE53694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75" name="Rectangle 85">
            <a:extLst>
              <a:ext uri="{FF2B5EF4-FFF2-40B4-BE49-F238E27FC236}">
                <a16:creationId xmlns:a16="http://schemas.microsoft.com/office/drawing/2014/main" id="{7B7EF023-FEE8-4CBA-8EDB-A59DEDD53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76" name="Rectangle 86">
            <a:extLst>
              <a:ext uri="{FF2B5EF4-FFF2-40B4-BE49-F238E27FC236}">
                <a16:creationId xmlns:a16="http://schemas.microsoft.com/office/drawing/2014/main" id="{B5B625D8-64A6-458C-AE73-AC11362C3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77" name="Rectangle 87">
            <a:extLst>
              <a:ext uri="{FF2B5EF4-FFF2-40B4-BE49-F238E27FC236}">
                <a16:creationId xmlns:a16="http://schemas.microsoft.com/office/drawing/2014/main" id="{CEFFE671-99A8-4B33-903D-AD64F144B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78" name="Rectangle 88">
            <a:extLst>
              <a:ext uri="{FF2B5EF4-FFF2-40B4-BE49-F238E27FC236}">
                <a16:creationId xmlns:a16="http://schemas.microsoft.com/office/drawing/2014/main" id="{5619AE70-6AF5-4D79-8CE2-839CF47AA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79" name="Rectangle 89">
            <a:extLst>
              <a:ext uri="{FF2B5EF4-FFF2-40B4-BE49-F238E27FC236}">
                <a16:creationId xmlns:a16="http://schemas.microsoft.com/office/drawing/2014/main" id="{EF0F3546-93F6-4766-8854-1E4F59523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80" name="Rectangle 90">
            <a:extLst>
              <a:ext uri="{FF2B5EF4-FFF2-40B4-BE49-F238E27FC236}">
                <a16:creationId xmlns:a16="http://schemas.microsoft.com/office/drawing/2014/main" id="{9A969231-05BE-4588-8126-BD6B8EF32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81" name="Rectangle 91">
            <a:extLst>
              <a:ext uri="{FF2B5EF4-FFF2-40B4-BE49-F238E27FC236}">
                <a16:creationId xmlns:a16="http://schemas.microsoft.com/office/drawing/2014/main" id="{550F8233-D7AD-451E-BAED-FD9EEFA25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82" name="Rectangle 92">
            <a:extLst>
              <a:ext uri="{FF2B5EF4-FFF2-40B4-BE49-F238E27FC236}">
                <a16:creationId xmlns:a16="http://schemas.microsoft.com/office/drawing/2014/main" id="{BB48746C-3649-4523-B198-99AD1B6A9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83" name="Rectangle 93">
            <a:extLst>
              <a:ext uri="{FF2B5EF4-FFF2-40B4-BE49-F238E27FC236}">
                <a16:creationId xmlns:a16="http://schemas.microsoft.com/office/drawing/2014/main" id="{77FC8ECE-7E87-40CD-9757-358469111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84" name="Rectangle 94">
            <a:extLst>
              <a:ext uri="{FF2B5EF4-FFF2-40B4-BE49-F238E27FC236}">
                <a16:creationId xmlns:a16="http://schemas.microsoft.com/office/drawing/2014/main" id="{030DD210-3F64-4074-81AE-E7B791076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85" name="Rectangle 95">
            <a:extLst>
              <a:ext uri="{FF2B5EF4-FFF2-40B4-BE49-F238E27FC236}">
                <a16:creationId xmlns:a16="http://schemas.microsoft.com/office/drawing/2014/main" id="{EF8C6C4A-ED2B-492D-8D9D-00661A3F6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86" name="Rectangle 96">
            <a:extLst>
              <a:ext uri="{FF2B5EF4-FFF2-40B4-BE49-F238E27FC236}">
                <a16:creationId xmlns:a16="http://schemas.microsoft.com/office/drawing/2014/main" id="{BE5A3654-2F66-407B-A0CC-45ACBF5DF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87" name="Rectangle 97">
            <a:extLst>
              <a:ext uri="{FF2B5EF4-FFF2-40B4-BE49-F238E27FC236}">
                <a16:creationId xmlns:a16="http://schemas.microsoft.com/office/drawing/2014/main" id="{9464A562-2FD9-45C1-86F0-18720104F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88" name="Rectangle 98">
            <a:extLst>
              <a:ext uri="{FF2B5EF4-FFF2-40B4-BE49-F238E27FC236}">
                <a16:creationId xmlns:a16="http://schemas.microsoft.com/office/drawing/2014/main" id="{2D4D1FCD-38D4-4041-9FD0-F74F3AC42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89" name="Rectangle 99">
            <a:extLst>
              <a:ext uri="{FF2B5EF4-FFF2-40B4-BE49-F238E27FC236}">
                <a16:creationId xmlns:a16="http://schemas.microsoft.com/office/drawing/2014/main" id="{B94AC83D-B0C0-439C-88A5-58CCD0300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90" name="Rectangle 100">
            <a:extLst>
              <a:ext uri="{FF2B5EF4-FFF2-40B4-BE49-F238E27FC236}">
                <a16:creationId xmlns:a16="http://schemas.microsoft.com/office/drawing/2014/main" id="{397F9156-9318-4846-9155-7B2C864A5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91" name="Rectangle 101">
            <a:extLst>
              <a:ext uri="{FF2B5EF4-FFF2-40B4-BE49-F238E27FC236}">
                <a16:creationId xmlns:a16="http://schemas.microsoft.com/office/drawing/2014/main" id="{739301CC-AB0C-4C9F-8AF6-3256EC1CD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92" name="Rectangle 102">
            <a:extLst>
              <a:ext uri="{FF2B5EF4-FFF2-40B4-BE49-F238E27FC236}">
                <a16:creationId xmlns:a16="http://schemas.microsoft.com/office/drawing/2014/main" id="{5E4FA317-A7FA-4ACD-BFAF-976DF57D3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93" name="Rectangle 103">
            <a:extLst>
              <a:ext uri="{FF2B5EF4-FFF2-40B4-BE49-F238E27FC236}">
                <a16:creationId xmlns:a16="http://schemas.microsoft.com/office/drawing/2014/main" id="{22F2BC69-749A-46E2-887D-222787765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94" name="Line 104">
            <a:extLst>
              <a:ext uri="{FF2B5EF4-FFF2-40B4-BE49-F238E27FC236}">
                <a16:creationId xmlns:a16="http://schemas.microsoft.com/office/drawing/2014/main" id="{E4F59EEF-86F9-43DE-8E10-D254307C78BA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59436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" name="Line 105">
            <a:extLst>
              <a:ext uri="{FF2B5EF4-FFF2-40B4-BE49-F238E27FC236}">
                <a16:creationId xmlns:a16="http://schemas.microsoft.com/office/drawing/2014/main" id="{25FD12C5-6A7A-4D0D-AF3E-47A4B3C263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7200" y="21336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6" name="Oval 106">
            <a:extLst>
              <a:ext uri="{FF2B5EF4-FFF2-40B4-BE49-F238E27FC236}">
                <a16:creationId xmlns:a16="http://schemas.microsoft.com/office/drawing/2014/main" id="{9C754B46-8A07-4B2A-AB0B-6AC7016C5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648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97" name="Oval 107">
            <a:extLst>
              <a:ext uri="{FF2B5EF4-FFF2-40B4-BE49-F238E27FC236}">
                <a16:creationId xmlns:a16="http://schemas.microsoft.com/office/drawing/2014/main" id="{CBA1490E-A0E0-4F4A-8793-FA037E08C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181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98" name="Rectangle 108" descr="Wide downward diagonal">
            <a:extLst>
              <a:ext uri="{FF2B5EF4-FFF2-40B4-BE49-F238E27FC236}">
                <a16:creationId xmlns:a16="http://schemas.microsoft.com/office/drawing/2014/main" id="{55170959-572F-47AB-A2BE-AC2B62BF1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962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99" name="Rectangle 109" descr="Wide downward diagonal">
            <a:extLst>
              <a:ext uri="{FF2B5EF4-FFF2-40B4-BE49-F238E27FC236}">
                <a16:creationId xmlns:a16="http://schemas.microsoft.com/office/drawing/2014/main" id="{BD5E1F52-2878-4EEB-BC6F-2F48D8252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267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00" name="Rectangle 110" descr="Wide downward diagonal">
            <a:extLst>
              <a:ext uri="{FF2B5EF4-FFF2-40B4-BE49-F238E27FC236}">
                <a16:creationId xmlns:a16="http://schemas.microsoft.com/office/drawing/2014/main" id="{85718681-85D6-4A9F-BE3B-C7E2374CA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648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01" name="Rectangle 111" descr="Wide downward diagonal">
            <a:extLst>
              <a:ext uri="{FF2B5EF4-FFF2-40B4-BE49-F238E27FC236}">
                <a16:creationId xmlns:a16="http://schemas.microsoft.com/office/drawing/2014/main" id="{9390D591-D8D0-488C-9528-A5CE7434A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419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02" name="Rectangle 112" descr="Wide downward diagonal">
            <a:extLst>
              <a:ext uri="{FF2B5EF4-FFF2-40B4-BE49-F238E27FC236}">
                <a16:creationId xmlns:a16="http://schemas.microsoft.com/office/drawing/2014/main" id="{FD7876DA-9982-4FA5-AA5D-E0B996095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5029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03" name="Oval 113">
            <a:extLst>
              <a:ext uri="{FF2B5EF4-FFF2-40B4-BE49-F238E27FC236}">
                <a16:creationId xmlns:a16="http://schemas.microsoft.com/office/drawing/2014/main" id="{353D4A10-B5EE-47BB-80E8-5AD075245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648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04" name="Oval 114">
            <a:extLst>
              <a:ext uri="{FF2B5EF4-FFF2-40B4-BE49-F238E27FC236}">
                <a16:creationId xmlns:a16="http://schemas.microsoft.com/office/drawing/2014/main" id="{4773B72D-F3A2-47F0-A83A-4F71D393D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486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05" name="Oval 115">
            <a:extLst>
              <a:ext uri="{FF2B5EF4-FFF2-40B4-BE49-F238E27FC236}">
                <a16:creationId xmlns:a16="http://schemas.microsoft.com/office/drawing/2014/main" id="{1FE71AD6-347C-4466-AEAC-7A5761DB8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114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8306" name="Group 116">
            <a:extLst>
              <a:ext uri="{FF2B5EF4-FFF2-40B4-BE49-F238E27FC236}">
                <a16:creationId xmlns:a16="http://schemas.microsoft.com/office/drawing/2014/main" id="{7C4FBF2E-3345-4712-8AF6-38DC1E24BD2D}"/>
              </a:ext>
            </a:extLst>
          </p:cNvPr>
          <p:cNvGrpSpPr>
            <a:grpSpLocks/>
          </p:cNvGrpSpPr>
          <p:nvPr/>
        </p:nvGrpSpPr>
        <p:grpSpPr bwMode="auto">
          <a:xfrm>
            <a:off x="-76200" y="1981200"/>
            <a:ext cx="4476750" cy="4435475"/>
            <a:chOff x="1104" y="703"/>
            <a:chExt cx="2820" cy="2794"/>
          </a:xfrm>
        </p:grpSpPr>
        <p:sp>
          <p:nvSpPr>
            <p:cNvPr id="8328" name="Text Box 117">
              <a:extLst>
                <a:ext uri="{FF2B5EF4-FFF2-40B4-BE49-F238E27FC236}">
                  <a16:creationId xmlns:a16="http://schemas.microsoft.com/office/drawing/2014/main" id="{09433B9D-CD72-478E-955F-F5F6B30CB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8329" name="Text Box 118">
              <a:extLst>
                <a:ext uri="{FF2B5EF4-FFF2-40B4-BE49-F238E27FC236}">
                  <a16:creationId xmlns:a16="http://schemas.microsoft.com/office/drawing/2014/main" id="{5E269A56-494D-46E1-A40D-B724FFE17F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8330" name="Text Box 119">
              <a:extLst>
                <a:ext uri="{FF2B5EF4-FFF2-40B4-BE49-F238E27FC236}">
                  <a16:creationId xmlns:a16="http://schemas.microsoft.com/office/drawing/2014/main" id="{FF78CC5A-5DE0-4090-A7C6-70334861FB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8331" name="Text Box 120">
              <a:extLst>
                <a:ext uri="{FF2B5EF4-FFF2-40B4-BE49-F238E27FC236}">
                  <a16:creationId xmlns:a16="http://schemas.microsoft.com/office/drawing/2014/main" id="{25558933-3AE5-423B-895F-33219FC3A0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8332" name="Text Box 121">
              <a:extLst>
                <a:ext uri="{FF2B5EF4-FFF2-40B4-BE49-F238E27FC236}">
                  <a16:creationId xmlns:a16="http://schemas.microsoft.com/office/drawing/2014/main" id="{CAFD1090-B770-4485-A8D0-FB1D73E861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8333" name="Text Box 122">
              <a:extLst>
                <a:ext uri="{FF2B5EF4-FFF2-40B4-BE49-F238E27FC236}">
                  <a16:creationId xmlns:a16="http://schemas.microsoft.com/office/drawing/2014/main" id="{E61C560D-888D-4B2B-8279-BBB90F89A9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8334" name="Text Box 123">
              <a:extLst>
                <a:ext uri="{FF2B5EF4-FFF2-40B4-BE49-F238E27FC236}">
                  <a16:creationId xmlns:a16="http://schemas.microsoft.com/office/drawing/2014/main" id="{E5A8340E-B9BB-4409-8793-D2EB2156B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8335" name="Text Box 124">
              <a:extLst>
                <a:ext uri="{FF2B5EF4-FFF2-40B4-BE49-F238E27FC236}">
                  <a16:creationId xmlns:a16="http://schemas.microsoft.com/office/drawing/2014/main" id="{2BB5AA0A-4578-44F0-B9F4-ECD6706D59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8336" name="Text Box 125">
              <a:extLst>
                <a:ext uri="{FF2B5EF4-FFF2-40B4-BE49-F238E27FC236}">
                  <a16:creationId xmlns:a16="http://schemas.microsoft.com/office/drawing/2014/main" id="{5D424836-AEDE-4975-9F6E-92309E67F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8337" name="Text Box 126">
              <a:extLst>
                <a:ext uri="{FF2B5EF4-FFF2-40B4-BE49-F238E27FC236}">
                  <a16:creationId xmlns:a16="http://schemas.microsoft.com/office/drawing/2014/main" id="{1DD8EC98-A316-43A8-8B79-77C61BD9B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8338" name="Text Box 127">
              <a:extLst>
                <a:ext uri="{FF2B5EF4-FFF2-40B4-BE49-F238E27FC236}">
                  <a16:creationId xmlns:a16="http://schemas.microsoft.com/office/drawing/2014/main" id="{C3AA876D-7951-404A-A5FA-B46287CD12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8339" name="Text Box 128">
              <a:extLst>
                <a:ext uri="{FF2B5EF4-FFF2-40B4-BE49-F238E27FC236}">
                  <a16:creationId xmlns:a16="http://schemas.microsoft.com/office/drawing/2014/main" id="{8FB559F7-4118-46B8-8700-81C301046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8340" name="Text Box 129">
              <a:extLst>
                <a:ext uri="{FF2B5EF4-FFF2-40B4-BE49-F238E27FC236}">
                  <a16:creationId xmlns:a16="http://schemas.microsoft.com/office/drawing/2014/main" id="{8563D6A3-7F56-4453-9BAF-BCE602426B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8341" name="Text Box 130">
              <a:extLst>
                <a:ext uri="{FF2B5EF4-FFF2-40B4-BE49-F238E27FC236}">
                  <a16:creationId xmlns:a16="http://schemas.microsoft.com/office/drawing/2014/main" id="{A6A759C8-4B26-4CAD-B446-5B11019F9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8342" name="Text Box 131">
              <a:extLst>
                <a:ext uri="{FF2B5EF4-FFF2-40B4-BE49-F238E27FC236}">
                  <a16:creationId xmlns:a16="http://schemas.microsoft.com/office/drawing/2014/main" id="{20389062-A8C1-4588-99AB-58B0488CDA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8343" name="Text Box 132">
              <a:extLst>
                <a:ext uri="{FF2B5EF4-FFF2-40B4-BE49-F238E27FC236}">
                  <a16:creationId xmlns:a16="http://schemas.microsoft.com/office/drawing/2014/main" id="{6C61BADB-09BE-48D8-A8E3-68EAEBFC51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8344" name="Text Box 133">
              <a:extLst>
                <a:ext uri="{FF2B5EF4-FFF2-40B4-BE49-F238E27FC236}">
                  <a16:creationId xmlns:a16="http://schemas.microsoft.com/office/drawing/2014/main" id="{1035AD28-1C0A-42E2-917D-C929D0A15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8345" name="Text Box 134">
              <a:extLst>
                <a:ext uri="{FF2B5EF4-FFF2-40B4-BE49-F238E27FC236}">
                  <a16:creationId xmlns:a16="http://schemas.microsoft.com/office/drawing/2014/main" id="{2777D376-5388-4EF3-BEF5-2BD68C7C92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8346" name="Text Box 135">
              <a:extLst>
                <a:ext uri="{FF2B5EF4-FFF2-40B4-BE49-F238E27FC236}">
                  <a16:creationId xmlns:a16="http://schemas.microsoft.com/office/drawing/2014/main" id="{198D3196-690F-4B26-9CBC-306EB8C97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8347" name="Text Box 136">
              <a:extLst>
                <a:ext uri="{FF2B5EF4-FFF2-40B4-BE49-F238E27FC236}">
                  <a16:creationId xmlns:a16="http://schemas.microsoft.com/office/drawing/2014/main" id="{C9CD9868-0146-4AC3-9EBA-8B5DCE8D23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8307" name="Rectangle 108" descr="Wide downward diagonal">
            <a:extLst>
              <a:ext uri="{FF2B5EF4-FFF2-40B4-BE49-F238E27FC236}">
                <a16:creationId xmlns:a16="http://schemas.microsoft.com/office/drawing/2014/main" id="{DE2F7B31-8345-44A6-AEEC-7633BCFA0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4495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08" name="Rectangle 109" descr="Wide downward diagonal">
            <a:extLst>
              <a:ext uri="{FF2B5EF4-FFF2-40B4-BE49-F238E27FC236}">
                <a16:creationId xmlns:a16="http://schemas.microsoft.com/office/drawing/2014/main" id="{1E6715C4-11C8-4F5B-93B6-7439C7751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5181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09" name="Rectangle 110" descr="Wide downward diagonal">
            <a:extLst>
              <a:ext uri="{FF2B5EF4-FFF2-40B4-BE49-F238E27FC236}">
                <a16:creationId xmlns:a16="http://schemas.microsoft.com/office/drawing/2014/main" id="{77CBC33A-39F4-4F71-B6EB-FB8085658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5334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10" name="Rectangle 111" descr="Wide downward diagonal">
            <a:extLst>
              <a:ext uri="{FF2B5EF4-FFF2-40B4-BE49-F238E27FC236}">
                <a16:creationId xmlns:a16="http://schemas.microsoft.com/office/drawing/2014/main" id="{E13627BE-141D-4228-A014-3B574CF63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038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11" name="Rectangle 112" descr="Wide downward diagonal">
            <a:extLst>
              <a:ext uri="{FF2B5EF4-FFF2-40B4-BE49-F238E27FC236}">
                <a16:creationId xmlns:a16="http://schemas.microsoft.com/office/drawing/2014/main" id="{9275E1F4-EBB4-4EB0-8538-7922003D6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876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12" name="Oval 106">
            <a:extLst>
              <a:ext uri="{FF2B5EF4-FFF2-40B4-BE49-F238E27FC236}">
                <a16:creationId xmlns:a16="http://schemas.microsoft.com/office/drawing/2014/main" id="{A40AD4CF-5A2C-42B9-AAA5-C2025920E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4953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13" name="Oval 107">
            <a:extLst>
              <a:ext uri="{FF2B5EF4-FFF2-40B4-BE49-F238E27FC236}">
                <a16:creationId xmlns:a16="http://schemas.microsoft.com/office/drawing/2014/main" id="{067CDF15-4A73-454B-95FC-B4C7F77D5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3886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14" name="Oval 113">
            <a:extLst>
              <a:ext uri="{FF2B5EF4-FFF2-40B4-BE49-F238E27FC236}">
                <a16:creationId xmlns:a16="http://schemas.microsoft.com/office/drawing/2014/main" id="{F1478ED9-AF2A-4FBA-80C6-44D8C2275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4191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15" name="Oval 114">
            <a:extLst>
              <a:ext uri="{FF2B5EF4-FFF2-40B4-BE49-F238E27FC236}">
                <a16:creationId xmlns:a16="http://schemas.microsoft.com/office/drawing/2014/main" id="{F752B328-233F-4919-A5A5-DA9021703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410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16" name="Oval 115">
            <a:extLst>
              <a:ext uri="{FF2B5EF4-FFF2-40B4-BE49-F238E27FC236}">
                <a16:creationId xmlns:a16="http://schemas.microsoft.com/office/drawing/2014/main" id="{C5110D95-7BEB-40C4-8B59-B3E7C21F1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419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4ED99D12-99F6-4489-8CB8-317968DEDD59}"/>
              </a:ext>
            </a:extLst>
          </p:cNvPr>
          <p:cNvSpPr txBox="1"/>
          <p:nvPr/>
        </p:nvSpPr>
        <p:spPr>
          <a:xfrm>
            <a:off x="4724400" y="1143000"/>
            <a:ext cx="4191000" cy="78486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000" dirty="0"/>
              <a:t>Look at the classification problem to the left.</a:t>
            </a:r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How well to you think a simple linear classifier would work? Draw the decision boundary for it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How well to you think a nearest neighbor would work? Draw the decision boundary for it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How well to you think a decision tree would work? Draw the decision tree, and draw the decision boundary </a:t>
            </a:r>
            <a:r>
              <a:rPr lang="en-US" sz="20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</p:txBody>
      </p:sp>
      <p:sp>
        <p:nvSpPr>
          <p:cNvPr id="8318" name="Oval 106">
            <a:extLst>
              <a:ext uri="{FF2B5EF4-FFF2-40B4-BE49-F238E27FC236}">
                <a16:creationId xmlns:a16="http://schemas.microsoft.com/office/drawing/2014/main" id="{76C8A053-6F80-4383-B69B-F7A2B7EB2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4724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19" name="Oval 107">
            <a:extLst>
              <a:ext uri="{FF2B5EF4-FFF2-40B4-BE49-F238E27FC236}">
                <a16:creationId xmlns:a16="http://schemas.microsoft.com/office/drawing/2014/main" id="{6AE7B3EA-9E25-42D5-8E49-016200316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5257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20" name="Oval 113">
            <a:extLst>
              <a:ext uri="{FF2B5EF4-FFF2-40B4-BE49-F238E27FC236}">
                <a16:creationId xmlns:a16="http://schemas.microsoft.com/office/drawing/2014/main" id="{EF3C4BFD-782B-4279-BD9B-08728A8EF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0" y="4724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21" name="Oval 114">
            <a:extLst>
              <a:ext uri="{FF2B5EF4-FFF2-40B4-BE49-F238E27FC236}">
                <a16:creationId xmlns:a16="http://schemas.microsoft.com/office/drawing/2014/main" id="{D985F93A-C623-4B9D-85BA-35E9A4E9D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5562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22" name="Oval 115">
            <a:extLst>
              <a:ext uri="{FF2B5EF4-FFF2-40B4-BE49-F238E27FC236}">
                <a16:creationId xmlns:a16="http://schemas.microsoft.com/office/drawing/2014/main" id="{60A82700-468A-4252-8E6E-4BC70DED6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4191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23" name="Oval 106">
            <a:extLst>
              <a:ext uri="{FF2B5EF4-FFF2-40B4-BE49-F238E27FC236}">
                <a16:creationId xmlns:a16="http://schemas.microsoft.com/office/drawing/2014/main" id="{41D5176A-EAF1-4E1F-A39F-43803B408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5029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24" name="Oval 107">
            <a:extLst>
              <a:ext uri="{FF2B5EF4-FFF2-40B4-BE49-F238E27FC236}">
                <a16:creationId xmlns:a16="http://schemas.microsoft.com/office/drawing/2014/main" id="{ACC7BDBE-D5A0-4437-8135-F586A0BB4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962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25" name="Oval 113">
            <a:extLst>
              <a:ext uri="{FF2B5EF4-FFF2-40B4-BE49-F238E27FC236}">
                <a16:creationId xmlns:a16="http://schemas.microsoft.com/office/drawing/2014/main" id="{4239606B-2704-4282-B595-22B45679A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495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26" name="Oval 114">
            <a:extLst>
              <a:ext uri="{FF2B5EF4-FFF2-40B4-BE49-F238E27FC236}">
                <a16:creationId xmlns:a16="http://schemas.microsoft.com/office/drawing/2014/main" id="{3CD04E7F-4F9D-49A1-9FE2-4B508F4A8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181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327" name="Oval 115">
            <a:extLst>
              <a:ext uri="{FF2B5EF4-FFF2-40B4-BE49-F238E27FC236}">
                <a16:creationId xmlns:a16="http://schemas.microsoft.com/office/drawing/2014/main" id="{1E5468A0-F26A-43B2-9FFE-DCBAD41EB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495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  <p:extLst>
      <p:ext uri="{BB962C8B-B14F-4D97-AF65-F5344CB8AC3E}">
        <p14:creationId xmlns:p14="http://schemas.microsoft.com/office/powerpoint/2010/main" val="104497354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4">
            <a:extLst>
              <a:ext uri="{FF2B5EF4-FFF2-40B4-BE49-F238E27FC236}">
                <a16:creationId xmlns:a16="http://schemas.microsoft.com/office/drawing/2014/main" id="{08A9866D-FFD7-4458-BD3E-19C717F94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19" name="Rectangle 5">
            <a:extLst>
              <a:ext uri="{FF2B5EF4-FFF2-40B4-BE49-F238E27FC236}">
                <a16:creationId xmlns:a16="http://schemas.microsoft.com/office/drawing/2014/main" id="{47D827CE-E672-4A99-B210-276F9ED1D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0" name="Rectangle 6">
            <a:extLst>
              <a:ext uri="{FF2B5EF4-FFF2-40B4-BE49-F238E27FC236}">
                <a16:creationId xmlns:a16="http://schemas.microsoft.com/office/drawing/2014/main" id="{38D1BD7C-80A3-4480-BC81-989C1DB40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1" name="Rectangle 7">
            <a:extLst>
              <a:ext uri="{FF2B5EF4-FFF2-40B4-BE49-F238E27FC236}">
                <a16:creationId xmlns:a16="http://schemas.microsoft.com/office/drawing/2014/main" id="{6FE62EE0-1FA1-4A91-8C4B-2918FE9DC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2" name="Rectangle 8">
            <a:extLst>
              <a:ext uri="{FF2B5EF4-FFF2-40B4-BE49-F238E27FC236}">
                <a16:creationId xmlns:a16="http://schemas.microsoft.com/office/drawing/2014/main" id="{6F1B937C-9DFB-484E-B92C-85B66451C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3" name="Rectangle 9">
            <a:extLst>
              <a:ext uri="{FF2B5EF4-FFF2-40B4-BE49-F238E27FC236}">
                <a16:creationId xmlns:a16="http://schemas.microsoft.com/office/drawing/2014/main" id="{36A90CDE-2163-4C56-9B0A-8D42D18A6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4" name="Rectangle 10">
            <a:extLst>
              <a:ext uri="{FF2B5EF4-FFF2-40B4-BE49-F238E27FC236}">
                <a16:creationId xmlns:a16="http://schemas.microsoft.com/office/drawing/2014/main" id="{F2E4B8F9-7B8E-4B20-B8FA-411294079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5" name="Rectangle 11">
            <a:extLst>
              <a:ext uri="{FF2B5EF4-FFF2-40B4-BE49-F238E27FC236}">
                <a16:creationId xmlns:a16="http://schemas.microsoft.com/office/drawing/2014/main" id="{89190281-90C8-4751-9FB7-35790721C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6" name="Rectangle 12">
            <a:extLst>
              <a:ext uri="{FF2B5EF4-FFF2-40B4-BE49-F238E27FC236}">
                <a16:creationId xmlns:a16="http://schemas.microsoft.com/office/drawing/2014/main" id="{E7067360-1DF2-4512-916C-284B72592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7" name="Rectangle 13">
            <a:extLst>
              <a:ext uri="{FF2B5EF4-FFF2-40B4-BE49-F238E27FC236}">
                <a16:creationId xmlns:a16="http://schemas.microsoft.com/office/drawing/2014/main" id="{1E4650ED-8028-43A1-8240-ED6602550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8" name="Rectangle 14">
            <a:extLst>
              <a:ext uri="{FF2B5EF4-FFF2-40B4-BE49-F238E27FC236}">
                <a16:creationId xmlns:a16="http://schemas.microsoft.com/office/drawing/2014/main" id="{E1BA5187-F992-47D5-A4EE-14C66543E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29" name="Rectangle 15">
            <a:extLst>
              <a:ext uri="{FF2B5EF4-FFF2-40B4-BE49-F238E27FC236}">
                <a16:creationId xmlns:a16="http://schemas.microsoft.com/office/drawing/2014/main" id="{E2FD7579-A22E-45B3-B356-5C32EBB9D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0" name="Rectangle 16">
            <a:extLst>
              <a:ext uri="{FF2B5EF4-FFF2-40B4-BE49-F238E27FC236}">
                <a16:creationId xmlns:a16="http://schemas.microsoft.com/office/drawing/2014/main" id="{7259487A-A3FE-45D3-A065-BC4880D4F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1" name="Rectangle 17">
            <a:extLst>
              <a:ext uri="{FF2B5EF4-FFF2-40B4-BE49-F238E27FC236}">
                <a16:creationId xmlns:a16="http://schemas.microsoft.com/office/drawing/2014/main" id="{FFA5A538-87E5-4F4F-9938-DF2E31D97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2" name="Rectangle 18">
            <a:extLst>
              <a:ext uri="{FF2B5EF4-FFF2-40B4-BE49-F238E27FC236}">
                <a16:creationId xmlns:a16="http://schemas.microsoft.com/office/drawing/2014/main" id="{BB5B89EF-B38C-43BD-BA62-A3BEF8396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3" name="Rectangle 19">
            <a:extLst>
              <a:ext uri="{FF2B5EF4-FFF2-40B4-BE49-F238E27FC236}">
                <a16:creationId xmlns:a16="http://schemas.microsoft.com/office/drawing/2014/main" id="{1343FE90-F989-4C65-B868-876592270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4" name="Rectangle 20">
            <a:extLst>
              <a:ext uri="{FF2B5EF4-FFF2-40B4-BE49-F238E27FC236}">
                <a16:creationId xmlns:a16="http://schemas.microsoft.com/office/drawing/2014/main" id="{EF316770-A822-4812-A749-6FE1C2F36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5" name="Rectangle 21">
            <a:extLst>
              <a:ext uri="{FF2B5EF4-FFF2-40B4-BE49-F238E27FC236}">
                <a16:creationId xmlns:a16="http://schemas.microsoft.com/office/drawing/2014/main" id="{C9566C4D-9D95-4360-B643-5770F7B2F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6" name="Rectangle 22">
            <a:extLst>
              <a:ext uri="{FF2B5EF4-FFF2-40B4-BE49-F238E27FC236}">
                <a16:creationId xmlns:a16="http://schemas.microsoft.com/office/drawing/2014/main" id="{E3BB6A12-8500-479F-A801-D106FCA23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7" name="Rectangle 23">
            <a:extLst>
              <a:ext uri="{FF2B5EF4-FFF2-40B4-BE49-F238E27FC236}">
                <a16:creationId xmlns:a16="http://schemas.microsoft.com/office/drawing/2014/main" id="{4543DAE7-9CF8-4126-A135-59A7B5568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8" name="Rectangle 24">
            <a:extLst>
              <a:ext uri="{FF2B5EF4-FFF2-40B4-BE49-F238E27FC236}">
                <a16:creationId xmlns:a16="http://schemas.microsoft.com/office/drawing/2014/main" id="{EF69E83D-DF8A-4E34-8CD2-FAD8ED1DE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9" name="Rectangle 25">
            <a:extLst>
              <a:ext uri="{FF2B5EF4-FFF2-40B4-BE49-F238E27FC236}">
                <a16:creationId xmlns:a16="http://schemas.microsoft.com/office/drawing/2014/main" id="{79341AFD-ED6C-4DC3-A271-9ACCF6DD3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0" name="Rectangle 26">
            <a:extLst>
              <a:ext uri="{FF2B5EF4-FFF2-40B4-BE49-F238E27FC236}">
                <a16:creationId xmlns:a16="http://schemas.microsoft.com/office/drawing/2014/main" id="{663DD348-2B8A-4D4F-9677-9C2B5F4FD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1" name="Rectangle 27">
            <a:extLst>
              <a:ext uri="{FF2B5EF4-FFF2-40B4-BE49-F238E27FC236}">
                <a16:creationId xmlns:a16="http://schemas.microsoft.com/office/drawing/2014/main" id="{AC3CA106-DDB5-42B7-8CC6-0E8515E3B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2" name="Rectangle 28">
            <a:extLst>
              <a:ext uri="{FF2B5EF4-FFF2-40B4-BE49-F238E27FC236}">
                <a16:creationId xmlns:a16="http://schemas.microsoft.com/office/drawing/2014/main" id="{FDD3D0D1-7790-4675-B759-860B35A14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3" name="Rectangle 29">
            <a:extLst>
              <a:ext uri="{FF2B5EF4-FFF2-40B4-BE49-F238E27FC236}">
                <a16:creationId xmlns:a16="http://schemas.microsoft.com/office/drawing/2014/main" id="{81191EB5-72C4-461F-AE9F-0C5537BF3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4" name="Rectangle 30">
            <a:extLst>
              <a:ext uri="{FF2B5EF4-FFF2-40B4-BE49-F238E27FC236}">
                <a16:creationId xmlns:a16="http://schemas.microsoft.com/office/drawing/2014/main" id="{68912ADD-529A-48B6-A60C-F5FE6B043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5" name="Rectangle 31">
            <a:extLst>
              <a:ext uri="{FF2B5EF4-FFF2-40B4-BE49-F238E27FC236}">
                <a16:creationId xmlns:a16="http://schemas.microsoft.com/office/drawing/2014/main" id="{B740E5F5-6A51-4B77-BE06-4DDF47D17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6" name="Rectangle 32">
            <a:extLst>
              <a:ext uri="{FF2B5EF4-FFF2-40B4-BE49-F238E27FC236}">
                <a16:creationId xmlns:a16="http://schemas.microsoft.com/office/drawing/2014/main" id="{C8D0551C-948F-48BB-9352-39D99B190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7" name="Rectangle 33">
            <a:extLst>
              <a:ext uri="{FF2B5EF4-FFF2-40B4-BE49-F238E27FC236}">
                <a16:creationId xmlns:a16="http://schemas.microsoft.com/office/drawing/2014/main" id="{55FE1B3A-5C47-4E7F-B62F-CC4AFD580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8" name="Rectangle 34">
            <a:extLst>
              <a:ext uri="{FF2B5EF4-FFF2-40B4-BE49-F238E27FC236}">
                <a16:creationId xmlns:a16="http://schemas.microsoft.com/office/drawing/2014/main" id="{D73303E8-BDA6-40FE-8935-413509897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49" name="Rectangle 35">
            <a:extLst>
              <a:ext uri="{FF2B5EF4-FFF2-40B4-BE49-F238E27FC236}">
                <a16:creationId xmlns:a16="http://schemas.microsoft.com/office/drawing/2014/main" id="{E10177A0-0BF8-456C-ADF1-E989B6C58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0" name="Rectangle 36">
            <a:extLst>
              <a:ext uri="{FF2B5EF4-FFF2-40B4-BE49-F238E27FC236}">
                <a16:creationId xmlns:a16="http://schemas.microsoft.com/office/drawing/2014/main" id="{29877B6A-EA0A-4C33-9437-232E99932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1" name="Rectangle 37">
            <a:extLst>
              <a:ext uri="{FF2B5EF4-FFF2-40B4-BE49-F238E27FC236}">
                <a16:creationId xmlns:a16="http://schemas.microsoft.com/office/drawing/2014/main" id="{9F185274-571A-495D-9AC1-8987190A0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2" name="Rectangle 38">
            <a:extLst>
              <a:ext uri="{FF2B5EF4-FFF2-40B4-BE49-F238E27FC236}">
                <a16:creationId xmlns:a16="http://schemas.microsoft.com/office/drawing/2014/main" id="{C9009FD0-4A08-4DA8-8A05-4D61002B3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3" name="Rectangle 39">
            <a:extLst>
              <a:ext uri="{FF2B5EF4-FFF2-40B4-BE49-F238E27FC236}">
                <a16:creationId xmlns:a16="http://schemas.microsoft.com/office/drawing/2014/main" id="{C56D17C7-EEAF-4DBD-BF07-238AB8917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4" name="Rectangle 40">
            <a:extLst>
              <a:ext uri="{FF2B5EF4-FFF2-40B4-BE49-F238E27FC236}">
                <a16:creationId xmlns:a16="http://schemas.microsoft.com/office/drawing/2014/main" id="{9277CCFC-BA82-462C-AEE4-BAF6AC6C8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5" name="Rectangle 41">
            <a:extLst>
              <a:ext uri="{FF2B5EF4-FFF2-40B4-BE49-F238E27FC236}">
                <a16:creationId xmlns:a16="http://schemas.microsoft.com/office/drawing/2014/main" id="{C1C5B78F-F05D-48BE-A22A-1312E9F55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6" name="Rectangle 42">
            <a:extLst>
              <a:ext uri="{FF2B5EF4-FFF2-40B4-BE49-F238E27FC236}">
                <a16:creationId xmlns:a16="http://schemas.microsoft.com/office/drawing/2014/main" id="{B4111335-5047-4711-97DB-A00FA99F9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7" name="Rectangle 43">
            <a:extLst>
              <a:ext uri="{FF2B5EF4-FFF2-40B4-BE49-F238E27FC236}">
                <a16:creationId xmlns:a16="http://schemas.microsoft.com/office/drawing/2014/main" id="{A54AC0B1-6562-4F06-90FF-F8181C32E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8" name="Rectangle 44">
            <a:extLst>
              <a:ext uri="{FF2B5EF4-FFF2-40B4-BE49-F238E27FC236}">
                <a16:creationId xmlns:a16="http://schemas.microsoft.com/office/drawing/2014/main" id="{8671DAE6-5DAD-4ED4-B800-540BDD7F5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59" name="Rectangle 45">
            <a:extLst>
              <a:ext uri="{FF2B5EF4-FFF2-40B4-BE49-F238E27FC236}">
                <a16:creationId xmlns:a16="http://schemas.microsoft.com/office/drawing/2014/main" id="{4A56133C-370A-4FAC-B979-98221BB95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0" name="Rectangle 46">
            <a:extLst>
              <a:ext uri="{FF2B5EF4-FFF2-40B4-BE49-F238E27FC236}">
                <a16:creationId xmlns:a16="http://schemas.microsoft.com/office/drawing/2014/main" id="{9CF7B552-09CA-4342-9583-6CF81C9CE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1" name="Rectangle 47">
            <a:extLst>
              <a:ext uri="{FF2B5EF4-FFF2-40B4-BE49-F238E27FC236}">
                <a16:creationId xmlns:a16="http://schemas.microsoft.com/office/drawing/2014/main" id="{D48A9E2F-94C8-4F0A-9625-CC32129E3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2" name="Rectangle 48">
            <a:extLst>
              <a:ext uri="{FF2B5EF4-FFF2-40B4-BE49-F238E27FC236}">
                <a16:creationId xmlns:a16="http://schemas.microsoft.com/office/drawing/2014/main" id="{E0105D66-2360-4470-9CE6-C638027CF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3" name="Rectangle 49">
            <a:extLst>
              <a:ext uri="{FF2B5EF4-FFF2-40B4-BE49-F238E27FC236}">
                <a16:creationId xmlns:a16="http://schemas.microsoft.com/office/drawing/2014/main" id="{1D1CFDD4-BF85-459C-B9F1-BE3AECFA2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4" name="Rectangle 50">
            <a:extLst>
              <a:ext uri="{FF2B5EF4-FFF2-40B4-BE49-F238E27FC236}">
                <a16:creationId xmlns:a16="http://schemas.microsoft.com/office/drawing/2014/main" id="{A5F483DA-AEC4-44B6-9BFB-58B9937C5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5" name="Rectangle 51">
            <a:extLst>
              <a:ext uri="{FF2B5EF4-FFF2-40B4-BE49-F238E27FC236}">
                <a16:creationId xmlns:a16="http://schemas.microsoft.com/office/drawing/2014/main" id="{9B7D0548-FD5D-4F91-A744-2C68CABF7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6" name="Rectangle 52">
            <a:extLst>
              <a:ext uri="{FF2B5EF4-FFF2-40B4-BE49-F238E27FC236}">
                <a16:creationId xmlns:a16="http://schemas.microsoft.com/office/drawing/2014/main" id="{5A4999AF-245C-4C9C-87B2-1654206E2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7" name="Rectangle 53">
            <a:extLst>
              <a:ext uri="{FF2B5EF4-FFF2-40B4-BE49-F238E27FC236}">
                <a16:creationId xmlns:a16="http://schemas.microsoft.com/office/drawing/2014/main" id="{311D6AB3-C7F1-4D4C-936F-0D901DC36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8" name="Rectangle 54">
            <a:extLst>
              <a:ext uri="{FF2B5EF4-FFF2-40B4-BE49-F238E27FC236}">
                <a16:creationId xmlns:a16="http://schemas.microsoft.com/office/drawing/2014/main" id="{7B15E46F-C99D-42AA-A75B-81BC44561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69" name="Rectangle 55">
            <a:extLst>
              <a:ext uri="{FF2B5EF4-FFF2-40B4-BE49-F238E27FC236}">
                <a16:creationId xmlns:a16="http://schemas.microsoft.com/office/drawing/2014/main" id="{EFAD43F4-F125-4B6B-8838-A710B7A23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0" name="Rectangle 56">
            <a:extLst>
              <a:ext uri="{FF2B5EF4-FFF2-40B4-BE49-F238E27FC236}">
                <a16:creationId xmlns:a16="http://schemas.microsoft.com/office/drawing/2014/main" id="{D3064AA8-C1A1-4BC1-BFE2-43CF86F00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1" name="Rectangle 57">
            <a:extLst>
              <a:ext uri="{FF2B5EF4-FFF2-40B4-BE49-F238E27FC236}">
                <a16:creationId xmlns:a16="http://schemas.microsoft.com/office/drawing/2014/main" id="{54997D48-D8E5-4C59-AA60-378CCA888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2" name="Rectangle 58">
            <a:extLst>
              <a:ext uri="{FF2B5EF4-FFF2-40B4-BE49-F238E27FC236}">
                <a16:creationId xmlns:a16="http://schemas.microsoft.com/office/drawing/2014/main" id="{825FAB25-51B1-40A8-9BD9-6C186613D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3" name="Rectangle 59">
            <a:extLst>
              <a:ext uri="{FF2B5EF4-FFF2-40B4-BE49-F238E27FC236}">
                <a16:creationId xmlns:a16="http://schemas.microsoft.com/office/drawing/2014/main" id="{8C96FBAE-48B9-4FD2-9096-5E39D0789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4" name="Rectangle 60">
            <a:extLst>
              <a:ext uri="{FF2B5EF4-FFF2-40B4-BE49-F238E27FC236}">
                <a16:creationId xmlns:a16="http://schemas.microsoft.com/office/drawing/2014/main" id="{5268A796-0617-4643-A83B-9FB61462E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5" name="Rectangle 61">
            <a:extLst>
              <a:ext uri="{FF2B5EF4-FFF2-40B4-BE49-F238E27FC236}">
                <a16:creationId xmlns:a16="http://schemas.microsoft.com/office/drawing/2014/main" id="{3B5B9B5E-0853-4EAB-A1D6-35D193F35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6" name="Rectangle 62">
            <a:extLst>
              <a:ext uri="{FF2B5EF4-FFF2-40B4-BE49-F238E27FC236}">
                <a16:creationId xmlns:a16="http://schemas.microsoft.com/office/drawing/2014/main" id="{BEAD3B13-B538-4A6E-A213-F6880F055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7" name="Rectangle 63">
            <a:extLst>
              <a:ext uri="{FF2B5EF4-FFF2-40B4-BE49-F238E27FC236}">
                <a16:creationId xmlns:a16="http://schemas.microsoft.com/office/drawing/2014/main" id="{BE6872BA-807A-4462-8118-843E257C6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8" name="Rectangle 64">
            <a:extLst>
              <a:ext uri="{FF2B5EF4-FFF2-40B4-BE49-F238E27FC236}">
                <a16:creationId xmlns:a16="http://schemas.microsoft.com/office/drawing/2014/main" id="{04EFFDF5-1920-46AC-9AF0-515F5887A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79" name="Rectangle 65">
            <a:extLst>
              <a:ext uri="{FF2B5EF4-FFF2-40B4-BE49-F238E27FC236}">
                <a16:creationId xmlns:a16="http://schemas.microsoft.com/office/drawing/2014/main" id="{6CAD2071-5D45-447A-A15D-9E1D994371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0" name="Rectangle 66">
            <a:extLst>
              <a:ext uri="{FF2B5EF4-FFF2-40B4-BE49-F238E27FC236}">
                <a16:creationId xmlns:a16="http://schemas.microsoft.com/office/drawing/2014/main" id="{65BCED32-5691-4CB8-B517-898D89BAF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1" name="Rectangle 67">
            <a:extLst>
              <a:ext uri="{FF2B5EF4-FFF2-40B4-BE49-F238E27FC236}">
                <a16:creationId xmlns:a16="http://schemas.microsoft.com/office/drawing/2014/main" id="{34310780-9F1A-4896-91A9-664EF064F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2" name="Rectangle 68">
            <a:extLst>
              <a:ext uri="{FF2B5EF4-FFF2-40B4-BE49-F238E27FC236}">
                <a16:creationId xmlns:a16="http://schemas.microsoft.com/office/drawing/2014/main" id="{39EDA456-F02B-4FF1-92A3-6E127E9C1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3" name="Rectangle 69">
            <a:extLst>
              <a:ext uri="{FF2B5EF4-FFF2-40B4-BE49-F238E27FC236}">
                <a16:creationId xmlns:a16="http://schemas.microsoft.com/office/drawing/2014/main" id="{70C24CFA-B4EA-4D26-8E64-C27C5F369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4" name="Rectangle 70">
            <a:extLst>
              <a:ext uri="{FF2B5EF4-FFF2-40B4-BE49-F238E27FC236}">
                <a16:creationId xmlns:a16="http://schemas.microsoft.com/office/drawing/2014/main" id="{2EBC4240-E2D4-4E2B-A23C-8B73123C3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5" name="Rectangle 71">
            <a:extLst>
              <a:ext uri="{FF2B5EF4-FFF2-40B4-BE49-F238E27FC236}">
                <a16:creationId xmlns:a16="http://schemas.microsoft.com/office/drawing/2014/main" id="{A3206F7E-14A0-4E01-A470-05A1DBF0C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6" name="Rectangle 72">
            <a:extLst>
              <a:ext uri="{FF2B5EF4-FFF2-40B4-BE49-F238E27FC236}">
                <a16:creationId xmlns:a16="http://schemas.microsoft.com/office/drawing/2014/main" id="{7CF5BE29-2175-4571-A2CA-47D4C1589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7" name="Rectangle 73">
            <a:extLst>
              <a:ext uri="{FF2B5EF4-FFF2-40B4-BE49-F238E27FC236}">
                <a16:creationId xmlns:a16="http://schemas.microsoft.com/office/drawing/2014/main" id="{9BD0CDE1-1043-4A2D-8D11-6ECCFCA44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8" name="Rectangle 74">
            <a:extLst>
              <a:ext uri="{FF2B5EF4-FFF2-40B4-BE49-F238E27FC236}">
                <a16:creationId xmlns:a16="http://schemas.microsoft.com/office/drawing/2014/main" id="{903D9866-B9E1-496D-9A6E-7AE3B085C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89" name="Rectangle 75">
            <a:extLst>
              <a:ext uri="{FF2B5EF4-FFF2-40B4-BE49-F238E27FC236}">
                <a16:creationId xmlns:a16="http://schemas.microsoft.com/office/drawing/2014/main" id="{0C205682-E88C-4800-8EDE-A069B8554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0" name="Rectangle 76">
            <a:extLst>
              <a:ext uri="{FF2B5EF4-FFF2-40B4-BE49-F238E27FC236}">
                <a16:creationId xmlns:a16="http://schemas.microsoft.com/office/drawing/2014/main" id="{CE9B8A18-FD98-4A49-BB61-FF8C75F3C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1" name="Rectangle 77">
            <a:extLst>
              <a:ext uri="{FF2B5EF4-FFF2-40B4-BE49-F238E27FC236}">
                <a16:creationId xmlns:a16="http://schemas.microsoft.com/office/drawing/2014/main" id="{88419684-D39C-4CF5-A5C9-18919B18C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2" name="Rectangle 78">
            <a:extLst>
              <a:ext uri="{FF2B5EF4-FFF2-40B4-BE49-F238E27FC236}">
                <a16:creationId xmlns:a16="http://schemas.microsoft.com/office/drawing/2014/main" id="{D8088706-FF68-4B64-A26C-A21F3EAFA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3" name="Rectangle 79">
            <a:extLst>
              <a:ext uri="{FF2B5EF4-FFF2-40B4-BE49-F238E27FC236}">
                <a16:creationId xmlns:a16="http://schemas.microsoft.com/office/drawing/2014/main" id="{01944245-47A3-46BE-A213-0B4C6CD8E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4" name="Rectangle 80">
            <a:extLst>
              <a:ext uri="{FF2B5EF4-FFF2-40B4-BE49-F238E27FC236}">
                <a16:creationId xmlns:a16="http://schemas.microsoft.com/office/drawing/2014/main" id="{D3FB1196-3ED3-47E8-9E1D-837E5C22C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5" name="Rectangle 81">
            <a:extLst>
              <a:ext uri="{FF2B5EF4-FFF2-40B4-BE49-F238E27FC236}">
                <a16:creationId xmlns:a16="http://schemas.microsoft.com/office/drawing/2014/main" id="{C6E40D21-D670-4E7D-9517-597432075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6" name="Rectangle 82">
            <a:extLst>
              <a:ext uri="{FF2B5EF4-FFF2-40B4-BE49-F238E27FC236}">
                <a16:creationId xmlns:a16="http://schemas.microsoft.com/office/drawing/2014/main" id="{A18A425C-04C1-46AB-94AE-181FE6EFE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7" name="Rectangle 83">
            <a:extLst>
              <a:ext uri="{FF2B5EF4-FFF2-40B4-BE49-F238E27FC236}">
                <a16:creationId xmlns:a16="http://schemas.microsoft.com/office/drawing/2014/main" id="{A0958015-3895-4BC8-944D-0FA40A881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8" name="Rectangle 84">
            <a:extLst>
              <a:ext uri="{FF2B5EF4-FFF2-40B4-BE49-F238E27FC236}">
                <a16:creationId xmlns:a16="http://schemas.microsoft.com/office/drawing/2014/main" id="{4D5E0551-8EE6-444F-A234-AE4B1F99A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99" name="Rectangle 85">
            <a:extLst>
              <a:ext uri="{FF2B5EF4-FFF2-40B4-BE49-F238E27FC236}">
                <a16:creationId xmlns:a16="http://schemas.microsoft.com/office/drawing/2014/main" id="{21D3EB1A-5ACC-4E19-9B0D-DE7F98DB6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0" name="Rectangle 86">
            <a:extLst>
              <a:ext uri="{FF2B5EF4-FFF2-40B4-BE49-F238E27FC236}">
                <a16:creationId xmlns:a16="http://schemas.microsoft.com/office/drawing/2014/main" id="{58B303FF-0AF8-4A25-A3FD-4F91D3A65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1" name="Rectangle 87">
            <a:extLst>
              <a:ext uri="{FF2B5EF4-FFF2-40B4-BE49-F238E27FC236}">
                <a16:creationId xmlns:a16="http://schemas.microsoft.com/office/drawing/2014/main" id="{BD29B2FC-207C-410C-BD9D-7FCC28C67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2" name="Rectangle 88">
            <a:extLst>
              <a:ext uri="{FF2B5EF4-FFF2-40B4-BE49-F238E27FC236}">
                <a16:creationId xmlns:a16="http://schemas.microsoft.com/office/drawing/2014/main" id="{0244D20D-1395-44E5-8E05-67828DD98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3" name="Rectangle 89">
            <a:extLst>
              <a:ext uri="{FF2B5EF4-FFF2-40B4-BE49-F238E27FC236}">
                <a16:creationId xmlns:a16="http://schemas.microsoft.com/office/drawing/2014/main" id="{5F6518FD-F663-4FB5-8DF4-D97E9C1F5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4" name="Rectangle 90">
            <a:extLst>
              <a:ext uri="{FF2B5EF4-FFF2-40B4-BE49-F238E27FC236}">
                <a16:creationId xmlns:a16="http://schemas.microsoft.com/office/drawing/2014/main" id="{F6012B54-EEB7-4879-A43F-0845CDF34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5" name="Rectangle 91">
            <a:extLst>
              <a:ext uri="{FF2B5EF4-FFF2-40B4-BE49-F238E27FC236}">
                <a16:creationId xmlns:a16="http://schemas.microsoft.com/office/drawing/2014/main" id="{D4438DAE-AB93-4076-AC11-12EE7B0AE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6" name="Rectangle 92">
            <a:extLst>
              <a:ext uri="{FF2B5EF4-FFF2-40B4-BE49-F238E27FC236}">
                <a16:creationId xmlns:a16="http://schemas.microsoft.com/office/drawing/2014/main" id="{EA04E75F-5A0B-4F52-9406-429EEBAD0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7" name="Rectangle 93">
            <a:extLst>
              <a:ext uri="{FF2B5EF4-FFF2-40B4-BE49-F238E27FC236}">
                <a16:creationId xmlns:a16="http://schemas.microsoft.com/office/drawing/2014/main" id="{CBBDBC3E-C175-4C88-B12D-B76F009DA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8" name="Rectangle 94">
            <a:extLst>
              <a:ext uri="{FF2B5EF4-FFF2-40B4-BE49-F238E27FC236}">
                <a16:creationId xmlns:a16="http://schemas.microsoft.com/office/drawing/2014/main" id="{DC4125C7-ABE9-4FF0-BBE0-6681051AA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09" name="Rectangle 95">
            <a:extLst>
              <a:ext uri="{FF2B5EF4-FFF2-40B4-BE49-F238E27FC236}">
                <a16:creationId xmlns:a16="http://schemas.microsoft.com/office/drawing/2014/main" id="{86FB949F-79E4-44D9-8997-A339EDB8B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0" name="Rectangle 96">
            <a:extLst>
              <a:ext uri="{FF2B5EF4-FFF2-40B4-BE49-F238E27FC236}">
                <a16:creationId xmlns:a16="http://schemas.microsoft.com/office/drawing/2014/main" id="{5EE66378-F931-4EE6-8607-861E53CE9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1" name="Rectangle 97">
            <a:extLst>
              <a:ext uri="{FF2B5EF4-FFF2-40B4-BE49-F238E27FC236}">
                <a16:creationId xmlns:a16="http://schemas.microsoft.com/office/drawing/2014/main" id="{FA9690CC-2E59-4EBC-B580-35FF9F0A6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2" name="Rectangle 98">
            <a:extLst>
              <a:ext uri="{FF2B5EF4-FFF2-40B4-BE49-F238E27FC236}">
                <a16:creationId xmlns:a16="http://schemas.microsoft.com/office/drawing/2014/main" id="{16C639B8-B803-4691-A61C-33CDA4A80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3" name="Rectangle 99">
            <a:extLst>
              <a:ext uri="{FF2B5EF4-FFF2-40B4-BE49-F238E27FC236}">
                <a16:creationId xmlns:a16="http://schemas.microsoft.com/office/drawing/2014/main" id="{CAC98340-6DB3-4433-9D6B-07EF4CAC6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4" name="Rectangle 100">
            <a:extLst>
              <a:ext uri="{FF2B5EF4-FFF2-40B4-BE49-F238E27FC236}">
                <a16:creationId xmlns:a16="http://schemas.microsoft.com/office/drawing/2014/main" id="{945E39A8-1BD3-42D7-80D5-533BC7C3B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5" name="Rectangle 101">
            <a:extLst>
              <a:ext uri="{FF2B5EF4-FFF2-40B4-BE49-F238E27FC236}">
                <a16:creationId xmlns:a16="http://schemas.microsoft.com/office/drawing/2014/main" id="{620AC03A-2835-45BB-A5B8-521845D0C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6" name="Rectangle 102">
            <a:extLst>
              <a:ext uri="{FF2B5EF4-FFF2-40B4-BE49-F238E27FC236}">
                <a16:creationId xmlns:a16="http://schemas.microsoft.com/office/drawing/2014/main" id="{72F58A5F-D159-45D8-847C-41C96B310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7" name="Rectangle 103">
            <a:extLst>
              <a:ext uri="{FF2B5EF4-FFF2-40B4-BE49-F238E27FC236}">
                <a16:creationId xmlns:a16="http://schemas.microsoft.com/office/drawing/2014/main" id="{D2CA3A8A-24C4-4A53-BF20-36AEA6137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18" name="Line 104">
            <a:extLst>
              <a:ext uri="{FF2B5EF4-FFF2-40B4-BE49-F238E27FC236}">
                <a16:creationId xmlns:a16="http://schemas.microsoft.com/office/drawing/2014/main" id="{4B98496B-65E0-432A-89BB-A016BBE62571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59436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" name="Line 105">
            <a:extLst>
              <a:ext uri="{FF2B5EF4-FFF2-40B4-BE49-F238E27FC236}">
                <a16:creationId xmlns:a16="http://schemas.microsoft.com/office/drawing/2014/main" id="{D672AECD-AA57-4251-A3D7-19C13B6DD5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7200" y="21336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" name="Rectangle 108" descr="Wide downward diagonal">
            <a:extLst>
              <a:ext uri="{FF2B5EF4-FFF2-40B4-BE49-F238E27FC236}">
                <a16:creationId xmlns:a16="http://schemas.microsoft.com/office/drawing/2014/main" id="{CB956407-503F-4A3E-8641-96AEAEF66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1" name="Rectangle 109" descr="Wide downward diagonal">
            <a:extLst>
              <a:ext uri="{FF2B5EF4-FFF2-40B4-BE49-F238E27FC236}">
                <a16:creationId xmlns:a16="http://schemas.microsoft.com/office/drawing/2014/main" id="{8EF19AF1-F516-42D3-AFEC-499D1C02C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352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2" name="Rectangle 110" descr="Wide downward diagonal">
            <a:extLst>
              <a:ext uri="{FF2B5EF4-FFF2-40B4-BE49-F238E27FC236}">
                <a16:creationId xmlns:a16="http://schemas.microsoft.com/office/drawing/2014/main" id="{23D62303-5279-4958-B03C-A8EEDE2EB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3" name="Rectangle 111" descr="Wide downward diagonal">
            <a:extLst>
              <a:ext uri="{FF2B5EF4-FFF2-40B4-BE49-F238E27FC236}">
                <a16:creationId xmlns:a16="http://schemas.microsoft.com/office/drawing/2014/main" id="{47B4B388-DEC1-4ABE-8EBF-A13FF37A7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810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4" name="Rectangle 112" descr="Wide downward diagonal">
            <a:extLst>
              <a:ext uri="{FF2B5EF4-FFF2-40B4-BE49-F238E27FC236}">
                <a16:creationId xmlns:a16="http://schemas.microsoft.com/office/drawing/2014/main" id="{D37FA099-6439-4A0F-8A07-DEC90EDE8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733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5" name="Oval 113">
            <a:extLst>
              <a:ext uri="{FF2B5EF4-FFF2-40B4-BE49-F238E27FC236}">
                <a16:creationId xmlns:a16="http://schemas.microsoft.com/office/drawing/2014/main" id="{D912639F-FEE0-4070-8C21-C17786167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3810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9326" name="Group 116">
            <a:extLst>
              <a:ext uri="{FF2B5EF4-FFF2-40B4-BE49-F238E27FC236}">
                <a16:creationId xmlns:a16="http://schemas.microsoft.com/office/drawing/2014/main" id="{1EDC7C32-C190-4F3E-9C96-C278855DEAD2}"/>
              </a:ext>
            </a:extLst>
          </p:cNvPr>
          <p:cNvGrpSpPr>
            <a:grpSpLocks/>
          </p:cNvGrpSpPr>
          <p:nvPr/>
        </p:nvGrpSpPr>
        <p:grpSpPr bwMode="auto">
          <a:xfrm>
            <a:off x="-76200" y="1981200"/>
            <a:ext cx="4476750" cy="4435475"/>
            <a:chOff x="1104" y="703"/>
            <a:chExt cx="2820" cy="2794"/>
          </a:xfrm>
        </p:grpSpPr>
        <p:sp>
          <p:nvSpPr>
            <p:cNvPr id="9371" name="Text Box 117">
              <a:extLst>
                <a:ext uri="{FF2B5EF4-FFF2-40B4-BE49-F238E27FC236}">
                  <a16:creationId xmlns:a16="http://schemas.microsoft.com/office/drawing/2014/main" id="{F0D21CA0-9E73-4192-AA64-1BDEEFCFB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9372" name="Text Box 118">
              <a:extLst>
                <a:ext uri="{FF2B5EF4-FFF2-40B4-BE49-F238E27FC236}">
                  <a16:creationId xmlns:a16="http://schemas.microsoft.com/office/drawing/2014/main" id="{BA55AB28-3C9E-42AA-8A77-A264F3E8B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9373" name="Text Box 119">
              <a:extLst>
                <a:ext uri="{FF2B5EF4-FFF2-40B4-BE49-F238E27FC236}">
                  <a16:creationId xmlns:a16="http://schemas.microsoft.com/office/drawing/2014/main" id="{133DB987-05A0-4492-9574-1FFB23907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9374" name="Text Box 120">
              <a:extLst>
                <a:ext uri="{FF2B5EF4-FFF2-40B4-BE49-F238E27FC236}">
                  <a16:creationId xmlns:a16="http://schemas.microsoft.com/office/drawing/2014/main" id="{856C4CAD-F776-4D9B-90E5-11A9365EB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9375" name="Text Box 121">
              <a:extLst>
                <a:ext uri="{FF2B5EF4-FFF2-40B4-BE49-F238E27FC236}">
                  <a16:creationId xmlns:a16="http://schemas.microsoft.com/office/drawing/2014/main" id="{B1FBF402-F130-4CD5-9B08-9207C13477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9376" name="Text Box 122">
              <a:extLst>
                <a:ext uri="{FF2B5EF4-FFF2-40B4-BE49-F238E27FC236}">
                  <a16:creationId xmlns:a16="http://schemas.microsoft.com/office/drawing/2014/main" id="{E9E0733D-B1BE-47EA-8FF9-1D0140635D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9377" name="Text Box 123">
              <a:extLst>
                <a:ext uri="{FF2B5EF4-FFF2-40B4-BE49-F238E27FC236}">
                  <a16:creationId xmlns:a16="http://schemas.microsoft.com/office/drawing/2014/main" id="{9FCB38CD-1D29-4B75-ADD0-DBDF5F35F6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9378" name="Text Box 124">
              <a:extLst>
                <a:ext uri="{FF2B5EF4-FFF2-40B4-BE49-F238E27FC236}">
                  <a16:creationId xmlns:a16="http://schemas.microsoft.com/office/drawing/2014/main" id="{C24FA2E7-E114-47BC-94C2-33DCA2559B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9379" name="Text Box 125">
              <a:extLst>
                <a:ext uri="{FF2B5EF4-FFF2-40B4-BE49-F238E27FC236}">
                  <a16:creationId xmlns:a16="http://schemas.microsoft.com/office/drawing/2014/main" id="{59824851-670F-4217-9ACA-3E90D56F7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9380" name="Text Box 126">
              <a:extLst>
                <a:ext uri="{FF2B5EF4-FFF2-40B4-BE49-F238E27FC236}">
                  <a16:creationId xmlns:a16="http://schemas.microsoft.com/office/drawing/2014/main" id="{84425068-2FBF-4088-819C-9FC30B3D6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9381" name="Text Box 127">
              <a:extLst>
                <a:ext uri="{FF2B5EF4-FFF2-40B4-BE49-F238E27FC236}">
                  <a16:creationId xmlns:a16="http://schemas.microsoft.com/office/drawing/2014/main" id="{EA1CD6BB-D3C8-4D68-AD3A-37159FBD18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9382" name="Text Box 128">
              <a:extLst>
                <a:ext uri="{FF2B5EF4-FFF2-40B4-BE49-F238E27FC236}">
                  <a16:creationId xmlns:a16="http://schemas.microsoft.com/office/drawing/2014/main" id="{DE4F947A-989B-4BD3-AB97-719171D46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9383" name="Text Box 129">
              <a:extLst>
                <a:ext uri="{FF2B5EF4-FFF2-40B4-BE49-F238E27FC236}">
                  <a16:creationId xmlns:a16="http://schemas.microsoft.com/office/drawing/2014/main" id="{F10A1DA9-F243-4C38-B3E8-32961002C0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9384" name="Text Box 130">
              <a:extLst>
                <a:ext uri="{FF2B5EF4-FFF2-40B4-BE49-F238E27FC236}">
                  <a16:creationId xmlns:a16="http://schemas.microsoft.com/office/drawing/2014/main" id="{7B79F05A-5206-4A5E-9971-C92256B1D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9385" name="Text Box 131">
              <a:extLst>
                <a:ext uri="{FF2B5EF4-FFF2-40B4-BE49-F238E27FC236}">
                  <a16:creationId xmlns:a16="http://schemas.microsoft.com/office/drawing/2014/main" id="{40C45C31-3C2F-4879-B515-D3A9D81886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9386" name="Text Box 132">
              <a:extLst>
                <a:ext uri="{FF2B5EF4-FFF2-40B4-BE49-F238E27FC236}">
                  <a16:creationId xmlns:a16="http://schemas.microsoft.com/office/drawing/2014/main" id="{65A985F3-2576-421D-B878-8570BD7F25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9387" name="Text Box 133">
              <a:extLst>
                <a:ext uri="{FF2B5EF4-FFF2-40B4-BE49-F238E27FC236}">
                  <a16:creationId xmlns:a16="http://schemas.microsoft.com/office/drawing/2014/main" id="{4DC326CB-687B-4011-8F9F-5FD289EE0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9388" name="Text Box 134">
              <a:extLst>
                <a:ext uri="{FF2B5EF4-FFF2-40B4-BE49-F238E27FC236}">
                  <a16:creationId xmlns:a16="http://schemas.microsoft.com/office/drawing/2014/main" id="{430E5DE2-5D51-47C9-934C-E5D442997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9389" name="Text Box 135">
              <a:extLst>
                <a:ext uri="{FF2B5EF4-FFF2-40B4-BE49-F238E27FC236}">
                  <a16:creationId xmlns:a16="http://schemas.microsoft.com/office/drawing/2014/main" id="{0077D330-2AD9-4AC8-AAEB-B4570CC966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9390" name="Text Box 136">
              <a:extLst>
                <a:ext uri="{FF2B5EF4-FFF2-40B4-BE49-F238E27FC236}">
                  <a16:creationId xmlns:a16="http://schemas.microsoft.com/office/drawing/2014/main" id="{1762009B-9375-4F05-AC1C-B0D7401F19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9327" name="Rectangle 108" descr="Wide downward diagonal">
            <a:extLst>
              <a:ext uri="{FF2B5EF4-FFF2-40B4-BE49-F238E27FC236}">
                <a16:creationId xmlns:a16="http://schemas.microsoft.com/office/drawing/2014/main" id="{47667F79-F714-458E-A4BB-A827C44C4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048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8" name="Rectangle 109" descr="Wide downward diagonal">
            <a:extLst>
              <a:ext uri="{FF2B5EF4-FFF2-40B4-BE49-F238E27FC236}">
                <a16:creationId xmlns:a16="http://schemas.microsoft.com/office/drawing/2014/main" id="{D7990B75-ECD7-4EBA-85F9-F370D116A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733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29" name="Rectangle 110" descr="Wide downward diagonal">
            <a:extLst>
              <a:ext uri="{FF2B5EF4-FFF2-40B4-BE49-F238E27FC236}">
                <a16:creationId xmlns:a16="http://schemas.microsoft.com/office/drawing/2014/main" id="{5A6D7A07-0D28-4A95-936A-9406B9551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30" name="Rectangle 111" descr="Wide downward diagonal">
            <a:extLst>
              <a:ext uri="{FF2B5EF4-FFF2-40B4-BE49-F238E27FC236}">
                <a16:creationId xmlns:a16="http://schemas.microsoft.com/office/drawing/2014/main" id="{25B4B9B3-A431-4CF4-B452-8B62D18A9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657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31" name="Rectangle 112" descr="Wide downward diagonal">
            <a:extLst>
              <a:ext uri="{FF2B5EF4-FFF2-40B4-BE49-F238E27FC236}">
                <a16:creationId xmlns:a16="http://schemas.microsoft.com/office/drawing/2014/main" id="{3111C8C9-F1BD-43FF-997C-48796EEF4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3200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371184ED-9DB8-425C-9114-0367A3EF8F5A}"/>
              </a:ext>
            </a:extLst>
          </p:cNvPr>
          <p:cNvSpPr txBox="1"/>
          <p:nvPr/>
        </p:nvSpPr>
        <p:spPr>
          <a:xfrm>
            <a:off x="4724400" y="457200"/>
            <a:ext cx="4191000" cy="81248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1800" dirty="0"/>
              <a:t>Look at the classification problem to the left.</a:t>
            </a:r>
          </a:p>
          <a:p>
            <a:pPr eaLnBrk="1" hangingPunct="1">
              <a:defRPr/>
            </a:pPr>
            <a:endParaRPr lang="en-US" sz="1800" dirty="0"/>
          </a:p>
          <a:p>
            <a:pPr eaLnBrk="1" hangingPunct="1">
              <a:defRPr/>
            </a:pPr>
            <a:endParaRPr lang="en-US" sz="1800" dirty="0"/>
          </a:p>
          <a:p>
            <a:pPr eaLnBrk="1" hangingPunct="1">
              <a:defRPr/>
            </a:pPr>
            <a:r>
              <a:rPr lang="en-US" sz="1800" dirty="0"/>
              <a:t>How well to you think a simple linear classifier would work? Draw the decision boundary for it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endParaRPr lang="en-US" sz="1800" dirty="0"/>
          </a:p>
          <a:p>
            <a:pPr eaLnBrk="1" hangingPunct="1">
              <a:defRPr/>
            </a:pPr>
            <a:r>
              <a:rPr lang="en-US" sz="1800" dirty="0"/>
              <a:t>How well to you think a nearest neighbor would work? Draw the decision boundary for it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endParaRPr lang="en-US" sz="1800" dirty="0"/>
          </a:p>
          <a:p>
            <a:pPr eaLnBrk="1" hangingPunct="1">
              <a:defRPr/>
            </a:pPr>
            <a:r>
              <a:rPr lang="en-US" sz="1800" dirty="0"/>
              <a:t>How well to you think a decision tree would work? Draw the decision tree, and draw the decision boundary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r>
              <a:rPr lang="en-US" sz="1800" dirty="0"/>
              <a:t>Note: This is a tricky one. There </a:t>
            </a:r>
            <a:r>
              <a:rPr lang="en-US" sz="1800" i="1" dirty="0"/>
              <a:t>is</a:t>
            </a:r>
            <a:r>
              <a:rPr lang="en-US" sz="1800" dirty="0"/>
              <a:t> a good decision tree for this problem, but it is not clear that the algorithm we discussed would find it. For now, just draw the </a:t>
            </a:r>
            <a:r>
              <a:rPr lang="en-US" sz="1800" i="1" dirty="0"/>
              <a:t>best</a:t>
            </a:r>
            <a:r>
              <a:rPr lang="en-US" sz="1800" dirty="0"/>
              <a:t> decision tree for this problem</a:t>
            </a:r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  <a:p>
            <a:pPr algn="ctr" eaLnBrk="1" hangingPunct="1">
              <a:defRPr/>
            </a:pPr>
            <a:endParaRPr lang="en-US" dirty="0"/>
          </a:p>
        </p:txBody>
      </p:sp>
      <p:sp>
        <p:nvSpPr>
          <p:cNvPr id="9333" name="Oval 106">
            <a:extLst>
              <a:ext uri="{FF2B5EF4-FFF2-40B4-BE49-F238E27FC236}">
                <a16:creationId xmlns:a16="http://schemas.microsoft.com/office/drawing/2014/main" id="{5BCE1C0C-E17A-496E-8049-A8AD7DADB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3048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34" name="Oval 107">
            <a:extLst>
              <a:ext uri="{FF2B5EF4-FFF2-40B4-BE49-F238E27FC236}">
                <a16:creationId xmlns:a16="http://schemas.microsoft.com/office/drawing/2014/main" id="{D425F456-04E1-40AF-BD25-DE17F6E43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429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35" name="Oval 113">
            <a:extLst>
              <a:ext uri="{FF2B5EF4-FFF2-40B4-BE49-F238E27FC236}">
                <a16:creationId xmlns:a16="http://schemas.microsoft.com/office/drawing/2014/main" id="{A8197915-6F93-401F-AA2A-C06816696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36" name="Oval 114">
            <a:extLst>
              <a:ext uri="{FF2B5EF4-FFF2-40B4-BE49-F238E27FC236}">
                <a16:creationId xmlns:a16="http://schemas.microsoft.com/office/drawing/2014/main" id="{8648DD65-0F56-4942-9355-0F0253313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048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37" name="Oval 115">
            <a:extLst>
              <a:ext uri="{FF2B5EF4-FFF2-40B4-BE49-F238E27FC236}">
                <a16:creationId xmlns:a16="http://schemas.microsoft.com/office/drawing/2014/main" id="{F40A9C4A-E6A3-4783-B214-D1F606F00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514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38" name="Oval 106">
            <a:extLst>
              <a:ext uri="{FF2B5EF4-FFF2-40B4-BE49-F238E27FC236}">
                <a16:creationId xmlns:a16="http://schemas.microsoft.com/office/drawing/2014/main" id="{7C3501F0-7D13-46D1-9CD3-174A32FF1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3352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39" name="Oval 107">
            <a:extLst>
              <a:ext uri="{FF2B5EF4-FFF2-40B4-BE49-F238E27FC236}">
                <a16:creationId xmlns:a16="http://schemas.microsoft.com/office/drawing/2014/main" id="{701167B8-D81E-4314-842F-87D63EE74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267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40" name="Oval 113">
            <a:extLst>
              <a:ext uri="{FF2B5EF4-FFF2-40B4-BE49-F238E27FC236}">
                <a16:creationId xmlns:a16="http://schemas.microsoft.com/office/drawing/2014/main" id="{F591651B-8FF0-4D33-805F-8ADEA947C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2667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41" name="Oval 114">
            <a:extLst>
              <a:ext uri="{FF2B5EF4-FFF2-40B4-BE49-F238E27FC236}">
                <a16:creationId xmlns:a16="http://schemas.microsoft.com/office/drawing/2014/main" id="{198A2374-AB8E-4B4E-96B8-C89A46309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810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42" name="Oval 115">
            <a:extLst>
              <a:ext uri="{FF2B5EF4-FFF2-40B4-BE49-F238E27FC236}">
                <a16:creationId xmlns:a16="http://schemas.microsoft.com/office/drawing/2014/main" id="{DF8155E7-1B2D-47FF-A868-EDB8E5B3B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2209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43" name="Oval 106">
            <a:extLst>
              <a:ext uri="{FF2B5EF4-FFF2-40B4-BE49-F238E27FC236}">
                <a16:creationId xmlns:a16="http://schemas.microsoft.com/office/drawing/2014/main" id="{F592511B-73F8-494F-9602-5FA538664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876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44" name="Oval 107">
            <a:extLst>
              <a:ext uri="{FF2B5EF4-FFF2-40B4-BE49-F238E27FC236}">
                <a16:creationId xmlns:a16="http://schemas.microsoft.com/office/drawing/2014/main" id="{1CEC4E91-6359-489F-8B1B-C4C17620F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5486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45" name="Oval 113">
            <a:extLst>
              <a:ext uri="{FF2B5EF4-FFF2-40B4-BE49-F238E27FC236}">
                <a16:creationId xmlns:a16="http://schemas.microsoft.com/office/drawing/2014/main" id="{688A906B-2E11-4D1E-9327-9A0DD118B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953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46" name="Oval 114">
            <a:extLst>
              <a:ext uri="{FF2B5EF4-FFF2-40B4-BE49-F238E27FC236}">
                <a16:creationId xmlns:a16="http://schemas.microsoft.com/office/drawing/2014/main" id="{71E7E92A-9BE0-401C-B8AE-4F093E105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5410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47" name="Oval 115">
            <a:extLst>
              <a:ext uri="{FF2B5EF4-FFF2-40B4-BE49-F238E27FC236}">
                <a16:creationId xmlns:a16="http://schemas.microsoft.com/office/drawing/2014/main" id="{A732247F-7E20-4A2C-A578-0206CC4BA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267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48" name="Oval 106">
            <a:extLst>
              <a:ext uri="{FF2B5EF4-FFF2-40B4-BE49-F238E27FC236}">
                <a16:creationId xmlns:a16="http://schemas.microsoft.com/office/drawing/2014/main" id="{88E5E2AB-71ED-4E83-B201-8580147B5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4267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49" name="Oval 107">
            <a:extLst>
              <a:ext uri="{FF2B5EF4-FFF2-40B4-BE49-F238E27FC236}">
                <a16:creationId xmlns:a16="http://schemas.microsoft.com/office/drawing/2014/main" id="{90BF9B04-4738-4F86-9903-FC2BF4A51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5105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50" name="Oval 113">
            <a:extLst>
              <a:ext uri="{FF2B5EF4-FFF2-40B4-BE49-F238E27FC236}">
                <a16:creationId xmlns:a16="http://schemas.microsoft.com/office/drawing/2014/main" id="{17FB6BC6-2774-4C96-9604-2F4F9E29E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4419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51" name="Oval 114">
            <a:extLst>
              <a:ext uri="{FF2B5EF4-FFF2-40B4-BE49-F238E27FC236}">
                <a16:creationId xmlns:a16="http://schemas.microsoft.com/office/drawing/2014/main" id="{A875648C-51DA-418B-A58B-DAB1418D2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181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52" name="Oval 115">
            <a:extLst>
              <a:ext uri="{FF2B5EF4-FFF2-40B4-BE49-F238E27FC236}">
                <a16:creationId xmlns:a16="http://schemas.microsoft.com/office/drawing/2014/main" id="{B7BB9D32-4F4A-49EC-8681-6F63EF957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4724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53" name="Rectangle 108" descr="Wide downward diagonal">
            <a:extLst>
              <a:ext uri="{FF2B5EF4-FFF2-40B4-BE49-F238E27FC236}">
                <a16:creationId xmlns:a16="http://schemas.microsoft.com/office/drawing/2014/main" id="{AEC97B5A-0D8B-4E71-8434-813FAFC55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2819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54" name="Rectangle 110" descr="Wide downward diagonal">
            <a:extLst>
              <a:ext uri="{FF2B5EF4-FFF2-40B4-BE49-F238E27FC236}">
                <a16:creationId xmlns:a16="http://schemas.microsoft.com/office/drawing/2014/main" id="{89D30214-0E13-49CA-8F82-24F0049FA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810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55" name="Rectangle 108" descr="Wide downward diagonal">
            <a:extLst>
              <a:ext uri="{FF2B5EF4-FFF2-40B4-BE49-F238E27FC236}">
                <a16:creationId xmlns:a16="http://schemas.microsoft.com/office/drawing/2014/main" id="{A8109B2F-4917-4159-998F-52BB28CF8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200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56" name="Rectangle 110" descr="Wide downward diagonal">
            <a:extLst>
              <a:ext uri="{FF2B5EF4-FFF2-40B4-BE49-F238E27FC236}">
                <a16:creationId xmlns:a16="http://schemas.microsoft.com/office/drawing/2014/main" id="{4370BAA3-03C6-4659-8995-F14234287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2819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57" name="Rectangle 108" descr="Wide downward diagonal">
            <a:extLst>
              <a:ext uri="{FF2B5EF4-FFF2-40B4-BE49-F238E27FC236}">
                <a16:creationId xmlns:a16="http://schemas.microsoft.com/office/drawing/2014/main" id="{38EB9A4C-5BF3-4E56-A156-7AA53FD6D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419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58" name="Rectangle 109" descr="Wide downward diagonal">
            <a:extLst>
              <a:ext uri="{FF2B5EF4-FFF2-40B4-BE49-F238E27FC236}">
                <a16:creationId xmlns:a16="http://schemas.microsoft.com/office/drawing/2014/main" id="{D244D9DD-EA9E-4F5B-8FBA-9BE804D12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105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59" name="Rectangle 110" descr="Wide downward diagonal">
            <a:extLst>
              <a:ext uri="{FF2B5EF4-FFF2-40B4-BE49-F238E27FC236}">
                <a16:creationId xmlns:a16="http://schemas.microsoft.com/office/drawing/2014/main" id="{2B4E1B54-62AF-43D5-AA19-05C18236F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4419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60" name="Rectangle 111" descr="Wide downward diagonal">
            <a:extLst>
              <a:ext uri="{FF2B5EF4-FFF2-40B4-BE49-F238E27FC236}">
                <a16:creationId xmlns:a16="http://schemas.microsoft.com/office/drawing/2014/main" id="{BE454DB2-7ABF-495C-8268-91E28ED5E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5562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61" name="Rectangle 112" descr="Wide downward diagonal">
            <a:extLst>
              <a:ext uri="{FF2B5EF4-FFF2-40B4-BE49-F238E27FC236}">
                <a16:creationId xmlns:a16="http://schemas.microsoft.com/office/drawing/2014/main" id="{D1D8C782-6BD4-4EA2-A377-33845B617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486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62" name="Rectangle 108" descr="Wide downward diagonal">
            <a:extLst>
              <a:ext uri="{FF2B5EF4-FFF2-40B4-BE49-F238E27FC236}">
                <a16:creationId xmlns:a16="http://schemas.microsoft.com/office/drawing/2014/main" id="{7A89F3DC-B52E-4A34-8928-3EF05E35D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800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63" name="Rectangle 109" descr="Wide downward diagonal">
            <a:extLst>
              <a:ext uri="{FF2B5EF4-FFF2-40B4-BE49-F238E27FC236}">
                <a16:creationId xmlns:a16="http://schemas.microsoft.com/office/drawing/2014/main" id="{12250009-E879-4A53-8FFD-5A5FB2940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486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64" name="Rectangle 110" descr="Wide downward diagonal">
            <a:extLst>
              <a:ext uri="{FF2B5EF4-FFF2-40B4-BE49-F238E27FC236}">
                <a16:creationId xmlns:a16="http://schemas.microsoft.com/office/drawing/2014/main" id="{E94D7A83-9B1C-4F3E-91D7-0EB2CE96D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419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65" name="Rectangle 111" descr="Wide downward diagonal">
            <a:extLst>
              <a:ext uri="{FF2B5EF4-FFF2-40B4-BE49-F238E27FC236}">
                <a16:creationId xmlns:a16="http://schemas.microsoft.com/office/drawing/2014/main" id="{26E77254-3CC2-4175-A533-590BB174E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5410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66" name="Rectangle 112" descr="Wide downward diagonal">
            <a:extLst>
              <a:ext uri="{FF2B5EF4-FFF2-40B4-BE49-F238E27FC236}">
                <a16:creationId xmlns:a16="http://schemas.microsoft.com/office/drawing/2014/main" id="{2A2CB3EC-7F0D-4A02-BF6E-D097EEB48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953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67" name="Rectangle 108" descr="Wide downward diagonal">
            <a:extLst>
              <a:ext uri="{FF2B5EF4-FFF2-40B4-BE49-F238E27FC236}">
                <a16:creationId xmlns:a16="http://schemas.microsoft.com/office/drawing/2014/main" id="{6419351E-55B6-48F1-AE89-5842067E4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572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68" name="Rectangle 110" descr="Wide downward diagonal">
            <a:extLst>
              <a:ext uri="{FF2B5EF4-FFF2-40B4-BE49-F238E27FC236}">
                <a16:creationId xmlns:a16="http://schemas.microsoft.com/office/drawing/2014/main" id="{D807470E-AC9B-4566-B409-2884BA9EF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5562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69" name="Rectangle 108" descr="Wide downward diagonal">
            <a:extLst>
              <a:ext uri="{FF2B5EF4-FFF2-40B4-BE49-F238E27FC236}">
                <a16:creationId xmlns:a16="http://schemas.microsoft.com/office/drawing/2014/main" id="{E5BF4CF0-2130-4B24-B642-847D75C4F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4953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370" name="Rectangle 110" descr="Wide downward diagonal">
            <a:extLst>
              <a:ext uri="{FF2B5EF4-FFF2-40B4-BE49-F238E27FC236}">
                <a16:creationId xmlns:a16="http://schemas.microsoft.com/office/drawing/2014/main" id="{3DE3B7CD-EB42-423F-97F2-F0C708FF0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572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  <p:extLst>
      <p:ext uri="{BB962C8B-B14F-4D97-AF65-F5344CB8AC3E}">
        <p14:creationId xmlns:p14="http://schemas.microsoft.com/office/powerpoint/2010/main" val="130440985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4">
            <a:extLst>
              <a:ext uri="{FF2B5EF4-FFF2-40B4-BE49-F238E27FC236}">
                <a16:creationId xmlns:a16="http://schemas.microsoft.com/office/drawing/2014/main" id="{FEBF1271-DCCE-4D4F-8091-DDB290A2F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3" name="Rectangle 5">
            <a:extLst>
              <a:ext uri="{FF2B5EF4-FFF2-40B4-BE49-F238E27FC236}">
                <a16:creationId xmlns:a16="http://schemas.microsoft.com/office/drawing/2014/main" id="{8BC5ACBD-B4F9-4F74-99C1-8F4475C2C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4" name="Rectangle 6">
            <a:extLst>
              <a:ext uri="{FF2B5EF4-FFF2-40B4-BE49-F238E27FC236}">
                <a16:creationId xmlns:a16="http://schemas.microsoft.com/office/drawing/2014/main" id="{0CFC1839-848E-4A1A-B491-5ABC49B76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5" name="Rectangle 7">
            <a:extLst>
              <a:ext uri="{FF2B5EF4-FFF2-40B4-BE49-F238E27FC236}">
                <a16:creationId xmlns:a16="http://schemas.microsoft.com/office/drawing/2014/main" id="{81774B7B-63A5-4320-9C21-D3B6006C1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6" name="Rectangle 8">
            <a:extLst>
              <a:ext uri="{FF2B5EF4-FFF2-40B4-BE49-F238E27FC236}">
                <a16:creationId xmlns:a16="http://schemas.microsoft.com/office/drawing/2014/main" id="{0C87AD3F-FD79-4B55-B321-F2F97528D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7" name="Rectangle 9">
            <a:extLst>
              <a:ext uri="{FF2B5EF4-FFF2-40B4-BE49-F238E27FC236}">
                <a16:creationId xmlns:a16="http://schemas.microsoft.com/office/drawing/2014/main" id="{B8A6DA12-72C7-486E-A20B-64060A3D7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8" name="Rectangle 10">
            <a:extLst>
              <a:ext uri="{FF2B5EF4-FFF2-40B4-BE49-F238E27FC236}">
                <a16:creationId xmlns:a16="http://schemas.microsoft.com/office/drawing/2014/main" id="{AFFDB18A-60E7-4179-AC80-7C2CF1DC1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49" name="Rectangle 11">
            <a:extLst>
              <a:ext uri="{FF2B5EF4-FFF2-40B4-BE49-F238E27FC236}">
                <a16:creationId xmlns:a16="http://schemas.microsoft.com/office/drawing/2014/main" id="{F79D5EEA-55AE-48A1-B120-1123151E1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0" name="Rectangle 12">
            <a:extLst>
              <a:ext uri="{FF2B5EF4-FFF2-40B4-BE49-F238E27FC236}">
                <a16:creationId xmlns:a16="http://schemas.microsoft.com/office/drawing/2014/main" id="{BDC12873-2A43-4FD3-A6DE-7FDD74E70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1" name="Rectangle 13">
            <a:extLst>
              <a:ext uri="{FF2B5EF4-FFF2-40B4-BE49-F238E27FC236}">
                <a16:creationId xmlns:a16="http://schemas.microsoft.com/office/drawing/2014/main" id="{4021B758-14E3-426A-AA6E-57641C27A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2" name="Rectangle 14">
            <a:extLst>
              <a:ext uri="{FF2B5EF4-FFF2-40B4-BE49-F238E27FC236}">
                <a16:creationId xmlns:a16="http://schemas.microsoft.com/office/drawing/2014/main" id="{18843D46-3248-4E13-A724-2AFF894C7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3" name="Rectangle 15">
            <a:extLst>
              <a:ext uri="{FF2B5EF4-FFF2-40B4-BE49-F238E27FC236}">
                <a16:creationId xmlns:a16="http://schemas.microsoft.com/office/drawing/2014/main" id="{5F7F7610-0EE4-45C7-B552-AAA06C0FB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4" name="Rectangle 16">
            <a:extLst>
              <a:ext uri="{FF2B5EF4-FFF2-40B4-BE49-F238E27FC236}">
                <a16:creationId xmlns:a16="http://schemas.microsoft.com/office/drawing/2014/main" id="{3946619D-A493-4905-B943-3FE643DC6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5" name="Rectangle 17">
            <a:extLst>
              <a:ext uri="{FF2B5EF4-FFF2-40B4-BE49-F238E27FC236}">
                <a16:creationId xmlns:a16="http://schemas.microsoft.com/office/drawing/2014/main" id="{78A7EEE2-9782-4FBF-BE4A-097AB61FE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6" name="Rectangle 18">
            <a:extLst>
              <a:ext uri="{FF2B5EF4-FFF2-40B4-BE49-F238E27FC236}">
                <a16:creationId xmlns:a16="http://schemas.microsoft.com/office/drawing/2014/main" id="{D6287D52-882B-44FF-B9F8-810721635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7" name="Rectangle 19">
            <a:extLst>
              <a:ext uri="{FF2B5EF4-FFF2-40B4-BE49-F238E27FC236}">
                <a16:creationId xmlns:a16="http://schemas.microsoft.com/office/drawing/2014/main" id="{A816ACD8-4BEE-4D83-B620-7D9AB9F9E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8" name="Rectangle 20">
            <a:extLst>
              <a:ext uri="{FF2B5EF4-FFF2-40B4-BE49-F238E27FC236}">
                <a16:creationId xmlns:a16="http://schemas.microsoft.com/office/drawing/2014/main" id="{50E5689B-5902-4552-81E7-0E9FC00DF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59" name="Rectangle 21">
            <a:extLst>
              <a:ext uri="{FF2B5EF4-FFF2-40B4-BE49-F238E27FC236}">
                <a16:creationId xmlns:a16="http://schemas.microsoft.com/office/drawing/2014/main" id="{5B46A23E-3759-41F9-91CA-1F9335A63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0" name="Rectangle 22">
            <a:extLst>
              <a:ext uri="{FF2B5EF4-FFF2-40B4-BE49-F238E27FC236}">
                <a16:creationId xmlns:a16="http://schemas.microsoft.com/office/drawing/2014/main" id="{AD46C973-7D38-4B9E-9054-0C5880B6B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1" name="Rectangle 23">
            <a:extLst>
              <a:ext uri="{FF2B5EF4-FFF2-40B4-BE49-F238E27FC236}">
                <a16:creationId xmlns:a16="http://schemas.microsoft.com/office/drawing/2014/main" id="{5A34905F-7BBC-41DD-BCD0-500C0168A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2" name="Rectangle 24">
            <a:extLst>
              <a:ext uri="{FF2B5EF4-FFF2-40B4-BE49-F238E27FC236}">
                <a16:creationId xmlns:a16="http://schemas.microsoft.com/office/drawing/2014/main" id="{306C871B-6724-49B8-BEA8-BF8DB9081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3" name="Rectangle 25">
            <a:extLst>
              <a:ext uri="{FF2B5EF4-FFF2-40B4-BE49-F238E27FC236}">
                <a16:creationId xmlns:a16="http://schemas.microsoft.com/office/drawing/2014/main" id="{047A5BBD-610D-434E-A918-7CFFD3977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4" name="Rectangle 26">
            <a:extLst>
              <a:ext uri="{FF2B5EF4-FFF2-40B4-BE49-F238E27FC236}">
                <a16:creationId xmlns:a16="http://schemas.microsoft.com/office/drawing/2014/main" id="{6DC9BA26-2767-4256-8251-1BE269995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5" name="Rectangle 27">
            <a:extLst>
              <a:ext uri="{FF2B5EF4-FFF2-40B4-BE49-F238E27FC236}">
                <a16:creationId xmlns:a16="http://schemas.microsoft.com/office/drawing/2014/main" id="{4C8DF3B9-4339-413F-A10D-3E8F9915D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6" name="Rectangle 28">
            <a:extLst>
              <a:ext uri="{FF2B5EF4-FFF2-40B4-BE49-F238E27FC236}">
                <a16:creationId xmlns:a16="http://schemas.microsoft.com/office/drawing/2014/main" id="{5622D788-7A2C-4258-86BB-54C65DDBF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7" name="Rectangle 29">
            <a:extLst>
              <a:ext uri="{FF2B5EF4-FFF2-40B4-BE49-F238E27FC236}">
                <a16:creationId xmlns:a16="http://schemas.microsoft.com/office/drawing/2014/main" id="{620CB2C3-86D1-4BB4-9297-8C4D4AAC6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8" name="Rectangle 30">
            <a:extLst>
              <a:ext uri="{FF2B5EF4-FFF2-40B4-BE49-F238E27FC236}">
                <a16:creationId xmlns:a16="http://schemas.microsoft.com/office/drawing/2014/main" id="{CA357BBE-B0F1-4F25-B23D-1423F041B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69" name="Rectangle 31">
            <a:extLst>
              <a:ext uri="{FF2B5EF4-FFF2-40B4-BE49-F238E27FC236}">
                <a16:creationId xmlns:a16="http://schemas.microsoft.com/office/drawing/2014/main" id="{B38895C2-4C7A-4FE4-A1EC-4335CA91D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0" name="Rectangle 32">
            <a:extLst>
              <a:ext uri="{FF2B5EF4-FFF2-40B4-BE49-F238E27FC236}">
                <a16:creationId xmlns:a16="http://schemas.microsoft.com/office/drawing/2014/main" id="{61F21E60-36A5-4D52-929F-B4E98F283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1" name="Rectangle 33">
            <a:extLst>
              <a:ext uri="{FF2B5EF4-FFF2-40B4-BE49-F238E27FC236}">
                <a16:creationId xmlns:a16="http://schemas.microsoft.com/office/drawing/2014/main" id="{72F84B7A-CF17-4B00-983A-B84BA7889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2" name="Rectangle 34">
            <a:extLst>
              <a:ext uri="{FF2B5EF4-FFF2-40B4-BE49-F238E27FC236}">
                <a16:creationId xmlns:a16="http://schemas.microsoft.com/office/drawing/2014/main" id="{88F294A7-75C0-4E18-902D-CCB21C6B6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3" name="Rectangle 35">
            <a:extLst>
              <a:ext uri="{FF2B5EF4-FFF2-40B4-BE49-F238E27FC236}">
                <a16:creationId xmlns:a16="http://schemas.microsoft.com/office/drawing/2014/main" id="{ED1FCF15-58E2-4145-832D-5CED54F46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4" name="Rectangle 36">
            <a:extLst>
              <a:ext uri="{FF2B5EF4-FFF2-40B4-BE49-F238E27FC236}">
                <a16:creationId xmlns:a16="http://schemas.microsoft.com/office/drawing/2014/main" id="{D99895D1-1940-4B8C-AA82-9FD113A20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5" name="Rectangle 37">
            <a:extLst>
              <a:ext uri="{FF2B5EF4-FFF2-40B4-BE49-F238E27FC236}">
                <a16:creationId xmlns:a16="http://schemas.microsoft.com/office/drawing/2014/main" id="{B849C468-8F28-424B-AEC6-AAB9621CE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6" name="Rectangle 38">
            <a:extLst>
              <a:ext uri="{FF2B5EF4-FFF2-40B4-BE49-F238E27FC236}">
                <a16:creationId xmlns:a16="http://schemas.microsoft.com/office/drawing/2014/main" id="{E103A95A-BB73-4F0D-8FDC-A8CE445C8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7" name="Rectangle 39">
            <a:extLst>
              <a:ext uri="{FF2B5EF4-FFF2-40B4-BE49-F238E27FC236}">
                <a16:creationId xmlns:a16="http://schemas.microsoft.com/office/drawing/2014/main" id="{BBDD7170-3C0D-4DE3-BCF0-5EC6317D9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8" name="Rectangle 40">
            <a:extLst>
              <a:ext uri="{FF2B5EF4-FFF2-40B4-BE49-F238E27FC236}">
                <a16:creationId xmlns:a16="http://schemas.microsoft.com/office/drawing/2014/main" id="{15318201-736D-4A2F-B399-499B997CB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79" name="Rectangle 41">
            <a:extLst>
              <a:ext uri="{FF2B5EF4-FFF2-40B4-BE49-F238E27FC236}">
                <a16:creationId xmlns:a16="http://schemas.microsoft.com/office/drawing/2014/main" id="{40EA6C8C-079B-4364-8A25-C68C9B785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0" name="Rectangle 42">
            <a:extLst>
              <a:ext uri="{FF2B5EF4-FFF2-40B4-BE49-F238E27FC236}">
                <a16:creationId xmlns:a16="http://schemas.microsoft.com/office/drawing/2014/main" id="{FA1B72BD-E487-4A80-880E-DACED9C79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1" name="Rectangle 43">
            <a:extLst>
              <a:ext uri="{FF2B5EF4-FFF2-40B4-BE49-F238E27FC236}">
                <a16:creationId xmlns:a16="http://schemas.microsoft.com/office/drawing/2014/main" id="{CDE0F2CA-96AF-4204-8AA4-6FD676FCD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2" name="Rectangle 44">
            <a:extLst>
              <a:ext uri="{FF2B5EF4-FFF2-40B4-BE49-F238E27FC236}">
                <a16:creationId xmlns:a16="http://schemas.microsoft.com/office/drawing/2014/main" id="{4CF8CCA0-5E22-4C37-A237-3A4059033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3" name="Rectangle 45">
            <a:extLst>
              <a:ext uri="{FF2B5EF4-FFF2-40B4-BE49-F238E27FC236}">
                <a16:creationId xmlns:a16="http://schemas.microsoft.com/office/drawing/2014/main" id="{E03C2122-1DAB-4B86-9D84-8FB86AAFF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4" name="Rectangle 46">
            <a:extLst>
              <a:ext uri="{FF2B5EF4-FFF2-40B4-BE49-F238E27FC236}">
                <a16:creationId xmlns:a16="http://schemas.microsoft.com/office/drawing/2014/main" id="{B48955B8-F3A3-4266-9934-0BB395B06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5" name="Rectangle 47">
            <a:extLst>
              <a:ext uri="{FF2B5EF4-FFF2-40B4-BE49-F238E27FC236}">
                <a16:creationId xmlns:a16="http://schemas.microsoft.com/office/drawing/2014/main" id="{F69CECAD-AB36-4D65-8391-78CAE0B80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6" name="Rectangle 48">
            <a:extLst>
              <a:ext uri="{FF2B5EF4-FFF2-40B4-BE49-F238E27FC236}">
                <a16:creationId xmlns:a16="http://schemas.microsoft.com/office/drawing/2014/main" id="{BB70D4BD-55C0-44AA-8F3F-2BD8A3A75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7" name="Rectangle 49">
            <a:extLst>
              <a:ext uri="{FF2B5EF4-FFF2-40B4-BE49-F238E27FC236}">
                <a16:creationId xmlns:a16="http://schemas.microsoft.com/office/drawing/2014/main" id="{203ED857-C8B3-4F4B-A546-FC50483D1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8" name="Rectangle 50">
            <a:extLst>
              <a:ext uri="{FF2B5EF4-FFF2-40B4-BE49-F238E27FC236}">
                <a16:creationId xmlns:a16="http://schemas.microsoft.com/office/drawing/2014/main" id="{C27B52BC-0D7B-4794-87C9-63FCB7D97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89" name="Rectangle 51">
            <a:extLst>
              <a:ext uri="{FF2B5EF4-FFF2-40B4-BE49-F238E27FC236}">
                <a16:creationId xmlns:a16="http://schemas.microsoft.com/office/drawing/2014/main" id="{42BD11C2-CAB5-47D4-8D09-811170123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0" name="Rectangle 52">
            <a:extLst>
              <a:ext uri="{FF2B5EF4-FFF2-40B4-BE49-F238E27FC236}">
                <a16:creationId xmlns:a16="http://schemas.microsoft.com/office/drawing/2014/main" id="{D9159FA3-3846-4692-8814-FFBF45122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1" name="Rectangle 53">
            <a:extLst>
              <a:ext uri="{FF2B5EF4-FFF2-40B4-BE49-F238E27FC236}">
                <a16:creationId xmlns:a16="http://schemas.microsoft.com/office/drawing/2014/main" id="{2071129E-D4EB-41DE-809B-2B225F845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2" name="Rectangle 54">
            <a:extLst>
              <a:ext uri="{FF2B5EF4-FFF2-40B4-BE49-F238E27FC236}">
                <a16:creationId xmlns:a16="http://schemas.microsoft.com/office/drawing/2014/main" id="{53B9460A-5CEA-4311-B1AF-E0461C4C1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3" name="Rectangle 55">
            <a:extLst>
              <a:ext uri="{FF2B5EF4-FFF2-40B4-BE49-F238E27FC236}">
                <a16:creationId xmlns:a16="http://schemas.microsoft.com/office/drawing/2014/main" id="{8FD7F663-BD22-432A-860A-D3606462D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4" name="Rectangle 56">
            <a:extLst>
              <a:ext uri="{FF2B5EF4-FFF2-40B4-BE49-F238E27FC236}">
                <a16:creationId xmlns:a16="http://schemas.microsoft.com/office/drawing/2014/main" id="{9710E658-48C0-4239-806E-A2883CD27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5" name="Rectangle 57">
            <a:extLst>
              <a:ext uri="{FF2B5EF4-FFF2-40B4-BE49-F238E27FC236}">
                <a16:creationId xmlns:a16="http://schemas.microsoft.com/office/drawing/2014/main" id="{CBA6CA43-307C-47F2-BF63-BC45FCD88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6" name="Rectangle 58">
            <a:extLst>
              <a:ext uri="{FF2B5EF4-FFF2-40B4-BE49-F238E27FC236}">
                <a16:creationId xmlns:a16="http://schemas.microsoft.com/office/drawing/2014/main" id="{C8CBB4C3-C6F4-404F-BC4B-A1CF68A55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7" name="Rectangle 59">
            <a:extLst>
              <a:ext uri="{FF2B5EF4-FFF2-40B4-BE49-F238E27FC236}">
                <a16:creationId xmlns:a16="http://schemas.microsoft.com/office/drawing/2014/main" id="{C9B3E53F-81CE-4658-B61C-ABAA4D2A5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8" name="Rectangle 60">
            <a:extLst>
              <a:ext uri="{FF2B5EF4-FFF2-40B4-BE49-F238E27FC236}">
                <a16:creationId xmlns:a16="http://schemas.microsoft.com/office/drawing/2014/main" id="{BB28CC6B-83AD-4200-8851-8B5EBF073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299" name="Rectangle 61">
            <a:extLst>
              <a:ext uri="{FF2B5EF4-FFF2-40B4-BE49-F238E27FC236}">
                <a16:creationId xmlns:a16="http://schemas.microsoft.com/office/drawing/2014/main" id="{A7FB41E9-E8B3-4637-8F39-275F9E637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0" name="Rectangle 62">
            <a:extLst>
              <a:ext uri="{FF2B5EF4-FFF2-40B4-BE49-F238E27FC236}">
                <a16:creationId xmlns:a16="http://schemas.microsoft.com/office/drawing/2014/main" id="{5FAF123E-FE7C-4E85-9472-3D748B30E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1" name="Rectangle 63">
            <a:extLst>
              <a:ext uri="{FF2B5EF4-FFF2-40B4-BE49-F238E27FC236}">
                <a16:creationId xmlns:a16="http://schemas.microsoft.com/office/drawing/2014/main" id="{D752CFF4-3844-467B-8463-AD74BAB61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2" name="Rectangle 64">
            <a:extLst>
              <a:ext uri="{FF2B5EF4-FFF2-40B4-BE49-F238E27FC236}">
                <a16:creationId xmlns:a16="http://schemas.microsoft.com/office/drawing/2014/main" id="{D358CFC8-FA5F-463F-B653-72CE6809A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3" name="Rectangle 65">
            <a:extLst>
              <a:ext uri="{FF2B5EF4-FFF2-40B4-BE49-F238E27FC236}">
                <a16:creationId xmlns:a16="http://schemas.microsoft.com/office/drawing/2014/main" id="{DBF9DE38-DD1E-400A-833C-A9B752D79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4" name="Rectangle 66">
            <a:extLst>
              <a:ext uri="{FF2B5EF4-FFF2-40B4-BE49-F238E27FC236}">
                <a16:creationId xmlns:a16="http://schemas.microsoft.com/office/drawing/2014/main" id="{59DFA82D-5C8E-4D5B-82A3-0E76F4C6F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5" name="Rectangle 67">
            <a:extLst>
              <a:ext uri="{FF2B5EF4-FFF2-40B4-BE49-F238E27FC236}">
                <a16:creationId xmlns:a16="http://schemas.microsoft.com/office/drawing/2014/main" id="{B7D9DD40-D611-4004-ACE1-AC3C11769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6" name="Rectangle 68">
            <a:extLst>
              <a:ext uri="{FF2B5EF4-FFF2-40B4-BE49-F238E27FC236}">
                <a16:creationId xmlns:a16="http://schemas.microsoft.com/office/drawing/2014/main" id="{69362ED5-33DC-4B8E-80C0-54E26F4A7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7" name="Rectangle 69">
            <a:extLst>
              <a:ext uri="{FF2B5EF4-FFF2-40B4-BE49-F238E27FC236}">
                <a16:creationId xmlns:a16="http://schemas.microsoft.com/office/drawing/2014/main" id="{B286A28C-2A0B-4BC6-8C30-53B484C7C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8" name="Rectangle 70">
            <a:extLst>
              <a:ext uri="{FF2B5EF4-FFF2-40B4-BE49-F238E27FC236}">
                <a16:creationId xmlns:a16="http://schemas.microsoft.com/office/drawing/2014/main" id="{29B0D205-BB4E-4350-81FB-B062C9424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09" name="Rectangle 71">
            <a:extLst>
              <a:ext uri="{FF2B5EF4-FFF2-40B4-BE49-F238E27FC236}">
                <a16:creationId xmlns:a16="http://schemas.microsoft.com/office/drawing/2014/main" id="{725FA1F0-93BF-43EA-85F3-DB7962E11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0" name="Rectangle 72">
            <a:extLst>
              <a:ext uri="{FF2B5EF4-FFF2-40B4-BE49-F238E27FC236}">
                <a16:creationId xmlns:a16="http://schemas.microsoft.com/office/drawing/2014/main" id="{02540075-C165-4640-A1AB-7B9DE8F6F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1" name="Rectangle 73">
            <a:extLst>
              <a:ext uri="{FF2B5EF4-FFF2-40B4-BE49-F238E27FC236}">
                <a16:creationId xmlns:a16="http://schemas.microsoft.com/office/drawing/2014/main" id="{6AAF1E56-004B-4322-9C55-19FE2E998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2" name="Rectangle 74">
            <a:extLst>
              <a:ext uri="{FF2B5EF4-FFF2-40B4-BE49-F238E27FC236}">
                <a16:creationId xmlns:a16="http://schemas.microsoft.com/office/drawing/2014/main" id="{69A8EC8F-5572-449A-9701-1217E8B61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3" name="Rectangle 75">
            <a:extLst>
              <a:ext uri="{FF2B5EF4-FFF2-40B4-BE49-F238E27FC236}">
                <a16:creationId xmlns:a16="http://schemas.microsoft.com/office/drawing/2014/main" id="{0975F03C-4841-4BD2-B385-E40F7FDE2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4" name="Rectangle 76">
            <a:extLst>
              <a:ext uri="{FF2B5EF4-FFF2-40B4-BE49-F238E27FC236}">
                <a16:creationId xmlns:a16="http://schemas.microsoft.com/office/drawing/2014/main" id="{A05CA192-76AC-456E-882B-B6A68AABA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5" name="Rectangle 77">
            <a:extLst>
              <a:ext uri="{FF2B5EF4-FFF2-40B4-BE49-F238E27FC236}">
                <a16:creationId xmlns:a16="http://schemas.microsoft.com/office/drawing/2014/main" id="{8D7B94C3-845C-45C3-AE86-F3F2A211E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6" name="Rectangle 78">
            <a:extLst>
              <a:ext uri="{FF2B5EF4-FFF2-40B4-BE49-F238E27FC236}">
                <a16:creationId xmlns:a16="http://schemas.microsoft.com/office/drawing/2014/main" id="{C94E00B7-0244-47DC-BF4A-A5F1380F1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7" name="Rectangle 79">
            <a:extLst>
              <a:ext uri="{FF2B5EF4-FFF2-40B4-BE49-F238E27FC236}">
                <a16:creationId xmlns:a16="http://schemas.microsoft.com/office/drawing/2014/main" id="{ACD00971-54CB-4EDD-97E9-AD8C50B85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8" name="Rectangle 80">
            <a:extLst>
              <a:ext uri="{FF2B5EF4-FFF2-40B4-BE49-F238E27FC236}">
                <a16:creationId xmlns:a16="http://schemas.microsoft.com/office/drawing/2014/main" id="{BA86294C-DEC7-4E70-AE8A-41F73BEE6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19" name="Rectangle 81">
            <a:extLst>
              <a:ext uri="{FF2B5EF4-FFF2-40B4-BE49-F238E27FC236}">
                <a16:creationId xmlns:a16="http://schemas.microsoft.com/office/drawing/2014/main" id="{9D463B39-149B-4817-8009-633EC7D88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0" name="Rectangle 82">
            <a:extLst>
              <a:ext uri="{FF2B5EF4-FFF2-40B4-BE49-F238E27FC236}">
                <a16:creationId xmlns:a16="http://schemas.microsoft.com/office/drawing/2014/main" id="{6F9AD557-B4B0-4DDF-AA8E-6CEDF3B0D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1" name="Rectangle 83">
            <a:extLst>
              <a:ext uri="{FF2B5EF4-FFF2-40B4-BE49-F238E27FC236}">
                <a16:creationId xmlns:a16="http://schemas.microsoft.com/office/drawing/2014/main" id="{6DD13358-CC99-4704-B6ED-D47025096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2" name="Rectangle 84">
            <a:extLst>
              <a:ext uri="{FF2B5EF4-FFF2-40B4-BE49-F238E27FC236}">
                <a16:creationId xmlns:a16="http://schemas.microsoft.com/office/drawing/2014/main" id="{735ED596-2975-44A0-8649-225D66CC3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3" name="Rectangle 85">
            <a:extLst>
              <a:ext uri="{FF2B5EF4-FFF2-40B4-BE49-F238E27FC236}">
                <a16:creationId xmlns:a16="http://schemas.microsoft.com/office/drawing/2014/main" id="{79B69887-BB19-4926-9582-3C952DFA5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4" name="Rectangle 86">
            <a:extLst>
              <a:ext uri="{FF2B5EF4-FFF2-40B4-BE49-F238E27FC236}">
                <a16:creationId xmlns:a16="http://schemas.microsoft.com/office/drawing/2014/main" id="{64F132DC-5423-4612-AA74-BAC27136E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5" name="Rectangle 87">
            <a:extLst>
              <a:ext uri="{FF2B5EF4-FFF2-40B4-BE49-F238E27FC236}">
                <a16:creationId xmlns:a16="http://schemas.microsoft.com/office/drawing/2014/main" id="{6011ED96-76F8-4B03-AB8A-B2C1690BC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6" name="Rectangle 88">
            <a:extLst>
              <a:ext uri="{FF2B5EF4-FFF2-40B4-BE49-F238E27FC236}">
                <a16:creationId xmlns:a16="http://schemas.microsoft.com/office/drawing/2014/main" id="{90B44775-2471-4970-BF1D-D92EF952F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7" name="Rectangle 89">
            <a:extLst>
              <a:ext uri="{FF2B5EF4-FFF2-40B4-BE49-F238E27FC236}">
                <a16:creationId xmlns:a16="http://schemas.microsoft.com/office/drawing/2014/main" id="{D094660F-A4CD-4C2B-AACB-C6C7B2498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8" name="Rectangle 90">
            <a:extLst>
              <a:ext uri="{FF2B5EF4-FFF2-40B4-BE49-F238E27FC236}">
                <a16:creationId xmlns:a16="http://schemas.microsoft.com/office/drawing/2014/main" id="{6B545E8E-5867-4DF7-8887-893B2183E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29" name="Rectangle 91">
            <a:extLst>
              <a:ext uri="{FF2B5EF4-FFF2-40B4-BE49-F238E27FC236}">
                <a16:creationId xmlns:a16="http://schemas.microsoft.com/office/drawing/2014/main" id="{AE3E9B6A-1238-4F57-851B-6721992EE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0" name="Rectangle 92">
            <a:extLst>
              <a:ext uri="{FF2B5EF4-FFF2-40B4-BE49-F238E27FC236}">
                <a16:creationId xmlns:a16="http://schemas.microsoft.com/office/drawing/2014/main" id="{817FFF96-4AE2-4DD0-9173-D4B8F5709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1" name="Rectangle 93">
            <a:extLst>
              <a:ext uri="{FF2B5EF4-FFF2-40B4-BE49-F238E27FC236}">
                <a16:creationId xmlns:a16="http://schemas.microsoft.com/office/drawing/2014/main" id="{761C008F-6CFA-463A-AB0E-16C4A52F4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2" name="Rectangle 94">
            <a:extLst>
              <a:ext uri="{FF2B5EF4-FFF2-40B4-BE49-F238E27FC236}">
                <a16:creationId xmlns:a16="http://schemas.microsoft.com/office/drawing/2014/main" id="{91FC2E6B-D2A3-4E71-9324-98466C63A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3" name="Rectangle 95">
            <a:extLst>
              <a:ext uri="{FF2B5EF4-FFF2-40B4-BE49-F238E27FC236}">
                <a16:creationId xmlns:a16="http://schemas.microsoft.com/office/drawing/2014/main" id="{ED6D85C2-75F6-4A3E-B79D-28F56F9E6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4" name="Rectangle 96">
            <a:extLst>
              <a:ext uri="{FF2B5EF4-FFF2-40B4-BE49-F238E27FC236}">
                <a16:creationId xmlns:a16="http://schemas.microsoft.com/office/drawing/2014/main" id="{9E8D2573-1A0D-4F85-A908-11F8DD96D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5" name="Rectangle 97">
            <a:extLst>
              <a:ext uri="{FF2B5EF4-FFF2-40B4-BE49-F238E27FC236}">
                <a16:creationId xmlns:a16="http://schemas.microsoft.com/office/drawing/2014/main" id="{BFA5007F-900C-4017-B53A-E7061EDC2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6" name="Rectangle 98">
            <a:extLst>
              <a:ext uri="{FF2B5EF4-FFF2-40B4-BE49-F238E27FC236}">
                <a16:creationId xmlns:a16="http://schemas.microsoft.com/office/drawing/2014/main" id="{11387D55-0501-48B1-8912-1969FEFA6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7" name="Rectangle 99">
            <a:extLst>
              <a:ext uri="{FF2B5EF4-FFF2-40B4-BE49-F238E27FC236}">
                <a16:creationId xmlns:a16="http://schemas.microsoft.com/office/drawing/2014/main" id="{D454C250-742E-4EBE-8392-E51B78C72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8" name="Rectangle 100">
            <a:extLst>
              <a:ext uri="{FF2B5EF4-FFF2-40B4-BE49-F238E27FC236}">
                <a16:creationId xmlns:a16="http://schemas.microsoft.com/office/drawing/2014/main" id="{5B64A888-B326-4454-89AD-87843C0C2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39" name="Rectangle 101">
            <a:extLst>
              <a:ext uri="{FF2B5EF4-FFF2-40B4-BE49-F238E27FC236}">
                <a16:creationId xmlns:a16="http://schemas.microsoft.com/office/drawing/2014/main" id="{08AB0AD8-FA72-4F5A-85EE-1ACCD5859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0" name="Rectangle 102">
            <a:extLst>
              <a:ext uri="{FF2B5EF4-FFF2-40B4-BE49-F238E27FC236}">
                <a16:creationId xmlns:a16="http://schemas.microsoft.com/office/drawing/2014/main" id="{6A05AA8F-54B7-4E23-868D-99FFC1FAE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1" name="Rectangle 103">
            <a:extLst>
              <a:ext uri="{FF2B5EF4-FFF2-40B4-BE49-F238E27FC236}">
                <a16:creationId xmlns:a16="http://schemas.microsoft.com/office/drawing/2014/main" id="{D35E4FC5-66E4-43B9-861F-4FCCF3DEB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2" name="Line 104">
            <a:extLst>
              <a:ext uri="{FF2B5EF4-FFF2-40B4-BE49-F238E27FC236}">
                <a16:creationId xmlns:a16="http://schemas.microsoft.com/office/drawing/2014/main" id="{3AFA902C-E5F0-4BFE-B5B8-D15AA9417C2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59436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" name="Line 105">
            <a:extLst>
              <a:ext uri="{FF2B5EF4-FFF2-40B4-BE49-F238E27FC236}">
                <a16:creationId xmlns:a16="http://schemas.microsoft.com/office/drawing/2014/main" id="{150211C7-3B84-4037-AE28-1F0E38E93F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7200" y="21336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" name="Rectangle 108" descr="Wide downward diagonal">
            <a:extLst>
              <a:ext uri="{FF2B5EF4-FFF2-40B4-BE49-F238E27FC236}">
                <a16:creationId xmlns:a16="http://schemas.microsoft.com/office/drawing/2014/main" id="{3AB59997-9737-4DCB-BFF8-5AE6D46B3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581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5" name="Rectangle 109" descr="Wide downward diagonal">
            <a:extLst>
              <a:ext uri="{FF2B5EF4-FFF2-40B4-BE49-F238E27FC236}">
                <a16:creationId xmlns:a16="http://schemas.microsoft.com/office/drawing/2014/main" id="{9D53FA80-2743-4D67-8DD1-93C50E8C1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352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6" name="Rectangle 110" descr="Wide downward diagonal">
            <a:extLst>
              <a:ext uri="{FF2B5EF4-FFF2-40B4-BE49-F238E27FC236}">
                <a16:creationId xmlns:a16="http://schemas.microsoft.com/office/drawing/2014/main" id="{F505B795-B6DA-4233-BA54-E85C8AAA4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276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7" name="Rectangle 111" descr="Wide downward diagonal">
            <a:extLst>
              <a:ext uri="{FF2B5EF4-FFF2-40B4-BE49-F238E27FC236}">
                <a16:creationId xmlns:a16="http://schemas.microsoft.com/office/drawing/2014/main" id="{B287CB31-4D6A-46C1-BAB5-6988B9F3A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8" name="Rectangle 112" descr="Wide downward diagonal">
            <a:extLst>
              <a:ext uri="{FF2B5EF4-FFF2-40B4-BE49-F238E27FC236}">
                <a16:creationId xmlns:a16="http://schemas.microsoft.com/office/drawing/2014/main" id="{6CC58560-B336-4081-98B2-EB53DC06F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657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49" name="Oval 113">
            <a:extLst>
              <a:ext uri="{FF2B5EF4-FFF2-40B4-BE49-F238E27FC236}">
                <a16:creationId xmlns:a16="http://schemas.microsoft.com/office/drawing/2014/main" id="{14132C62-2C27-4D57-84F4-05E0C1B91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286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10350" name="Group 116">
            <a:extLst>
              <a:ext uri="{FF2B5EF4-FFF2-40B4-BE49-F238E27FC236}">
                <a16:creationId xmlns:a16="http://schemas.microsoft.com/office/drawing/2014/main" id="{9044107A-8951-4C93-9DB4-56631D0EF3FF}"/>
              </a:ext>
            </a:extLst>
          </p:cNvPr>
          <p:cNvGrpSpPr>
            <a:grpSpLocks/>
          </p:cNvGrpSpPr>
          <p:nvPr/>
        </p:nvGrpSpPr>
        <p:grpSpPr bwMode="auto">
          <a:xfrm>
            <a:off x="-76200" y="1981200"/>
            <a:ext cx="4476750" cy="4435475"/>
            <a:chOff x="1104" y="703"/>
            <a:chExt cx="2820" cy="2794"/>
          </a:xfrm>
        </p:grpSpPr>
        <p:sp>
          <p:nvSpPr>
            <p:cNvPr id="10396" name="Text Box 117">
              <a:extLst>
                <a:ext uri="{FF2B5EF4-FFF2-40B4-BE49-F238E27FC236}">
                  <a16:creationId xmlns:a16="http://schemas.microsoft.com/office/drawing/2014/main" id="{2E796202-B9B6-492E-BD27-EA10F0C2DB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10397" name="Text Box 118">
              <a:extLst>
                <a:ext uri="{FF2B5EF4-FFF2-40B4-BE49-F238E27FC236}">
                  <a16:creationId xmlns:a16="http://schemas.microsoft.com/office/drawing/2014/main" id="{F05CC10F-4854-4DC3-A038-B666267CE7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10398" name="Text Box 119">
              <a:extLst>
                <a:ext uri="{FF2B5EF4-FFF2-40B4-BE49-F238E27FC236}">
                  <a16:creationId xmlns:a16="http://schemas.microsoft.com/office/drawing/2014/main" id="{3F430A02-8BE8-4FF6-A63E-7656C63D8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10399" name="Text Box 120">
              <a:extLst>
                <a:ext uri="{FF2B5EF4-FFF2-40B4-BE49-F238E27FC236}">
                  <a16:creationId xmlns:a16="http://schemas.microsoft.com/office/drawing/2014/main" id="{5A2D8BEF-F552-4825-AD7E-E293C736F7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10400" name="Text Box 121">
              <a:extLst>
                <a:ext uri="{FF2B5EF4-FFF2-40B4-BE49-F238E27FC236}">
                  <a16:creationId xmlns:a16="http://schemas.microsoft.com/office/drawing/2014/main" id="{80118BFD-293D-4C10-A1B3-67AE232265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10401" name="Text Box 122">
              <a:extLst>
                <a:ext uri="{FF2B5EF4-FFF2-40B4-BE49-F238E27FC236}">
                  <a16:creationId xmlns:a16="http://schemas.microsoft.com/office/drawing/2014/main" id="{1BA474A7-4A5B-4C7C-BDEE-C8367B8CA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10402" name="Text Box 123">
              <a:extLst>
                <a:ext uri="{FF2B5EF4-FFF2-40B4-BE49-F238E27FC236}">
                  <a16:creationId xmlns:a16="http://schemas.microsoft.com/office/drawing/2014/main" id="{2CAF8C21-5956-40E4-A738-7020D355FE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10403" name="Text Box 124">
              <a:extLst>
                <a:ext uri="{FF2B5EF4-FFF2-40B4-BE49-F238E27FC236}">
                  <a16:creationId xmlns:a16="http://schemas.microsoft.com/office/drawing/2014/main" id="{3B49D863-452E-4D49-8B7E-EC82DB14E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10404" name="Text Box 125">
              <a:extLst>
                <a:ext uri="{FF2B5EF4-FFF2-40B4-BE49-F238E27FC236}">
                  <a16:creationId xmlns:a16="http://schemas.microsoft.com/office/drawing/2014/main" id="{24C70968-B16B-41DE-855E-14DEF3CAA9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10405" name="Text Box 126">
              <a:extLst>
                <a:ext uri="{FF2B5EF4-FFF2-40B4-BE49-F238E27FC236}">
                  <a16:creationId xmlns:a16="http://schemas.microsoft.com/office/drawing/2014/main" id="{BFD984FC-5EBF-40EC-A89E-B1E8642A3E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10406" name="Text Box 127">
              <a:extLst>
                <a:ext uri="{FF2B5EF4-FFF2-40B4-BE49-F238E27FC236}">
                  <a16:creationId xmlns:a16="http://schemas.microsoft.com/office/drawing/2014/main" id="{DCEB0046-350F-4AA6-BC97-DAEAAD8B33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10407" name="Text Box 128">
              <a:extLst>
                <a:ext uri="{FF2B5EF4-FFF2-40B4-BE49-F238E27FC236}">
                  <a16:creationId xmlns:a16="http://schemas.microsoft.com/office/drawing/2014/main" id="{05D982E1-403E-4DBE-9220-084973041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10408" name="Text Box 129">
              <a:extLst>
                <a:ext uri="{FF2B5EF4-FFF2-40B4-BE49-F238E27FC236}">
                  <a16:creationId xmlns:a16="http://schemas.microsoft.com/office/drawing/2014/main" id="{7A956741-233B-42B9-A901-698691D2D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10409" name="Text Box 130">
              <a:extLst>
                <a:ext uri="{FF2B5EF4-FFF2-40B4-BE49-F238E27FC236}">
                  <a16:creationId xmlns:a16="http://schemas.microsoft.com/office/drawing/2014/main" id="{2E6F0A31-A1D8-4D0B-B0C9-1BC6F4BBF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10410" name="Text Box 131">
              <a:extLst>
                <a:ext uri="{FF2B5EF4-FFF2-40B4-BE49-F238E27FC236}">
                  <a16:creationId xmlns:a16="http://schemas.microsoft.com/office/drawing/2014/main" id="{55A211D8-1A6C-4316-A6C2-79D1FFE22B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10411" name="Text Box 132">
              <a:extLst>
                <a:ext uri="{FF2B5EF4-FFF2-40B4-BE49-F238E27FC236}">
                  <a16:creationId xmlns:a16="http://schemas.microsoft.com/office/drawing/2014/main" id="{04AB2410-053E-4170-A402-FE33B2A84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10412" name="Text Box 133">
              <a:extLst>
                <a:ext uri="{FF2B5EF4-FFF2-40B4-BE49-F238E27FC236}">
                  <a16:creationId xmlns:a16="http://schemas.microsoft.com/office/drawing/2014/main" id="{268E2104-AFA3-463C-9FFF-F7141CB8D0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10413" name="Text Box 134">
              <a:extLst>
                <a:ext uri="{FF2B5EF4-FFF2-40B4-BE49-F238E27FC236}">
                  <a16:creationId xmlns:a16="http://schemas.microsoft.com/office/drawing/2014/main" id="{BFABDD75-216D-4288-AE44-34A67FABFD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10414" name="Text Box 135">
              <a:extLst>
                <a:ext uri="{FF2B5EF4-FFF2-40B4-BE49-F238E27FC236}">
                  <a16:creationId xmlns:a16="http://schemas.microsoft.com/office/drawing/2014/main" id="{E516DFD4-5D9B-4E10-9E11-23ECE5D7F6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10415" name="Text Box 136">
              <a:extLst>
                <a:ext uri="{FF2B5EF4-FFF2-40B4-BE49-F238E27FC236}">
                  <a16:creationId xmlns:a16="http://schemas.microsoft.com/office/drawing/2014/main" id="{D29E7EFD-EBBB-4627-B065-1C4D3DB538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10351" name="Rectangle 108" descr="Wide downward diagonal">
            <a:extLst>
              <a:ext uri="{FF2B5EF4-FFF2-40B4-BE49-F238E27FC236}">
                <a16:creationId xmlns:a16="http://schemas.microsoft.com/office/drawing/2014/main" id="{0AF601A8-9A7C-4BF6-81DF-23C8AB811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048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2" name="Rectangle 109" descr="Wide downward diagonal">
            <a:extLst>
              <a:ext uri="{FF2B5EF4-FFF2-40B4-BE49-F238E27FC236}">
                <a16:creationId xmlns:a16="http://schemas.microsoft.com/office/drawing/2014/main" id="{A85952B3-2F14-488C-BCFA-881659AD7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3" name="Rectangle 110" descr="Wide downward diagonal">
            <a:extLst>
              <a:ext uri="{FF2B5EF4-FFF2-40B4-BE49-F238E27FC236}">
                <a16:creationId xmlns:a16="http://schemas.microsoft.com/office/drawing/2014/main" id="{4626BFC5-28DF-464B-906F-015988CF3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352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4" name="Rectangle 111" descr="Wide downward diagonal">
            <a:extLst>
              <a:ext uri="{FF2B5EF4-FFF2-40B4-BE49-F238E27FC236}">
                <a16:creationId xmlns:a16="http://schemas.microsoft.com/office/drawing/2014/main" id="{ADDDD37E-1894-41CF-A890-6FEB0E219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657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5" name="Rectangle 112" descr="Wide downward diagonal">
            <a:extLst>
              <a:ext uri="{FF2B5EF4-FFF2-40B4-BE49-F238E27FC236}">
                <a16:creationId xmlns:a16="http://schemas.microsoft.com/office/drawing/2014/main" id="{EF6AAB1A-D4C8-484E-BA59-94D72F043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445852EE-CBBB-47AD-90FC-05B818C7BBA6}"/>
              </a:ext>
            </a:extLst>
          </p:cNvPr>
          <p:cNvSpPr txBox="1"/>
          <p:nvPr/>
        </p:nvSpPr>
        <p:spPr>
          <a:xfrm>
            <a:off x="4343400" y="228600"/>
            <a:ext cx="4800600" cy="63706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endParaRPr lang="en-US" dirty="0"/>
          </a:p>
          <a:p>
            <a:pPr eaLnBrk="1" hangingPunct="1">
              <a:defRPr/>
            </a:pPr>
            <a:r>
              <a:rPr lang="en-US" dirty="0"/>
              <a:t>In this example we know both the x and y value for all our examples:</a:t>
            </a:r>
          </a:p>
          <a:p>
            <a:pPr eaLnBrk="1" hangingPunct="1">
              <a:defRPr/>
            </a:pPr>
            <a:endParaRPr lang="en-US" dirty="0"/>
          </a:p>
          <a:p>
            <a:pPr eaLnBrk="1" hangingPunct="1">
              <a:defRPr/>
            </a:pPr>
            <a:r>
              <a:rPr lang="en-US" dirty="0"/>
              <a:t>However, suppose that we </a:t>
            </a:r>
            <a:r>
              <a:rPr lang="en-US" i="1" dirty="0"/>
              <a:t>only</a:t>
            </a:r>
            <a:r>
              <a:rPr lang="en-US" dirty="0"/>
              <a:t> had the X value</a:t>
            </a:r>
          </a:p>
          <a:p>
            <a:pPr eaLnBrk="1" hangingPunct="1">
              <a:defRPr/>
            </a:pPr>
            <a:endParaRPr lang="en-US" dirty="0"/>
          </a:p>
          <a:p>
            <a:pPr eaLnBrk="1" hangingPunct="1">
              <a:buFont typeface="Arial" pitchFamily="34" charset="0"/>
              <a:buChar char="•"/>
              <a:defRPr/>
            </a:pPr>
            <a:r>
              <a:rPr lang="en-US" sz="1400" dirty="0"/>
              <a:t>How well to you think a simple linear classifier would work? Draw the decision boundary for it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buFont typeface="Arial" pitchFamily="34" charset="0"/>
              <a:buChar char="•"/>
              <a:defRPr/>
            </a:pPr>
            <a:r>
              <a:rPr lang="en-US" sz="1400" dirty="0"/>
              <a:t>How well to you think a decision tree would work? Draw the decision tree, and draw the decision boundary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buFont typeface="Arial" pitchFamily="34" charset="0"/>
              <a:buChar char="•"/>
              <a:defRPr/>
            </a:pPr>
            <a:endParaRPr lang="en-US" sz="1400" dirty="0">
              <a:solidFill>
                <a:schemeClr val="bg1">
                  <a:lumMod val="65000"/>
                </a:schemeClr>
              </a:solidFill>
            </a:endParaRPr>
          </a:p>
          <a:p>
            <a:pPr eaLnBrk="1" hangingPunct="1">
              <a:defRPr/>
            </a:pPr>
            <a:r>
              <a:rPr lang="en-US" dirty="0"/>
              <a:t>Now suppose that we only had the </a:t>
            </a:r>
            <a:r>
              <a:rPr lang="en-US" dirty="0">
                <a:solidFill>
                  <a:srgbClr val="7030A0"/>
                </a:solidFill>
              </a:rPr>
              <a:t>Y</a:t>
            </a:r>
            <a:r>
              <a:rPr lang="en-US" dirty="0"/>
              <a:t> value</a:t>
            </a:r>
          </a:p>
          <a:p>
            <a:pPr eaLnBrk="1" hangingPunct="1">
              <a:defRPr/>
            </a:pPr>
            <a:endParaRPr lang="en-US" sz="1400" dirty="0"/>
          </a:p>
          <a:p>
            <a:pPr eaLnBrk="1" hangingPunct="1">
              <a:buFont typeface="Arial" pitchFamily="34" charset="0"/>
              <a:buChar char="•"/>
              <a:defRPr/>
            </a:pPr>
            <a:r>
              <a:rPr lang="en-US" sz="1400" dirty="0"/>
              <a:t>How well to you think a simple linear classifier would work? Draw the decision boundary for it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buFont typeface="Arial" pitchFamily="34" charset="0"/>
              <a:buChar char="•"/>
              <a:defRPr/>
            </a:pPr>
            <a:r>
              <a:rPr lang="en-US" sz="1400" dirty="0"/>
              <a:t>How well to you think a decision tree would work? Draw the decision tree, and draw the decision boundary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algn="ctr" eaLnBrk="1" hangingPunct="1">
              <a:defRPr/>
            </a:pPr>
            <a:endParaRPr lang="en-US" dirty="0"/>
          </a:p>
        </p:txBody>
      </p:sp>
      <p:sp>
        <p:nvSpPr>
          <p:cNvPr id="10357" name="Oval 106">
            <a:extLst>
              <a:ext uri="{FF2B5EF4-FFF2-40B4-BE49-F238E27FC236}">
                <a16:creationId xmlns:a16="http://schemas.microsoft.com/office/drawing/2014/main" id="{32B85B46-27E3-4C2A-88A9-0083E3AA8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286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8" name="Oval 107">
            <a:extLst>
              <a:ext uri="{FF2B5EF4-FFF2-40B4-BE49-F238E27FC236}">
                <a16:creationId xmlns:a16="http://schemas.microsoft.com/office/drawing/2014/main" id="{5EF79CB2-5434-47F1-B286-4A8A331CF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514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59" name="Oval 113">
            <a:extLst>
              <a:ext uri="{FF2B5EF4-FFF2-40B4-BE49-F238E27FC236}">
                <a16:creationId xmlns:a16="http://schemas.microsoft.com/office/drawing/2014/main" id="{E6E98AC0-4DB5-482C-B6AF-18BB9103D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60" name="Oval 114">
            <a:extLst>
              <a:ext uri="{FF2B5EF4-FFF2-40B4-BE49-F238E27FC236}">
                <a16:creationId xmlns:a16="http://schemas.microsoft.com/office/drawing/2014/main" id="{3A289A95-AD65-4D91-B373-447B7C7DC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2438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61" name="Oval 115">
            <a:extLst>
              <a:ext uri="{FF2B5EF4-FFF2-40B4-BE49-F238E27FC236}">
                <a16:creationId xmlns:a16="http://schemas.microsoft.com/office/drawing/2014/main" id="{F369AF86-57D6-44FC-BBE1-7B856058C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514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62" name="Oval 106">
            <a:extLst>
              <a:ext uri="{FF2B5EF4-FFF2-40B4-BE49-F238E27FC236}">
                <a16:creationId xmlns:a16="http://schemas.microsoft.com/office/drawing/2014/main" id="{E8BC01F2-BB8A-4855-89E1-9C19F7B6A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2514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63" name="Oval 113">
            <a:extLst>
              <a:ext uri="{FF2B5EF4-FFF2-40B4-BE49-F238E27FC236}">
                <a16:creationId xmlns:a16="http://schemas.microsoft.com/office/drawing/2014/main" id="{1B71E1BE-7FFE-423B-B823-1310C95EA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2514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64" name="Oval 114">
            <a:extLst>
              <a:ext uri="{FF2B5EF4-FFF2-40B4-BE49-F238E27FC236}">
                <a16:creationId xmlns:a16="http://schemas.microsoft.com/office/drawing/2014/main" id="{0DD136BB-A306-41D1-BA3C-8B551C545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286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65" name="Oval 115">
            <a:extLst>
              <a:ext uri="{FF2B5EF4-FFF2-40B4-BE49-F238E27FC236}">
                <a16:creationId xmlns:a16="http://schemas.microsoft.com/office/drawing/2014/main" id="{A404C18D-0F74-48E0-A8A4-B0BDAE19B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2209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66" name="Oval 107">
            <a:extLst>
              <a:ext uri="{FF2B5EF4-FFF2-40B4-BE49-F238E27FC236}">
                <a16:creationId xmlns:a16="http://schemas.microsoft.com/office/drawing/2014/main" id="{1193FE0D-0234-4B92-901C-233F6308F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209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67" name="Oval 113">
            <a:extLst>
              <a:ext uri="{FF2B5EF4-FFF2-40B4-BE49-F238E27FC236}">
                <a16:creationId xmlns:a16="http://schemas.microsoft.com/office/drawing/2014/main" id="{48B4A5F5-490F-4302-AB2B-87ADAD680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2209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68" name="Oval 114">
            <a:extLst>
              <a:ext uri="{FF2B5EF4-FFF2-40B4-BE49-F238E27FC236}">
                <a16:creationId xmlns:a16="http://schemas.microsoft.com/office/drawing/2014/main" id="{BD5B2E6E-6078-4FFF-ADCD-AFA1D7D6A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362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69" name="Oval 107">
            <a:extLst>
              <a:ext uri="{FF2B5EF4-FFF2-40B4-BE49-F238E27FC236}">
                <a16:creationId xmlns:a16="http://schemas.microsoft.com/office/drawing/2014/main" id="{365444E2-FBD0-436E-843B-C9D0FD7E6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286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70" name="Rectangle 108" descr="Wide downward diagonal">
            <a:extLst>
              <a:ext uri="{FF2B5EF4-FFF2-40B4-BE49-F238E27FC236}">
                <a16:creationId xmlns:a16="http://schemas.microsoft.com/office/drawing/2014/main" id="{9652FB54-3E09-436C-9AE9-8EC949D23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505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71" name="Rectangle 110" descr="Wide downward diagonal">
            <a:extLst>
              <a:ext uri="{FF2B5EF4-FFF2-40B4-BE49-F238E27FC236}">
                <a16:creationId xmlns:a16="http://schemas.microsoft.com/office/drawing/2014/main" id="{424CF0EC-86CC-454B-884B-1F4CE8419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124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72" name="Rectangle 108" descr="Wide downward diagonal">
            <a:extLst>
              <a:ext uri="{FF2B5EF4-FFF2-40B4-BE49-F238E27FC236}">
                <a16:creationId xmlns:a16="http://schemas.microsoft.com/office/drawing/2014/main" id="{36D6421E-E93C-4129-A4E7-86836C9AF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200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73" name="Rectangle 110" descr="Wide downward diagonal">
            <a:extLst>
              <a:ext uri="{FF2B5EF4-FFF2-40B4-BE49-F238E27FC236}">
                <a16:creationId xmlns:a16="http://schemas.microsoft.com/office/drawing/2014/main" id="{8879F8A1-CC31-45EA-8988-964094366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74" name="Rectangle 108" descr="Wide downward diagonal">
            <a:extLst>
              <a:ext uri="{FF2B5EF4-FFF2-40B4-BE49-F238E27FC236}">
                <a16:creationId xmlns:a16="http://schemas.microsoft.com/office/drawing/2014/main" id="{120297AA-3BBB-4BCA-B18B-A75DF1FB7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419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75" name="Rectangle 109" descr="Wide downward diagonal">
            <a:extLst>
              <a:ext uri="{FF2B5EF4-FFF2-40B4-BE49-F238E27FC236}">
                <a16:creationId xmlns:a16="http://schemas.microsoft.com/office/drawing/2014/main" id="{03764BC0-FEB0-47F2-A909-C9C32DAE9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105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76" name="Rectangle 110" descr="Wide downward diagonal">
            <a:extLst>
              <a:ext uri="{FF2B5EF4-FFF2-40B4-BE49-F238E27FC236}">
                <a16:creationId xmlns:a16="http://schemas.microsoft.com/office/drawing/2014/main" id="{CF9B43DE-D16F-429B-A23C-67252D32B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4419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77" name="Rectangle 111" descr="Wide downward diagonal">
            <a:extLst>
              <a:ext uri="{FF2B5EF4-FFF2-40B4-BE49-F238E27FC236}">
                <a16:creationId xmlns:a16="http://schemas.microsoft.com/office/drawing/2014/main" id="{D7ED44CB-DA1C-4F5B-912E-4E02AC072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5562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78" name="Rectangle 112" descr="Wide downward diagonal">
            <a:extLst>
              <a:ext uri="{FF2B5EF4-FFF2-40B4-BE49-F238E27FC236}">
                <a16:creationId xmlns:a16="http://schemas.microsoft.com/office/drawing/2014/main" id="{EB168D52-B33A-48F1-A6C2-92E5B0E8E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486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79" name="Rectangle 108" descr="Wide downward diagonal">
            <a:extLst>
              <a:ext uri="{FF2B5EF4-FFF2-40B4-BE49-F238E27FC236}">
                <a16:creationId xmlns:a16="http://schemas.microsoft.com/office/drawing/2014/main" id="{43256A9C-1698-4942-89D7-08290A73A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800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80" name="Rectangle 109" descr="Wide downward diagonal">
            <a:extLst>
              <a:ext uri="{FF2B5EF4-FFF2-40B4-BE49-F238E27FC236}">
                <a16:creationId xmlns:a16="http://schemas.microsoft.com/office/drawing/2014/main" id="{C34DD6BC-A2C9-4CDB-BEBB-0F78575B1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486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81" name="Rectangle 110" descr="Wide downward diagonal">
            <a:extLst>
              <a:ext uri="{FF2B5EF4-FFF2-40B4-BE49-F238E27FC236}">
                <a16:creationId xmlns:a16="http://schemas.microsoft.com/office/drawing/2014/main" id="{9BB6123C-2F52-4A34-9973-7EE925223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419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82" name="Rectangle 111" descr="Wide downward diagonal">
            <a:extLst>
              <a:ext uri="{FF2B5EF4-FFF2-40B4-BE49-F238E27FC236}">
                <a16:creationId xmlns:a16="http://schemas.microsoft.com/office/drawing/2014/main" id="{741E9B30-818A-4BA3-B5AC-3485502B0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5410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83" name="Rectangle 112" descr="Wide downward diagonal">
            <a:extLst>
              <a:ext uri="{FF2B5EF4-FFF2-40B4-BE49-F238E27FC236}">
                <a16:creationId xmlns:a16="http://schemas.microsoft.com/office/drawing/2014/main" id="{F21E088F-5567-4AA1-AC54-087962214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4953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84" name="Rectangle 108" descr="Wide downward diagonal">
            <a:extLst>
              <a:ext uri="{FF2B5EF4-FFF2-40B4-BE49-F238E27FC236}">
                <a16:creationId xmlns:a16="http://schemas.microsoft.com/office/drawing/2014/main" id="{2824137E-8BC7-4D7E-8E35-F06BF7168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572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85" name="Rectangle 110" descr="Wide downward diagonal">
            <a:extLst>
              <a:ext uri="{FF2B5EF4-FFF2-40B4-BE49-F238E27FC236}">
                <a16:creationId xmlns:a16="http://schemas.microsoft.com/office/drawing/2014/main" id="{6BE1D3A7-D965-48BA-A32C-38AECC287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5562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86" name="Rectangle 108" descr="Wide downward diagonal">
            <a:extLst>
              <a:ext uri="{FF2B5EF4-FFF2-40B4-BE49-F238E27FC236}">
                <a16:creationId xmlns:a16="http://schemas.microsoft.com/office/drawing/2014/main" id="{C3C9D897-FB8E-41A1-B03A-013DF0F76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4953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87" name="Rectangle 110" descr="Wide downward diagonal">
            <a:extLst>
              <a:ext uri="{FF2B5EF4-FFF2-40B4-BE49-F238E27FC236}">
                <a16:creationId xmlns:a16="http://schemas.microsoft.com/office/drawing/2014/main" id="{39FEDC9E-1076-4F05-9313-BDFA36EBD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572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88" name="Oval 106">
            <a:extLst>
              <a:ext uri="{FF2B5EF4-FFF2-40B4-BE49-F238E27FC236}">
                <a16:creationId xmlns:a16="http://schemas.microsoft.com/office/drawing/2014/main" id="{8000798B-EB24-43B3-8570-BA51F0729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2590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89" name="Oval 106">
            <a:extLst>
              <a:ext uri="{FF2B5EF4-FFF2-40B4-BE49-F238E27FC236}">
                <a16:creationId xmlns:a16="http://schemas.microsoft.com/office/drawing/2014/main" id="{C3F5F5AC-8DFB-4B1F-8895-781264DA0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2514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90" name="Oval 106">
            <a:extLst>
              <a:ext uri="{FF2B5EF4-FFF2-40B4-BE49-F238E27FC236}">
                <a16:creationId xmlns:a16="http://schemas.microsoft.com/office/drawing/2014/main" id="{8A288400-1EA9-45EB-BE16-8D39B87AA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2514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91" name="Oval 106">
            <a:extLst>
              <a:ext uri="{FF2B5EF4-FFF2-40B4-BE49-F238E27FC236}">
                <a16:creationId xmlns:a16="http://schemas.microsoft.com/office/drawing/2014/main" id="{5DFA6CF4-25F5-4CE1-AF26-0757E0EB6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209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92" name="Oval 106">
            <a:extLst>
              <a:ext uri="{FF2B5EF4-FFF2-40B4-BE49-F238E27FC236}">
                <a16:creationId xmlns:a16="http://schemas.microsoft.com/office/drawing/2014/main" id="{35E81678-71FC-4454-A2F2-18D487CBF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2590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93" name="Oval 106">
            <a:extLst>
              <a:ext uri="{FF2B5EF4-FFF2-40B4-BE49-F238E27FC236}">
                <a16:creationId xmlns:a16="http://schemas.microsoft.com/office/drawing/2014/main" id="{525D6D0B-F21A-4B26-8153-DDAFCF213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362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394" name="TextBox 200">
            <a:extLst>
              <a:ext uri="{FF2B5EF4-FFF2-40B4-BE49-F238E27FC236}">
                <a16:creationId xmlns:a16="http://schemas.microsoft.com/office/drawing/2014/main" id="{B1E30D4A-0FD4-4E6B-8B9F-3E6AD9485C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6334125"/>
            <a:ext cx="304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B050"/>
                </a:solidFill>
              </a:rPr>
              <a:t>X</a:t>
            </a:r>
          </a:p>
        </p:txBody>
      </p:sp>
      <p:sp>
        <p:nvSpPr>
          <p:cNvPr id="10395" name="TextBox 201">
            <a:extLst>
              <a:ext uri="{FF2B5EF4-FFF2-40B4-BE49-F238E27FC236}">
                <a16:creationId xmlns:a16="http://schemas.microsoft.com/office/drawing/2014/main" id="{4CF24A9A-2602-4C12-AA63-50939B7EB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600200"/>
            <a:ext cx="304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7030A0"/>
                </a:solidFill>
              </a:rPr>
              <a:t>Y</a:t>
            </a:r>
          </a:p>
        </p:txBody>
      </p:sp>
    </p:spTree>
    <p:extLst>
      <p:ext uri="{BB962C8B-B14F-4D97-AF65-F5344CB8AC3E}">
        <p14:creationId xmlns:p14="http://schemas.microsoft.com/office/powerpoint/2010/main" val="106090253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4">
            <a:extLst>
              <a:ext uri="{FF2B5EF4-FFF2-40B4-BE49-F238E27FC236}">
                <a16:creationId xmlns:a16="http://schemas.microsoft.com/office/drawing/2014/main" id="{5724F0A1-0FA4-4F00-8300-42D2661B1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67" name="Rectangle 5">
            <a:extLst>
              <a:ext uri="{FF2B5EF4-FFF2-40B4-BE49-F238E27FC236}">
                <a16:creationId xmlns:a16="http://schemas.microsoft.com/office/drawing/2014/main" id="{8EBE1039-EFDA-470F-B920-ABFFB1CD0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68" name="Rectangle 6">
            <a:extLst>
              <a:ext uri="{FF2B5EF4-FFF2-40B4-BE49-F238E27FC236}">
                <a16:creationId xmlns:a16="http://schemas.microsoft.com/office/drawing/2014/main" id="{3B52D689-8313-4F68-B203-11E840886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69" name="Rectangle 7">
            <a:extLst>
              <a:ext uri="{FF2B5EF4-FFF2-40B4-BE49-F238E27FC236}">
                <a16:creationId xmlns:a16="http://schemas.microsoft.com/office/drawing/2014/main" id="{A647763F-802D-4E85-B227-159A2FEFC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70" name="Rectangle 8">
            <a:extLst>
              <a:ext uri="{FF2B5EF4-FFF2-40B4-BE49-F238E27FC236}">
                <a16:creationId xmlns:a16="http://schemas.microsoft.com/office/drawing/2014/main" id="{533D843E-2EC3-431C-B41D-EE7666A04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71" name="Rectangle 9">
            <a:extLst>
              <a:ext uri="{FF2B5EF4-FFF2-40B4-BE49-F238E27FC236}">
                <a16:creationId xmlns:a16="http://schemas.microsoft.com/office/drawing/2014/main" id="{BA910881-16EE-438E-B131-1C8516ADA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72" name="Rectangle 10">
            <a:extLst>
              <a:ext uri="{FF2B5EF4-FFF2-40B4-BE49-F238E27FC236}">
                <a16:creationId xmlns:a16="http://schemas.microsoft.com/office/drawing/2014/main" id="{F76116BA-40BA-4853-8EF9-67820A0DF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73" name="Rectangle 11">
            <a:extLst>
              <a:ext uri="{FF2B5EF4-FFF2-40B4-BE49-F238E27FC236}">
                <a16:creationId xmlns:a16="http://schemas.microsoft.com/office/drawing/2014/main" id="{7648AB58-ED79-4761-9BC2-CA81EC793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74" name="Rectangle 12">
            <a:extLst>
              <a:ext uri="{FF2B5EF4-FFF2-40B4-BE49-F238E27FC236}">
                <a16:creationId xmlns:a16="http://schemas.microsoft.com/office/drawing/2014/main" id="{EB39D5F1-60A3-463D-B3D3-E173A5118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75" name="Rectangle 13">
            <a:extLst>
              <a:ext uri="{FF2B5EF4-FFF2-40B4-BE49-F238E27FC236}">
                <a16:creationId xmlns:a16="http://schemas.microsoft.com/office/drawing/2014/main" id="{A813E2DC-F729-4B21-BD3C-971EA2268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562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76" name="Rectangle 14">
            <a:extLst>
              <a:ext uri="{FF2B5EF4-FFF2-40B4-BE49-F238E27FC236}">
                <a16:creationId xmlns:a16="http://schemas.microsoft.com/office/drawing/2014/main" id="{9817CC8D-9FAA-4D76-86FA-D63952473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77" name="Rectangle 15">
            <a:extLst>
              <a:ext uri="{FF2B5EF4-FFF2-40B4-BE49-F238E27FC236}">
                <a16:creationId xmlns:a16="http://schemas.microsoft.com/office/drawing/2014/main" id="{754AA39F-C273-4ADD-98CE-198274359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78" name="Rectangle 16">
            <a:extLst>
              <a:ext uri="{FF2B5EF4-FFF2-40B4-BE49-F238E27FC236}">
                <a16:creationId xmlns:a16="http://schemas.microsoft.com/office/drawing/2014/main" id="{5D6C1AEC-40D2-48F1-AC30-7B782DD3F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79" name="Rectangle 17">
            <a:extLst>
              <a:ext uri="{FF2B5EF4-FFF2-40B4-BE49-F238E27FC236}">
                <a16:creationId xmlns:a16="http://schemas.microsoft.com/office/drawing/2014/main" id="{2EB2567E-BAB1-442D-9A75-494366568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80" name="Rectangle 18">
            <a:extLst>
              <a:ext uri="{FF2B5EF4-FFF2-40B4-BE49-F238E27FC236}">
                <a16:creationId xmlns:a16="http://schemas.microsoft.com/office/drawing/2014/main" id="{150B2EAE-D6A6-446C-9F03-2ECCD642A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81" name="Rectangle 19">
            <a:extLst>
              <a:ext uri="{FF2B5EF4-FFF2-40B4-BE49-F238E27FC236}">
                <a16:creationId xmlns:a16="http://schemas.microsoft.com/office/drawing/2014/main" id="{27877EA2-D999-49D1-89DE-26ECCA25D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82" name="Rectangle 20">
            <a:extLst>
              <a:ext uri="{FF2B5EF4-FFF2-40B4-BE49-F238E27FC236}">
                <a16:creationId xmlns:a16="http://schemas.microsoft.com/office/drawing/2014/main" id="{24BFC0FC-0E56-4CE7-A3CF-73364D91E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83" name="Rectangle 21">
            <a:extLst>
              <a:ext uri="{FF2B5EF4-FFF2-40B4-BE49-F238E27FC236}">
                <a16:creationId xmlns:a16="http://schemas.microsoft.com/office/drawing/2014/main" id="{4783FC01-9605-45AB-9E87-70402EFEF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84" name="Rectangle 22">
            <a:extLst>
              <a:ext uri="{FF2B5EF4-FFF2-40B4-BE49-F238E27FC236}">
                <a16:creationId xmlns:a16="http://schemas.microsoft.com/office/drawing/2014/main" id="{CA059F72-454D-4787-8153-2D3B5111A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85" name="Rectangle 23">
            <a:extLst>
              <a:ext uri="{FF2B5EF4-FFF2-40B4-BE49-F238E27FC236}">
                <a16:creationId xmlns:a16="http://schemas.microsoft.com/office/drawing/2014/main" id="{8B9EB21B-F1EB-4018-8D02-2ACD3D9FF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5181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86" name="Rectangle 24">
            <a:extLst>
              <a:ext uri="{FF2B5EF4-FFF2-40B4-BE49-F238E27FC236}">
                <a16:creationId xmlns:a16="http://schemas.microsoft.com/office/drawing/2014/main" id="{7BE23887-00C8-49FF-A097-6EF1E4A29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87" name="Rectangle 25">
            <a:extLst>
              <a:ext uri="{FF2B5EF4-FFF2-40B4-BE49-F238E27FC236}">
                <a16:creationId xmlns:a16="http://schemas.microsoft.com/office/drawing/2014/main" id="{92F0F90E-F82C-4301-8984-0A5E0F5A3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88" name="Rectangle 26">
            <a:extLst>
              <a:ext uri="{FF2B5EF4-FFF2-40B4-BE49-F238E27FC236}">
                <a16:creationId xmlns:a16="http://schemas.microsoft.com/office/drawing/2014/main" id="{FA1FAC69-F138-4133-B366-741A94101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89" name="Rectangle 27">
            <a:extLst>
              <a:ext uri="{FF2B5EF4-FFF2-40B4-BE49-F238E27FC236}">
                <a16:creationId xmlns:a16="http://schemas.microsoft.com/office/drawing/2014/main" id="{C64AC676-F0FC-48DC-9226-826AD8F6B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90" name="Rectangle 28">
            <a:extLst>
              <a:ext uri="{FF2B5EF4-FFF2-40B4-BE49-F238E27FC236}">
                <a16:creationId xmlns:a16="http://schemas.microsoft.com/office/drawing/2014/main" id="{EF930F86-4A47-454F-9C9D-B5617AA1D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91" name="Rectangle 29">
            <a:extLst>
              <a:ext uri="{FF2B5EF4-FFF2-40B4-BE49-F238E27FC236}">
                <a16:creationId xmlns:a16="http://schemas.microsoft.com/office/drawing/2014/main" id="{1DF387D0-377D-4A6D-9911-E36B144B1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92" name="Rectangle 30">
            <a:extLst>
              <a:ext uri="{FF2B5EF4-FFF2-40B4-BE49-F238E27FC236}">
                <a16:creationId xmlns:a16="http://schemas.microsoft.com/office/drawing/2014/main" id="{B84D9C0C-6B66-470D-A320-6E252D465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93" name="Rectangle 31">
            <a:extLst>
              <a:ext uri="{FF2B5EF4-FFF2-40B4-BE49-F238E27FC236}">
                <a16:creationId xmlns:a16="http://schemas.microsoft.com/office/drawing/2014/main" id="{9F8A19C5-645B-408D-980D-2D56BAB42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94" name="Rectangle 32">
            <a:extLst>
              <a:ext uri="{FF2B5EF4-FFF2-40B4-BE49-F238E27FC236}">
                <a16:creationId xmlns:a16="http://schemas.microsoft.com/office/drawing/2014/main" id="{A1253766-5C62-421D-B708-A3D570FE0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95" name="Rectangle 33">
            <a:extLst>
              <a:ext uri="{FF2B5EF4-FFF2-40B4-BE49-F238E27FC236}">
                <a16:creationId xmlns:a16="http://schemas.microsoft.com/office/drawing/2014/main" id="{F8BDCE8F-3016-4E72-94CB-3453290AD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800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96" name="Rectangle 34">
            <a:extLst>
              <a:ext uri="{FF2B5EF4-FFF2-40B4-BE49-F238E27FC236}">
                <a16:creationId xmlns:a16="http://schemas.microsoft.com/office/drawing/2014/main" id="{25C61290-4938-4C1E-979C-C0A6ABD69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97" name="Rectangle 35">
            <a:extLst>
              <a:ext uri="{FF2B5EF4-FFF2-40B4-BE49-F238E27FC236}">
                <a16:creationId xmlns:a16="http://schemas.microsoft.com/office/drawing/2014/main" id="{7CA5904F-652E-4FDF-8241-77CE086AC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98" name="Rectangle 36">
            <a:extLst>
              <a:ext uri="{FF2B5EF4-FFF2-40B4-BE49-F238E27FC236}">
                <a16:creationId xmlns:a16="http://schemas.microsoft.com/office/drawing/2014/main" id="{4201FBF2-5731-4CF2-91FE-C82852A1C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299" name="Rectangle 37">
            <a:extLst>
              <a:ext uri="{FF2B5EF4-FFF2-40B4-BE49-F238E27FC236}">
                <a16:creationId xmlns:a16="http://schemas.microsoft.com/office/drawing/2014/main" id="{4148DC18-5A2B-4CBF-B22B-E6EB1EC7F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00" name="Rectangle 38">
            <a:extLst>
              <a:ext uri="{FF2B5EF4-FFF2-40B4-BE49-F238E27FC236}">
                <a16:creationId xmlns:a16="http://schemas.microsoft.com/office/drawing/2014/main" id="{9BA27D63-94B1-43C8-8647-F63FFD4B7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01" name="Rectangle 39">
            <a:extLst>
              <a:ext uri="{FF2B5EF4-FFF2-40B4-BE49-F238E27FC236}">
                <a16:creationId xmlns:a16="http://schemas.microsoft.com/office/drawing/2014/main" id="{DD7364C1-411E-404E-AF26-717CB6C4D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02" name="Rectangle 40">
            <a:extLst>
              <a:ext uri="{FF2B5EF4-FFF2-40B4-BE49-F238E27FC236}">
                <a16:creationId xmlns:a16="http://schemas.microsoft.com/office/drawing/2014/main" id="{1283673B-5AD4-4509-999C-5965D3385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03" name="Rectangle 41">
            <a:extLst>
              <a:ext uri="{FF2B5EF4-FFF2-40B4-BE49-F238E27FC236}">
                <a16:creationId xmlns:a16="http://schemas.microsoft.com/office/drawing/2014/main" id="{5685EB4B-07C2-4805-A8D8-2AEFAE55B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04" name="Rectangle 42">
            <a:extLst>
              <a:ext uri="{FF2B5EF4-FFF2-40B4-BE49-F238E27FC236}">
                <a16:creationId xmlns:a16="http://schemas.microsoft.com/office/drawing/2014/main" id="{B4FC568E-691E-46DA-8212-CE4969F86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05" name="Rectangle 43">
            <a:extLst>
              <a:ext uri="{FF2B5EF4-FFF2-40B4-BE49-F238E27FC236}">
                <a16:creationId xmlns:a16="http://schemas.microsoft.com/office/drawing/2014/main" id="{AA0BFBFC-7E6E-4E85-A29B-A80DC563A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419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06" name="Rectangle 44">
            <a:extLst>
              <a:ext uri="{FF2B5EF4-FFF2-40B4-BE49-F238E27FC236}">
                <a16:creationId xmlns:a16="http://schemas.microsoft.com/office/drawing/2014/main" id="{720ACC00-C7EB-476B-B9D1-25F3902A8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07" name="Rectangle 45">
            <a:extLst>
              <a:ext uri="{FF2B5EF4-FFF2-40B4-BE49-F238E27FC236}">
                <a16:creationId xmlns:a16="http://schemas.microsoft.com/office/drawing/2014/main" id="{76B2AE6A-A4BE-4AEE-AD6D-669228148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08" name="Rectangle 46">
            <a:extLst>
              <a:ext uri="{FF2B5EF4-FFF2-40B4-BE49-F238E27FC236}">
                <a16:creationId xmlns:a16="http://schemas.microsoft.com/office/drawing/2014/main" id="{31916887-4811-49AA-9605-C29809A68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09" name="Rectangle 47">
            <a:extLst>
              <a:ext uri="{FF2B5EF4-FFF2-40B4-BE49-F238E27FC236}">
                <a16:creationId xmlns:a16="http://schemas.microsoft.com/office/drawing/2014/main" id="{0E9F0D1B-E9D8-4788-ADD7-2F1606E96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10" name="Rectangle 48">
            <a:extLst>
              <a:ext uri="{FF2B5EF4-FFF2-40B4-BE49-F238E27FC236}">
                <a16:creationId xmlns:a16="http://schemas.microsoft.com/office/drawing/2014/main" id="{795245F4-7940-4436-A0A5-FBF9EBB2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11" name="Rectangle 49">
            <a:extLst>
              <a:ext uri="{FF2B5EF4-FFF2-40B4-BE49-F238E27FC236}">
                <a16:creationId xmlns:a16="http://schemas.microsoft.com/office/drawing/2014/main" id="{2D99FC20-ECC0-41B8-B08D-C040C1933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12" name="Rectangle 50">
            <a:extLst>
              <a:ext uri="{FF2B5EF4-FFF2-40B4-BE49-F238E27FC236}">
                <a16:creationId xmlns:a16="http://schemas.microsoft.com/office/drawing/2014/main" id="{FF1CB113-90F6-4B5E-A12D-40A2E90F2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13" name="Rectangle 51">
            <a:extLst>
              <a:ext uri="{FF2B5EF4-FFF2-40B4-BE49-F238E27FC236}">
                <a16:creationId xmlns:a16="http://schemas.microsoft.com/office/drawing/2014/main" id="{7E5840BA-F68A-4EC4-A1C6-5F033079C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14" name="Rectangle 52">
            <a:extLst>
              <a:ext uri="{FF2B5EF4-FFF2-40B4-BE49-F238E27FC236}">
                <a16:creationId xmlns:a16="http://schemas.microsoft.com/office/drawing/2014/main" id="{209387D1-2413-4EF0-98F0-28C483472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15" name="Rectangle 53">
            <a:extLst>
              <a:ext uri="{FF2B5EF4-FFF2-40B4-BE49-F238E27FC236}">
                <a16:creationId xmlns:a16="http://schemas.microsoft.com/office/drawing/2014/main" id="{254A7407-A9F6-4D0E-90ED-7B65620D2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038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16" name="Rectangle 54">
            <a:extLst>
              <a:ext uri="{FF2B5EF4-FFF2-40B4-BE49-F238E27FC236}">
                <a16:creationId xmlns:a16="http://schemas.microsoft.com/office/drawing/2014/main" id="{1BC3E955-FD5C-46EA-A455-67FA6FA7E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17" name="Rectangle 55">
            <a:extLst>
              <a:ext uri="{FF2B5EF4-FFF2-40B4-BE49-F238E27FC236}">
                <a16:creationId xmlns:a16="http://schemas.microsoft.com/office/drawing/2014/main" id="{7C8AE85B-2EDB-4119-9AE7-5023235A6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18" name="Rectangle 56">
            <a:extLst>
              <a:ext uri="{FF2B5EF4-FFF2-40B4-BE49-F238E27FC236}">
                <a16:creationId xmlns:a16="http://schemas.microsoft.com/office/drawing/2014/main" id="{D829012F-4D3C-4876-9FF7-5E63FB65E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19" name="Rectangle 57">
            <a:extLst>
              <a:ext uri="{FF2B5EF4-FFF2-40B4-BE49-F238E27FC236}">
                <a16:creationId xmlns:a16="http://schemas.microsoft.com/office/drawing/2014/main" id="{1B9E795E-4C30-4D5A-A811-D1D92A2BA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20" name="Rectangle 58">
            <a:extLst>
              <a:ext uri="{FF2B5EF4-FFF2-40B4-BE49-F238E27FC236}">
                <a16:creationId xmlns:a16="http://schemas.microsoft.com/office/drawing/2014/main" id="{6C080E70-46BB-448F-84E6-E9A344D3A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21" name="Rectangle 59">
            <a:extLst>
              <a:ext uri="{FF2B5EF4-FFF2-40B4-BE49-F238E27FC236}">
                <a16:creationId xmlns:a16="http://schemas.microsoft.com/office/drawing/2014/main" id="{49847DA0-35EA-4A3E-89DF-AFC87CF9E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22" name="Rectangle 60">
            <a:extLst>
              <a:ext uri="{FF2B5EF4-FFF2-40B4-BE49-F238E27FC236}">
                <a16:creationId xmlns:a16="http://schemas.microsoft.com/office/drawing/2014/main" id="{02B170F9-C0A4-4E9E-811A-ADFA0872A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23" name="Rectangle 61">
            <a:extLst>
              <a:ext uri="{FF2B5EF4-FFF2-40B4-BE49-F238E27FC236}">
                <a16:creationId xmlns:a16="http://schemas.microsoft.com/office/drawing/2014/main" id="{D7848304-E4A5-4145-BD44-09005071D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24" name="Rectangle 62">
            <a:extLst>
              <a:ext uri="{FF2B5EF4-FFF2-40B4-BE49-F238E27FC236}">
                <a16:creationId xmlns:a16="http://schemas.microsoft.com/office/drawing/2014/main" id="{6EA79024-1303-4DDA-9421-0FDBDFB87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25" name="Rectangle 63">
            <a:extLst>
              <a:ext uri="{FF2B5EF4-FFF2-40B4-BE49-F238E27FC236}">
                <a16:creationId xmlns:a16="http://schemas.microsoft.com/office/drawing/2014/main" id="{7E97771B-918B-4957-9810-D314471B2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657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26" name="Rectangle 64">
            <a:extLst>
              <a:ext uri="{FF2B5EF4-FFF2-40B4-BE49-F238E27FC236}">
                <a16:creationId xmlns:a16="http://schemas.microsoft.com/office/drawing/2014/main" id="{AEFB6EE5-8407-4104-BD69-D5F94EF49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27" name="Rectangle 65">
            <a:extLst>
              <a:ext uri="{FF2B5EF4-FFF2-40B4-BE49-F238E27FC236}">
                <a16:creationId xmlns:a16="http://schemas.microsoft.com/office/drawing/2014/main" id="{5FFE99B3-7F6F-46CD-BD3E-570BD2BA0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28" name="Rectangle 66">
            <a:extLst>
              <a:ext uri="{FF2B5EF4-FFF2-40B4-BE49-F238E27FC236}">
                <a16:creationId xmlns:a16="http://schemas.microsoft.com/office/drawing/2014/main" id="{080245F7-A4D9-429D-8975-BC1A2A5A2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29" name="Rectangle 67">
            <a:extLst>
              <a:ext uri="{FF2B5EF4-FFF2-40B4-BE49-F238E27FC236}">
                <a16:creationId xmlns:a16="http://schemas.microsoft.com/office/drawing/2014/main" id="{393DF40F-68A7-49BF-91DF-51CF14651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30" name="Rectangle 68">
            <a:extLst>
              <a:ext uri="{FF2B5EF4-FFF2-40B4-BE49-F238E27FC236}">
                <a16:creationId xmlns:a16="http://schemas.microsoft.com/office/drawing/2014/main" id="{447F6052-C811-417D-A6FD-F93B98412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31" name="Rectangle 69">
            <a:extLst>
              <a:ext uri="{FF2B5EF4-FFF2-40B4-BE49-F238E27FC236}">
                <a16:creationId xmlns:a16="http://schemas.microsoft.com/office/drawing/2014/main" id="{761FE286-24A8-44DE-9FD4-CFF128095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32" name="Rectangle 70">
            <a:extLst>
              <a:ext uri="{FF2B5EF4-FFF2-40B4-BE49-F238E27FC236}">
                <a16:creationId xmlns:a16="http://schemas.microsoft.com/office/drawing/2014/main" id="{D4412D66-2D0C-48F0-BB40-DF590B70F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33" name="Rectangle 71">
            <a:extLst>
              <a:ext uri="{FF2B5EF4-FFF2-40B4-BE49-F238E27FC236}">
                <a16:creationId xmlns:a16="http://schemas.microsoft.com/office/drawing/2014/main" id="{A620DEA7-4050-4FCE-BB84-6F7D0A86F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34" name="Rectangle 72">
            <a:extLst>
              <a:ext uri="{FF2B5EF4-FFF2-40B4-BE49-F238E27FC236}">
                <a16:creationId xmlns:a16="http://schemas.microsoft.com/office/drawing/2014/main" id="{CD7A0618-4C45-4243-8591-B8E88BB0F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35" name="Rectangle 73">
            <a:extLst>
              <a:ext uri="{FF2B5EF4-FFF2-40B4-BE49-F238E27FC236}">
                <a16:creationId xmlns:a16="http://schemas.microsoft.com/office/drawing/2014/main" id="{1452C468-C5BE-411E-B245-A4D7FD629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276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36" name="Rectangle 74">
            <a:extLst>
              <a:ext uri="{FF2B5EF4-FFF2-40B4-BE49-F238E27FC236}">
                <a16:creationId xmlns:a16="http://schemas.microsoft.com/office/drawing/2014/main" id="{0B50FE37-9D82-4CBC-852A-340115A58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37" name="Rectangle 75">
            <a:extLst>
              <a:ext uri="{FF2B5EF4-FFF2-40B4-BE49-F238E27FC236}">
                <a16:creationId xmlns:a16="http://schemas.microsoft.com/office/drawing/2014/main" id="{325F7816-0F72-465A-B60B-54D21F13E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38" name="Rectangle 76">
            <a:extLst>
              <a:ext uri="{FF2B5EF4-FFF2-40B4-BE49-F238E27FC236}">
                <a16:creationId xmlns:a16="http://schemas.microsoft.com/office/drawing/2014/main" id="{43054BFB-0446-4487-B253-860CCEC54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39" name="Rectangle 77">
            <a:extLst>
              <a:ext uri="{FF2B5EF4-FFF2-40B4-BE49-F238E27FC236}">
                <a16:creationId xmlns:a16="http://schemas.microsoft.com/office/drawing/2014/main" id="{BF06305B-A374-4FE7-B3A2-03E7D58C2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40" name="Rectangle 78">
            <a:extLst>
              <a:ext uri="{FF2B5EF4-FFF2-40B4-BE49-F238E27FC236}">
                <a16:creationId xmlns:a16="http://schemas.microsoft.com/office/drawing/2014/main" id="{E190F56A-E8DC-4D2D-BD38-89D84BF81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41" name="Rectangle 79">
            <a:extLst>
              <a:ext uri="{FF2B5EF4-FFF2-40B4-BE49-F238E27FC236}">
                <a16:creationId xmlns:a16="http://schemas.microsoft.com/office/drawing/2014/main" id="{FB89352C-E590-482A-AEAE-3BD7FED8C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42" name="Rectangle 80">
            <a:extLst>
              <a:ext uri="{FF2B5EF4-FFF2-40B4-BE49-F238E27FC236}">
                <a16:creationId xmlns:a16="http://schemas.microsoft.com/office/drawing/2014/main" id="{B028DBF6-6CFE-4DD4-8A35-7AB431A4D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43" name="Rectangle 81">
            <a:extLst>
              <a:ext uri="{FF2B5EF4-FFF2-40B4-BE49-F238E27FC236}">
                <a16:creationId xmlns:a16="http://schemas.microsoft.com/office/drawing/2014/main" id="{6C812AE6-ABB7-4A6C-A22C-DF7C3DAF8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44" name="Rectangle 82">
            <a:extLst>
              <a:ext uri="{FF2B5EF4-FFF2-40B4-BE49-F238E27FC236}">
                <a16:creationId xmlns:a16="http://schemas.microsoft.com/office/drawing/2014/main" id="{8767EBC2-D92F-4736-B68E-F9DEC75F5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45" name="Rectangle 83">
            <a:extLst>
              <a:ext uri="{FF2B5EF4-FFF2-40B4-BE49-F238E27FC236}">
                <a16:creationId xmlns:a16="http://schemas.microsoft.com/office/drawing/2014/main" id="{0599A040-090C-447A-9BA9-6EBB94AEB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895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46" name="Rectangle 84">
            <a:extLst>
              <a:ext uri="{FF2B5EF4-FFF2-40B4-BE49-F238E27FC236}">
                <a16:creationId xmlns:a16="http://schemas.microsoft.com/office/drawing/2014/main" id="{F09B2631-D8A4-41DF-8433-0C4EC3E23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47" name="Rectangle 85">
            <a:extLst>
              <a:ext uri="{FF2B5EF4-FFF2-40B4-BE49-F238E27FC236}">
                <a16:creationId xmlns:a16="http://schemas.microsoft.com/office/drawing/2014/main" id="{F65D6479-9675-412D-BF8C-202A8CC2A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48" name="Rectangle 86">
            <a:extLst>
              <a:ext uri="{FF2B5EF4-FFF2-40B4-BE49-F238E27FC236}">
                <a16:creationId xmlns:a16="http://schemas.microsoft.com/office/drawing/2014/main" id="{01B6F1FC-50C8-4F1F-A0A2-3549478EB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49" name="Rectangle 87">
            <a:extLst>
              <a:ext uri="{FF2B5EF4-FFF2-40B4-BE49-F238E27FC236}">
                <a16:creationId xmlns:a16="http://schemas.microsoft.com/office/drawing/2014/main" id="{C5CA94AB-CA87-4DE6-BC04-F4EFA5F9D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50" name="Rectangle 88">
            <a:extLst>
              <a:ext uri="{FF2B5EF4-FFF2-40B4-BE49-F238E27FC236}">
                <a16:creationId xmlns:a16="http://schemas.microsoft.com/office/drawing/2014/main" id="{C8D3EEB9-85EB-4482-B58B-5B6B36388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51" name="Rectangle 89">
            <a:extLst>
              <a:ext uri="{FF2B5EF4-FFF2-40B4-BE49-F238E27FC236}">
                <a16:creationId xmlns:a16="http://schemas.microsoft.com/office/drawing/2014/main" id="{688A0B9E-920B-4CFD-9667-AAE3A5C16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52" name="Rectangle 90">
            <a:extLst>
              <a:ext uri="{FF2B5EF4-FFF2-40B4-BE49-F238E27FC236}">
                <a16:creationId xmlns:a16="http://schemas.microsoft.com/office/drawing/2014/main" id="{6E216870-AB14-48D8-86E1-ABD54A5D5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53" name="Rectangle 91">
            <a:extLst>
              <a:ext uri="{FF2B5EF4-FFF2-40B4-BE49-F238E27FC236}">
                <a16:creationId xmlns:a16="http://schemas.microsoft.com/office/drawing/2014/main" id="{3D35947C-A12D-4256-9034-624215C65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54" name="Rectangle 92">
            <a:extLst>
              <a:ext uri="{FF2B5EF4-FFF2-40B4-BE49-F238E27FC236}">
                <a16:creationId xmlns:a16="http://schemas.microsoft.com/office/drawing/2014/main" id="{30BBE874-1FD3-4CF6-9386-1332B7092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55" name="Rectangle 93">
            <a:extLst>
              <a:ext uri="{FF2B5EF4-FFF2-40B4-BE49-F238E27FC236}">
                <a16:creationId xmlns:a16="http://schemas.microsoft.com/office/drawing/2014/main" id="{CC51484B-D0BC-4920-A22E-2FCE82FF6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514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56" name="Rectangle 94">
            <a:extLst>
              <a:ext uri="{FF2B5EF4-FFF2-40B4-BE49-F238E27FC236}">
                <a16:creationId xmlns:a16="http://schemas.microsoft.com/office/drawing/2014/main" id="{9CED042E-836B-417C-8993-B420326A6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57" name="Rectangle 95">
            <a:extLst>
              <a:ext uri="{FF2B5EF4-FFF2-40B4-BE49-F238E27FC236}">
                <a16:creationId xmlns:a16="http://schemas.microsoft.com/office/drawing/2014/main" id="{9B8EBD7F-6759-428E-B73B-A18927441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58" name="Rectangle 96">
            <a:extLst>
              <a:ext uri="{FF2B5EF4-FFF2-40B4-BE49-F238E27FC236}">
                <a16:creationId xmlns:a16="http://schemas.microsoft.com/office/drawing/2014/main" id="{430E93AD-3475-44ED-B067-6DCD9E9DD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59" name="Rectangle 97">
            <a:extLst>
              <a:ext uri="{FF2B5EF4-FFF2-40B4-BE49-F238E27FC236}">
                <a16:creationId xmlns:a16="http://schemas.microsoft.com/office/drawing/2014/main" id="{812778ED-3C70-4C67-9345-EF182ABD6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60" name="Rectangle 98">
            <a:extLst>
              <a:ext uri="{FF2B5EF4-FFF2-40B4-BE49-F238E27FC236}">
                <a16:creationId xmlns:a16="http://schemas.microsoft.com/office/drawing/2014/main" id="{BC7222F3-2981-4A1F-81C6-20A54C607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61" name="Rectangle 99">
            <a:extLst>
              <a:ext uri="{FF2B5EF4-FFF2-40B4-BE49-F238E27FC236}">
                <a16:creationId xmlns:a16="http://schemas.microsoft.com/office/drawing/2014/main" id="{7DEDB619-8B2D-43C2-B942-6845EB45E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62" name="Rectangle 100">
            <a:extLst>
              <a:ext uri="{FF2B5EF4-FFF2-40B4-BE49-F238E27FC236}">
                <a16:creationId xmlns:a16="http://schemas.microsoft.com/office/drawing/2014/main" id="{D8A12F31-B5D2-4162-923D-87E3DAA92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63" name="Rectangle 101">
            <a:extLst>
              <a:ext uri="{FF2B5EF4-FFF2-40B4-BE49-F238E27FC236}">
                <a16:creationId xmlns:a16="http://schemas.microsoft.com/office/drawing/2014/main" id="{C5DA1EC6-B982-4095-B94D-C3C9040AC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64" name="Rectangle 102">
            <a:extLst>
              <a:ext uri="{FF2B5EF4-FFF2-40B4-BE49-F238E27FC236}">
                <a16:creationId xmlns:a16="http://schemas.microsoft.com/office/drawing/2014/main" id="{03DA8BB9-57E6-4F9E-A656-3638E11B8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65" name="Rectangle 103">
            <a:extLst>
              <a:ext uri="{FF2B5EF4-FFF2-40B4-BE49-F238E27FC236}">
                <a16:creationId xmlns:a16="http://schemas.microsoft.com/office/drawing/2014/main" id="{D5854263-2B31-41E2-916C-75BEFE4D9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1336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66" name="Line 104">
            <a:extLst>
              <a:ext uri="{FF2B5EF4-FFF2-40B4-BE49-F238E27FC236}">
                <a16:creationId xmlns:a16="http://schemas.microsoft.com/office/drawing/2014/main" id="{4A3F8825-10CA-472C-BDD0-D0BF425FAB1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00" y="59436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" name="Line 105">
            <a:extLst>
              <a:ext uri="{FF2B5EF4-FFF2-40B4-BE49-F238E27FC236}">
                <a16:creationId xmlns:a16="http://schemas.microsoft.com/office/drawing/2014/main" id="{791E2301-0129-4925-AF8E-C5C1332087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7200" y="21336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" name="Rectangle 108" descr="Wide downward diagonal">
            <a:extLst>
              <a:ext uri="{FF2B5EF4-FFF2-40B4-BE49-F238E27FC236}">
                <a16:creationId xmlns:a16="http://schemas.microsoft.com/office/drawing/2014/main" id="{2D06D5DC-9C8D-44AE-B406-C24290969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048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69" name="Rectangle 109" descr="Wide downward diagonal">
            <a:extLst>
              <a:ext uri="{FF2B5EF4-FFF2-40B4-BE49-F238E27FC236}">
                <a16:creationId xmlns:a16="http://schemas.microsoft.com/office/drawing/2014/main" id="{0903FBAC-F0CB-480A-AA39-3659ECFCC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200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70" name="Rectangle 110" descr="Wide downward diagonal">
            <a:extLst>
              <a:ext uri="{FF2B5EF4-FFF2-40B4-BE49-F238E27FC236}">
                <a16:creationId xmlns:a16="http://schemas.microsoft.com/office/drawing/2014/main" id="{C70799FF-A247-44B1-892D-F77DBBBF5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71" name="Rectangle 111" descr="Wide downward diagonal">
            <a:extLst>
              <a:ext uri="{FF2B5EF4-FFF2-40B4-BE49-F238E27FC236}">
                <a16:creationId xmlns:a16="http://schemas.microsoft.com/office/drawing/2014/main" id="{96FCFDEB-82EB-434A-9611-0A18D4955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72" name="Rectangle 112" descr="Wide downward diagonal">
            <a:extLst>
              <a:ext uri="{FF2B5EF4-FFF2-40B4-BE49-F238E27FC236}">
                <a16:creationId xmlns:a16="http://schemas.microsoft.com/office/drawing/2014/main" id="{E41B11D9-BE8F-4ABA-884C-C45FEA160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73" name="Oval 113">
            <a:extLst>
              <a:ext uri="{FF2B5EF4-FFF2-40B4-BE49-F238E27FC236}">
                <a16:creationId xmlns:a16="http://schemas.microsoft.com/office/drawing/2014/main" id="{6CFBDC3C-1C00-4A27-B154-7881670BA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4114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11374" name="Group 116">
            <a:extLst>
              <a:ext uri="{FF2B5EF4-FFF2-40B4-BE49-F238E27FC236}">
                <a16:creationId xmlns:a16="http://schemas.microsoft.com/office/drawing/2014/main" id="{09155A7D-C1A3-4369-91A8-4162D06C6C01}"/>
              </a:ext>
            </a:extLst>
          </p:cNvPr>
          <p:cNvGrpSpPr>
            <a:grpSpLocks/>
          </p:cNvGrpSpPr>
          <p:nvPr/>
        </p:nvGrpSpPr>
        <p:grpSpPr bwMode="auto">
          <a:xfrm>
            <a:off x="-76200" y="1981200"/>
            <a:ext cx="4476750" cy="4435475"/>
            <a:chOff x="1104" y="703"/>
            <a:chExt cx="2820" cy="2794"/>
          </a:xfrm>
        </p:grpSpPr>
        <p:sp>
          <p:nvSpPr>
            <p:cNvPr id="11426" name="Text Box 117">
              <a:extLst>
                <a:ext uri="{FF2B5EF4-FFF2-40B4-BE49-F238E27FC236}">
                  <a16:creationId xmlns:a16="http://schemas.microsoft.com/office/drawing/2014/main" id="{7C403286-117E-4343-8C7E-6889558A1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11427" name="Text Box 118">
              <a:extLst>
                <a:ext uri="{FF2B5EF4-FFF2-40B4-BE49-F238E27FC236}">
                  <a16:creationId xmlns:a16="http://schemas.microsoft.com/office/drawing/2014/main" id="{C2AD1745-DC94-4881-81C8-400E7B15EA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11428" name="Text Box 119">
              <a:extLst>
                <a:ext uri="{FF2B5EF4-FFF2-40B4-BE49-F238E27FC236}">
                  <a16:creationId xmlns:a16="http://schemas.microsoft.com/office/drawing/2014/main" id="{AC6FFBE1-AA53-4448-B282-8C760A9B2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11429" name="Text Box 120">
              <a:extLst>
                <a:ext uri="{FF2B5EF4-FFF2-40B4-BE49-F238E27FC236}">
                  <a16:creationId xmlns:a16="http://schemas.microsoft.com/office/drawing/2014/main" id="{7F67E252-BC07-43DF-81CB-2A379EC23B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11430" name="Text Box 121">
              <a:extLst>
                <a:ext uri="{FF2B5EF4-FFF2-40B4-BE49-F238E27FC236}">
                  <a16:creationId xmlns:a16="http://schemas.microsoft.com/office/drawing/2014/main" id="{92CC71CA-A840-4479-93C8-BEDF842D78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11431" name="Text Box 122">
              <a:extLst>
                <a:ext uri="{FF2B5EF4-FFF2-40B4-BE49-F238E27FC236}">
                  <a16:creationId xmlns:a16="http://schemas.microsoft.com/office/drawing/2014/main" id="{A92797B8-A3CC-4E1E-B496-8390610A8D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11432" name="Text Box 123">
              <a:extLst>
                <a:ext uri="{FF2B5EF4-FFF2-40B4-BE49-F238E27FC236}">
                  <a16:creationId xmlns:a16="http://schemas.microsoft.com/office/drawing/2014/main" id="{9DD2CEC3-3985-47A6-808E-C7C433775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11433" name="Text Box 124">
              <a:extLst>
                <a:ext uri="{FF2B5EF4-FFF2-40B4-BE49-F238E27FC236}">
                  <a16:creationId xmlns:a16="http://schemas.microsoft.com/office/drawing/2014/main" id="{1FD07077-EF70-4A77-9579-70484D23CD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11434" name="Text Box 125">
              <a:extLst>
                <a:ext uri="{FF2B5EF4-FFF2-40B4-BE49-F238E27FC236}">
                  <a16:creationId xmlns:a16="http://schemas.microsoft.com/office/drawing/2014/main" id="{1CD802E5-051E-4689-BD14-105AE3AD57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11435" name="Text Box 126">
              <a:extLst>
                <a:ext uri="{FF2B5EF4-FFF2-40B4-BE49-F238E27FC236}">
                  <a16:creationId xmlns:a16="http://schemas.microsoft.com/office/drawing/2014/main" id="{0D4B0E53-9FA8-40D1-A178-A54C30537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11436" name="Text Box 127">
              <a:extLst>
                <a:ext uri="{FF2B5EF4-FFF2-40B4-BE49-F238E27FC236}">
                  <a16:creationId xmlns:a16="http://schemas.microsoft.com/office/drawing/2014/main" id="{E67D30B6-FA93-4EA2-8FCF-61B98CA5D7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11437" name="Text Box 128">
              <a:extLst>
                <a:ext uri="{FF2B5EF4-FFF2-40B4-BE49-F238E27FC236}">
                  <a16:creationId xmlns:a16="http://schemas.microsoft.com/office/drawing/2014/main" id="{2948A696-1780-482B-9CB4-BA950B4E0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11438" name="Text Box 129">
              <a:extLst>
                <a:ext uri="{FF2B5EF4-FFF2-40B4-BE49-F238E27FC236}">
                  <a16:creationId xmlns:a16="http://schemas.microsoft.com/office/drawing/2014/main" id="{7D6174B0-09E6-4262-B297-45AC5432F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11439" name="Text Box 130">
              <a:extLst>
                <a:ext uri="{FF2B5EF4-FFF2-40B4-BE49-F238E27FC236}">
                  <a16:creationId xmlns:a16="http://schemas.microsoft.com/office/drawing/2014/main" id="{5BF83D28-1355-4E68-9ADE-33F0EB5D0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11440" name="Text Box 131">
              <a:extLst>
                <a:ext uri="{FF2B5EF4-FFF2-40B4-BE49-F238E27FC236}">
                  <a16:creationId xmlns:a16="http://schemas.microsoft.com/office/drawing/2014/main" id="{65A57AEE-9A43-4275-818B-0E888D5B7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11441" name="Text Box 132">
              <a:extLst>
                <a:ext uri="{FF2B5EF4-FFF2-40B4-BE49-F238E27FC236}">
                  <a16:creationId xmlns:a16="http://schemas.microsoft.com/office/drawing/2014/main" id="{D0C6D8AB-4759-4464-B7BC-7A51069CF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11442" name="Text Box 133">
              <a:extLst>
                <a:ext uri="{FF2B5EF4-FFF2-40B4-BE49-F238E27FC236}">
                  <a16:creationId xmlns:a16="http://schemas.microsoft.com/office/drawing/2014/main" id="{203A7BA6-F667-4739-9ACD-E8B4FA011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11443" name="Text Box 134">
              <a:extLst>
                <a:ext uri="{FF2B5EF4-FFF2-40B4-BE49-F238E27FC236}">
                  <a16:creationId xmlns:a16="http://schemas.microsoft.com/office/drawing/2014/main" id="{6C86F5B4-89AA-4AD5-83E0-96FB6B3917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11444" name="Text Box 135">
              <a:extLst>
                <a:ext uri="{FF2B5EF4-FFF2-40B4-BE49-F238E27FC236}">
                  <a16:creationId xmlns:a16="http://schemas.microsoft.com/office/drawing/2014/main" id="{90D96B3F-9CA4-4966-9BC2-5476E093AC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11445" name="Text Box 136">
              <a:extLst>
                <a:ext uri="{FF2B5EF4-FFF2-40B4-BE49-F238E27FC236}">
                  <a16:creationId xmlns:a16="http://schemas.microsoft.com/office/drawing/2014/main" id="{14F8E47B-AA83-4B0B-9680-65D6182968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11375" name="Rectangle 108" descr="Wide downward diagonal">
            <a:extLst>
              <a:ext uri="{FF2B5EF4-FFF2-40B4-BE49-F238E27FC236}">
                <a16:creationId xmlns:a16="http://schemas.microsoft.com/office/drawing/2014/main" id="{F4294840-293D-4F2F-8D8F-F531D79EC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3276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76" name="Rectangle 109" descr="Wide downward diagonal">
            <a:extLst>
              <a:ext uri="{FF2B5EF4-FFF2-40B4-BE49-F238E27FC236}">
                <a16:creationId xmlns:a16="http://schemas.microsoft.com/office/drawing/2014/main" id="{108D0796-9174-4872-9448-08377EAB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124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77" name="Rectangle 110" descr="Wide downward diagonal">
            <a:extLst>
              <a:ext uri="{FF2B5EF4-FFF2-40B4-BE49-F238E27FC236}">
                <a16:creationId xmlns:a16="http://schemas.microsoft.com/office/drawing/2014/main" id="{0758E0FA-21ED-400D-966C-AB27B04B2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733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78" name="Rectangle 111" descr="Wide downward diagonal">
            <a:extLst>
              <a:ext uri="{FF2B5EF4-FFF2-40B4-BE49-F238E27FC236}">
                <a16:creationId xmlns:a16="http://schemas.microsoft.com/office/drawing/2014/main" id="{D33081AC-8E6E-4E64-8243-5FD7924C1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572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79" name="Rectangle 112" descr="Wide downward diagonal">
            <a:extLst>
              <a:ext uri="{FF2B5EF4-FFF2-40B4-BE49-F238E27FC236}">
                <a16:creationId xmlns:a16="http://schemas.microsoft.com/office/drawing/2014/main" id="{6668FD17-920B-43DD-93EB-9DCDBCE5C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3276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D26C79BF-370D-4B37-B6A5-03C32494E880}"/>
              </a:ext>
            </a:extLst>
          </p:cNvPr>
          <p:cNvSpPr txBox="1"/>
          <p:nvPr/>
        </p:nvSpPr>
        <p:spPr>
          <a:xfrm>
            <a:off x="4724400" y="304800"/>
            <a:ext cx="4191000" cy="59086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1800" dirty="0"/>
              <a:t>Look at the classification problem to the left.</a:t>
            </a:r>
          </a:p>
          <a:p>
            <a:pPr eaLnBrk="1" hangingPunct="1">
              <a:defRPr/>
            </a:pPr>
            <a:endParaRPr lang="en-US" sz="1800" dirty="0"/>
          </a:p>
          <a:p>
            <a:pPr eaLnBrk="1" hangingPunct="1">
              <a:defRPr/>
            </a:pPr>
            <a:endParaRPr lang="en-US" sz="1800" dirty="0"/>
          </a:p>
          <a:p>
            <a:pPr eaLnBrk="1" hangingPunct="1">
              <a:defRPr/>
            </a:pPr>
            <a:r>
              <a:rPr lang="en-US" sz="1800" dirty="0"/>
              <a:t>How well to you think a simple linear classifier would work? Draw the decision boundary for it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endParaRPr lang="en-US" sz="1800" dirty="0"/>
          </a:p>
          <a:p>
            <a:pPr eaLnBrk="1" hangingPunct="1">
              <a:defRPr/>
            </a:pPr>
            <a:r>
              <a:rPr lang="en-US" sz="1800" dirty="0"/>
              <a:t>How well to you think a nearest neighbor would work? Draw the decision boundary for it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endParaRPr lang="en-US" sz="1800" dirty="0"/>
          </a:p>
          <a:p>
            <a:pPr eaLnBrk="1" hangingPunct="1">
              <a:defRPr/>
            </a:pPr>
            <a:r>
              <a:rPr lang="en-US" sz="1800" dirty="0"/>
              <a:t>How well to you think a decision tree would work? Draw the decision tree, and draw the decision boundary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</a:rPr>
              <a:t>(just a rough sketch)</a:t>
            </a:r>
          </a:p>
          <a:p>
            <a:pPr eaLnBrk="1" hangingPunct="1">
              <a:defRPr/>
            </a:pPr>
            <a:r>
              <a:rPr lang="en-US" sz="1800" dirty="0"/>
              <a:t>Note: This is a tricky one. There is a good decision tree for this problem, but it is not clear that the algorithm we discussed would find it. For now, just draw the </a:t>
            </a:r>
            <a:r>
              <a:rPr lang="en-US" sz="1800" i="1" dirty="0"/>
              <a:t>best</a:t>
            </a:r>
            <a:r>
              <a:rPr lang="en-US" sz="1800" dirty="0"/>
              <a:t> decision tree for this problem</a:t>
            </a:r>
            <a:endParaRPr lang="en-US" dirty="0"/>
          </a:p>
        </p:txBody>
      </p:sp>
      <p:sp>
        <p:nvSpPr>
          <p:cNvPr id="11381" name="Oval 106">
            <a:extLst>
              <a:ext uri="{FF2B5EF4-FFF2-40B4-BE49-F238E27FC236}">
                <a16:creationId xmlns:a16="http://schemas.microsoft.com/office/drawing/2014/main" id="{F83F7C2C-02C9-4BDE-804C-D4E2D1C3F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3886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82" name="Oval 107">
            <a:extLst>
              <a:ext uri="{FF2B5EF4-FFF2-40B4-BE49-F238E27FC236}">
                <a16:creationId xmlns:a16="http://schemas.microsoft.com/office/drawing/2014/main" id="{E50C1BBC-1FEF-424E-9CEC-854D2C6E0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267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83" name="Oval 113">
            <a:extLst>
              <a:ext uri="{FF2B5EF4-FFF2-40B4-BE49-F238E27FC236}">
                <a16:creationId xmlns:a16="http://schemas.microsoft.com/office/drawing/2014/main" id="{B3726358-CC9E-4693-BB10-DAB4B0532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419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84" name="Oval 114">
            <a:extLst>
              <a:ext uri="{FF2B5EF4-FFF2-40B4-BE49-F238E27FC236}">
                <a16:creationId xmlns:a16="http://schemas.microsoft.com/office/drawing/2014/main" id="{1E08093B-A0A0-4F89-BA5D-95C6BBAB7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4038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85" name="Oval 115">
            <a:extLst>
              <a:ext uri="{FF2B5EF4-FFF2-40B4-BE49-F238E27FC236}">
                <a16:creationId xmlns:a16="http://schemas.microsoft.com/office/drawing/2014/main" id="{AA2C2FDF-D545-4204-89FC-B07602FEC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114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86" name="Oval 106">
            <a:extLst>
              <a:ext uri="{FF2B5EF4-FFF2-40B4-BE49-F238E27FC236}">
                <a16:creationId xmlns:a16="http://schemas.microsoft.com/office/drawing/2014/main" id="{E78C83CD-87A3-4DA1-A340-37810BAB8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038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87" name="Oval 107">
            <a:extLst>
              <a:ext uri="{FF2B5EF4-FFF2-40B4-BE49-F238E27FC236}">
                <a16:creationId xmlns:a16="http://schemas.microsoft.com/office/drawing/2014/main" id="{2C212A09-472B-47EC-9FDE-51AA21C7E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267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88" name="Oval 113">
            <a:extLst>
              <a:ext uri="{FF2B5EF4-FFF2-40B4-BE49-F238E27FC236}">
                <a16:creationId xmlns:a16="http://schemas.microsoft.com/office/drawing/2014/main" id="{D8B595C9-F8E2-4731-BDB8-F3D444C70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038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89" name="Oval 114">
            <a:extLst>
              <a:ext uri="{FF2B5EF4-FFF2-40B4-BE49-F238E27FC236}">
                <a16:creationId xmlns:a16="http://schemas.microsoft.com/office/drawing/2014/main" id="{D21E6B46-1751-46B7-9FDF-CC166C70F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810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90" name="Oval 115">
            <a:extLst>
              <a:ext uri="{FF2B5EF4-FFF2-40B4-BE49-F238E27FC236}">
                <a16:creationId xmlns:a16="http://schemas.microsoft.com/office/drawing/2014/main" id="{688729BF-DD4F-4649-9A1E-927354548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343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91" name="Oval 106">
            <a:extLst>
              <a:ext uri="{FF2B5EF4-FFF2-40B4-BE49-F238E27FC236}">
                <a16:creationId xmlns:a16="http://schemas.microsoft.com/office/drawing/2014/main" id="{43C17D92-CDEE-4C93-A1D8-51EC607D6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4495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92" name="Oval 107">
            <a:extLst>
              <a:ext uri="{FF2B5EF4-FFF2-40B4-BE49-F238E27FC236}">
                <a16:creationId xmlns:a16="http://schemas.microsoft.com/office/drawing/2014/main" id="{9BD58280-861F-45D4-8736-19115C596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4495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93" name="Oval 113">
            <a:extLst>
              <a:ext uri="{FF2B5EF4-FFF2-40B4-BE49-F238E27FC236}">
                <a16:creationId xmlns:a16="http://schemas.microsoft.com/office/drawing/2014/main" id="{61371002-131E-402E-B8B8-2C6057C89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648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94" name="Oval 114">
            <a:extLst>
              <a:ext uri="{FF2B5EF4-FFF2-40B4-BE49-F238E27FC236}">
                <a16:creationId xmlns:a16="http://schemas.microsoft.com/office/drawing/2014/main" id="{A7121619-6E8A-4BF1-A4A0-D1DDBF53F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4495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95" name="Oval 115">
            <a:extLst>
              <a:ext uri="{FF2B5EF4-FFF2-40B4-BE49-F238E27FC236}">
                <a16:creationId xmlns:a16="http://schemas.microsoft.com/office/drawing/2014/main" id="{9DF2060A-85D1-40B5-BEA9-155CF3260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4191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96" name="Oval 106">
            <a:extLst>
              <a:ext uri="{FF2B5EF4-FFF2-40B4-BE49-F238E27FC236}">
                <a16:creationId xmlns:a16="http://schemas.microsoft.com/office/drawing/2014/main" id="{DDC6368A-B634-479F-8DBD-615D8FB53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495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97" name="Oval 107">
            <a:extLst>
              <a:ext uri="{FF2B5EF4-FFF2-40B4-BE49-F238E27FC236}">
                <a16:creationId xmlns:a16="http://schemas.microsoft.com/office/drawing/2014/main" id="{1728D1D9-1342-456F-8000-516F75C5A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4724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98" name="Oval 113">
            <a:extLst>
              <a:ext uri="{FF2B5EF4-FFF2-40B4-BE49-F238E27FC236}">
                <a16:creationId xmlns:a16="http://schemas.microsoft.com/office/drawing/2014/main" id="{9DD07742-28E8-47C1-88AE-51E361AD7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114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399" name="Oval 114">
            <a:extLst>
              <a:ext uri="{FF2B5EF4-FFF2-40B4-BE49-F238E27FC236}">
                <a16:creationId xmlns:a16="http://schemas.microsoft.com/office/drawing/2014/main" id="{2C754169-7190-4903-BDB2-A027713D5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343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00" name="Oval 115">
            <a:extLst>
              <a:ext uri="{FF2B5EF4-FFF2-40B4-BE49-F238E27FC236}">
                <a16:creationId xmlns:a16="http://schemas.microsoft.com/office/drawing/2014/main" id="{39815992-E4F1-421E-B6B2-3AEB16399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191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01" name="Rectangle 108" descr="Wide downward diagonal">
            <a:extLst>
              <a:ext uri="{FF2B5EF4-FFF2-40B4-BE49-F238E27FC236}">
                <a16:creationId xmlns:a16="http://schemas.microsoft.com/office/drawing/2014/main" id="{F44EF2BB-3DAF-4FF3-96D6-82CB0AAB6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3048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02" name="Rectangle 110" descr="Wide downward diagonal">
            <a:extLst>
              <a:ext uri="{FF2B5EF4-FFF2-40B4-BE49-F238E27FC236}">
                <a16:creationId xmlns:a16="http://schemas.microsoft.com/office/drawing/2014/main" id="{653C799C-8DC6-4785-BFA7-517CFBDBB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267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03" name="Rectangle 108" descr="Wide downward diagonal">
            <a:extLst>
              <a:ext uri="{FF2B5EF4-FFF2-40B4-BE49-F238E27FC236}">
                <a16:creationId xmlns:a16="http://schemas.microsoft.com/office/drawing/2014/main" id="{5F139F99-944B-44DA-AF8F-07BD4ABD8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048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04" name="Rectangle 110" descr="Wide downward diagonal">
            <a:extLst>
              <a:ext uri="{FF2B5EF4-FFF2-40B4-BE49-F238E27FC236}">
                <a16:creationId xmlns:a16="http://schemas.microsoft.com/office/drawing/2014/main" id="{ACF84C40-5040-4447-9B0C-20C93A2EE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4038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05" name="Rectangle 108" descr="Wide downward diagonal">
            <a:extLst>
              <a:ext uri="{FF2B5EF4-FFF2-40B4-BE49-F238E27FC236}">
                <a16:creationId xmlns:a16="http://schemas.microsoft.com/office/drawing/2014/main" id="{C10AEA59-E49B-4908-9B91-649E86661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5410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06" name="Rectangle 109" descr="Wide downward diagonal">
            <a:extLst>
              <a:ext uri="{FF2B5EF4-FFF2-40B4-BE49-F238E27FC236}">
                <a16:creationId xmlns:a16="http://schemas.microsoft.com/office/drawing/2014/main" id="{D7AFB003-968C-46C7-8AB4-6CC1272B7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257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07" name="Rectangle 110" descr="Wide downward diagonal">
            <a:extLst>
              <a:ext uri="{FF2B5EF4-FFF2-40B4-BE49-F238E27FC236}">
                <a16:creationId xmlns:a16="http://schemas.microsoft.com/office/drawing/2014/main" id="{74242CCB-9AF7-4B35-898A-E5E82C4B1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029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08" name="Rectangle 111" descr="Wide downward diagonal">
            <a:extLst>
              <a:ext uri="{FF2B5EF4-FFF2-40B4-BE49-F238E27FC236}">
                <a16:creationId xmlns:a16="http://schemas.microsoft.com/office/drawing/2014/main" id="{A252C775-8A60-40EB-972F-BD3783C73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5562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09" name="Rectangle 112" descr="Wide downward diagonal">
            <a:extLst>
              <a:ext uri="{FF2B5EF4-FFF2-40B4-BE49-F238E27FC236}">
                <a16:creationId xmlns:a16="http://schemas.microsoft.com/office/drawing/2014/main" id="{B5656A49-7120-4B54-B62A-BA45BFE65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410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10" name="Rectangle 108" descr="Wide downward diagonal">
            <a:extLst>
              <a:ext uri="{FF2B5EF4-FFF2-40B4-BE49-F238E27FC236}">
                <a16:creationId xmlns:a16="http://schemas.microsoft.com/office/drawing/2014/main" id="{D1F981F8-FC3D-47FA-BD74-402EABAE5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800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11" name="Rectangle 109" descr="Wide downward diagonal">
            <a:extLst>
              <a:ext uri="{FF2B5EF4-FFF2-40B4-BE49-F238E27FC236}">
                <a16:creationId xmlns:a16="http://schemas.microsoft.com/office/drawing/2014/main" id="{D38C0EB9-90BF-4AA5-B2C0-10B5FF473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638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12" name="Rectangle 110" descr="Wide downward diagonal">
            <a:extLst>
              <a:ext uri="{FF2B5EF4-FFF2-40B4-BE49-F238E27FC236}">
                <a16:creationId xmlns:a16="http://schemas.microsoft.com/office/drawing/2014/main" id="{70FE1423-A87C-4F7E-903D-015E3760A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5029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13" name="Rectangle 111" descr="Wide downward diagonal">
            <a:extLst>
              <a:ext uri="{FF2B5EF4-FFF2-40B4-BE49-F238E27FC236}">
                <a16:creationId xmlns:a16="http://schemas.microsoft.com/office/drawing/2014/main" id="{A79D02DA-5519-4607-8453-5D0E7262C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5410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14" name="Rectangle 112" descr="Wide downward diagonal">
            <a:extLst>
              <a:ext uri="{FF2B5EF4-FFF2-40B4-BE49-F238E27FC236}">
                <a16:creationId xmlns:a16="http://schemas.microsoft.com/office/drawing/2014/main" id="{93F925B6-609F-4BF6-ACF0-BC531E508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334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15" name="Rectangle 108" descr="Wide downward diagonal">
            <a:extLst>
              <a:ext uri="{FF2B5EF4-FFF2-40B4-BE49-F238E27FC236}">
                <a16:creationId xmlns:a16="http://schemas.microsoft.com/office/drawing/2014/main" id="{61FB9A99-2CD2-4497-B0D3-90DF043BF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5257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16" name="Rectangle 110" descr="Wide downward diagonal">
            <a:extLst>
              <a:ext uri="{FF2B5EF4-FFF2-40B4-BE49-F238E27FC236}">
                <a16:creationId xmlns:a16="http://schemas.microsoft.com/office/drawing/2014/main" id="{A7F319B4-EBD3-4550-9CCE-E41A11F42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5562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17" name="Rectangle 108" descr="Wide downward diagonal">
            <a:extLst>
              <a:ext uri="{FF2B5EF4-FFF2-40B4-BE49-F238E27FC236}">
                <a16:creationId xmlns:a16="http://schemas.microsoft.com/office/drawing/2014/main" id="{500A68FC-5051-42E7-9753-79D17F16C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4953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18" name="Rectangle 110" descr="Wide downward diagonal">
            <a:extLst>
              <a:ext uri="{FF2B5EF4-FFF2-40B4-BE49-F238E27FC236}">
                <a16:creationId xmlns:a16="http://schemas.microsoft.com/office/drawing/2014/main" id="{A3A6C38B-CE5F-4E11-9625-C51F3745F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105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19" name="Rectangle 109" descr="Wide downward diagonal">
            <a:extLst>
              <a:ext uri="{FF2B5EF4-FFF2-40B4-BE49-F238E27FC236}">
                <a16:creationId xmlns:a16="http://schemas.microsoft.com/office/drawing/2014/main" id="{D386E9C3-65C1-4725-AC73-49BF413F8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124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20" name="Rectangle 110" descr="Wide downward diagonal">
            <a:extLst>
              <a:ext uri="{FF2B5EF4-FFF2-40B4-BE49-F238E27FC236}">
                <a16:creationId xmlns:a16="http://schemas.microsoft.com/office/drawing/2014/main" id="{38FD4465-A0C7-4B46-9040-FABEB9761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352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21" name="Rectangle 112" descr="Wide downward diagonal">
            <a:extLst>
              <a:ext uri="{FF2B5EF4-FFF2-40B4-BE49-F238E27FC236}">
                <a16:creationId xmlns:a16="http://schemas.microsoft.com/office/drawing/2014/main" id="{527DDB9B-31D6-4A38-9382-574FB4520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352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22" name="Rectangle 108" descr="Wide downward diagonal">
            <a:extLst>
              <a:ext uri="{FF2B5EF4-FFF2-40B4-BE49-F238E27FC236}">
                <a16:creationId xmlns:a16="http://schemas.microsoft.com/office/drawing/2014/main" id="{2C814620-4114-499D-A139-EA2BAAA96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200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23" name="Rectangle 109" descr="Wide downward diagonal">
            <a:extLst>
              <a:ext uri="{FF2B5EF4-FFF2-40B4-BE49-F238E27FC236}">
                <a16:creationId xmlns:a16="http://schemas.microsoft.com/office/drawing/2014/main" id="{C08A861E-A3D9-47DA-8FB9-F84C6428C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048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24" name="Rectangle 112" descr="Wide downward diagonal">
            <a:extLst>
              <a:ext uri="{FF2B5EF4-FFF2-40B4-BE49-F238E27FC236}">
                <a16:creationId xmlns:a16="http://schemas.microsoft.com/office/drawing/2014/main" id="{4D45BA12-D114-4EDC-BF30-3E63A6FD8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276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425" name="Rectangle 108" descr="Wide downward diagonal">
            <a:extLst>
              <a:ext uri="{FF2B5EF4-FFF2-40B4-BE49-F238E27FC236}">
                <a16:creationId xmlns:a16="http://schemas.microsoft.com/office/drawing/2014/main" id="{14A5DC1E-27AF-4D9E-BC88-4C4A20A54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2971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  <p:extLst>
      <p:ext uri="{BB962C8B-B14F-4D97-AF65-F5344CB8AC3E}">
        <p14:creationId xmlns:p14="http://schemas.microsoft.com/office/powerpoint/2010/main" val="398391777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2E4550-BAA2-4F89-B6FE-4FEE4FF2C7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"/>
          </a:xfrm>
        </p:spPr>
        <p:txBody>
          <a:bodyPr>
            <a:normAutofit fontScale="90000"/>
          </a:bodyPr>
          <a:lstStyle/>
          <a:p>
            <a:r>
              <a:rPr lang="en-US" dirty="0"/>
              <a:t>Project II briefing </a:t>
            </a:r>
          </a:p>
        </p:txBody>
      </p:sp>
      <p:sp>
        <p:nvSpPr>
          <p:cNvPr id="579" name="TextBox 578">
            <a:extLst>
              <a:ext uri="{FF2B5EF4-FFF2-40B4-BE49-F238E27FC236}">
                <a16:creationId xmlns:a16="http://schemas.microsoft.com/office/drawing/2014/main" id="{2A647ADD-028E-4EA5-881B-FE9E2589A956}"/>
              </a:ext>
            </a:extLst>
          </p:cNvPr>
          <p:cNvSpPr txBox="1"/>
          <p:nvPr/>
        </p:nvSpPr>
        <p:spPr>
          <a:xfrm>
            <a:off x="308921" y="1694113"/>
            <a:ext cx="853027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  <a:p>
            <a:r>
              <a:rPr lang="en-US" dirty="0"/>
              <a:t>I am going to give you lots of help, including writing some “guide code”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My “guide code” is MATLAB, which is very close to pseudocode.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83" name="TextBox 582">
            <a:extLst>
              <a:ext uri="{FF2B5EF4-FFF2-40B4-BE49-F238E27FC236}">
                <a16:creationId xmlns:a16="http://schemas.microsoft.com/office/drawing/2014/main" id="{7C4AF8B5-8571-4A5F-98C6-950A019BC011}"/>
              </a:ext>
            </a:extLst>
          </p:cNvPr>
          <p:cNvSpPr txBox="1"/>
          <p:nvPr/>
        </p:nvSpPr>
        <p:spPr>
          <a:xfrm>
            <a:off x="2438400" y="731904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Feature Selection with Nearest Neighbor </a:t>
            </a:r>
          </a:p>
        </p:txBody>
      </p:sp>
    </p:spTree>
    <p:extLst>
      <p:ext uri="{BB962C8B-B14F-4D97-AF65-F5344CB8AC3E}">
        <p14:creationId xmlns:p14="http://schemas.microsoft.com/office/powerpoint/2010/main" val="15863496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14" descr="File:RGB color solid cube.png">
            <a:extLst>
              <a:ext uri="{FF2B5EF4-FFF2-40B4-BE49-F238E27FC236}">
                <a16:creationId xmlns:a16="http://schemas.microsoft.com/office/drawing/2014/main" id="{E4AAA9F4-5367-475B-8CE9-0B63A82C05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26" t="6250" r="7745" b="2777"/>
          <a:stretch>
            <a:fillRect/>
          </a:stretch>
        </p:blipFill>
        <p:spPr bwMode="auto">
          <a:xfrm>
            <a:off x="379413" y="1190625"/>
            <a:ext cx="1506537" cy="163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" name="Picture 15">
            <a:extLst>
              <a:ext uri="{FF2B5EF4-FFF2-40B4-BE49-F238E27FC236}">
                <a16:creationId xmlns:a16="http://schemas.microsoft.com/office/drawing/2014/main" id="{A77F4D98-42F9-4E08-ADD1-D2048AE200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48" t="29761" r="76736" b="46234"/>
          <a:stretch>
            <a:fillRect/>
          </a:stretch>
        </p:blipFill>
        <p:spPr bwMode="auto">
          <a:xfrm>
            <a:off x="2270125" y="1503363"/>
            <a:ext cx="7969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" name="Line 16">
            <a:extLst>
              <a:ext uri="{FF2B5EF4-FFF2-40B4-BE49-F238E27FC236}">
                <a16:creationId xmlns:a16="http://schemas.microsoft.com/office/drawing/2014/main" id="{0CFAB231-25B6-49E3-99A1-67150B407B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69988" y="2039938"/>
            <a:ext cx="1487487" cy="282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9" name="Text Box 18">
            <a:extLst>
              <a:ext uri="{FF2B5EF4-FFF2-40B4-BE49-F238E27FC236}">
                <a16:creationId xmlns:a16="http://schemas.microsoft.com/office/drawing/2014/main" id="{3C9BAEB6-E705-412A-8D3D-9A0298E2B6A9}"/>
              </a:ext>
            </a:extLst>
          </p:cNvPr>
          <p:cNvSpPr txBox="1">
            <a:spLocks noChangeArrowheads="1"/>
          </p:cNvSpPr>
          <p:nvPr/>
        </p:nvSpPr>
        <p:spPr bwMode="auto">
          <a:xfrm rot="2510963">
            <a:off x="544513" y="133985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R</a:t>
            </a:r>
          </a:p>
        </p:txBody>
      </p:sp>
      <p:sp>
        <p:nvSpPr>
          <p:cNvPr id="6150" name="Text Box 19">
            <a:extLst>
              <a:ext uri="{FF2B5EF4-FFF2-40B4-BE49-F238E27FC236}">
                <a16:creationId xmlns:a16="http://schemas.microsoft.com/office/drawing/2014/main" id="{DB31D62A-A349-47D6-A766-7E0CAD138C79}"/>
              </a:ext>
            </a:extLst>
          </p:cNvPr>
          <p:cNvSpPr txBox="1">
            <a:spLocks noChangeArrowheads="1"/>
          </p:cNvSpPr>
          <p:nvPr/>
        </p:nvSpPr>
        <p:spPr bwMode="auto">
          <a:xfrm rot="-1491525">
            <a:off x="1393825" y="13906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B</a:t>
            </a:r>
          </a:p>
        </p:txBody>
      </p:sp>
      <p:sp>
        <p:nvSpPr>
          <p:cNvPr id="6151" name="Text Box 20">
            <a:extLst>
              <a:ext uri="{FF2B5EF4-FFF2-40B4-BE49-F238E27FC236}">
                <a16:creationId xmlns:a16="http://schemas.microsoft.com/office/drawing/2014/main" id="{5648A39A-A690-4444-9E06-84FB2B73D8DF}"/>
              </a:ext>
            </a:extLst>
          </p:cNvPr>
          <p:cNvSpPr txBox="1">
            <a:spLocks noChangeArrowheads="1"/>
          </p:cNvSpPr>
          <p:nvPr/>
        </p:nvSpPr>
        <p:spPr bwMode="auto">
          <a:xfrm rot="-4853152">
            <a:off x="537369" y="2082007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G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2E4550-BAA2-4F89-B6FE-4FEE4FF2C7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"/>
          </a:xfrm>
        </p:spPr>
        <p:txBody>
          <a:bodyPr>
            <a:normAutofit fontScale="90000"/>
          </a:bodyPr>
          <a:lstStyle/>
          <a:p>
            <a:r>
              <a:rPr lang="en-US" dirty="0"/>
              <a:t>Project II briefing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9CCFFBA-78F2-4B3D-B7C9-1494C549708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990600"/>
            <a:ext cx="8534400" cy="762000"/>
          </a:xfrm>
        </p:spPr>
        <p:txBody>
          <a:bodyPr>
            <a:normAutofit/>
          </a:bodyPr>
          <a:lstStyle/>
          <a:p>
            <a:r>
              <a:rPr lang="en-US" sz="2400" dirty="0"/>
              <a:t>Revisit slides on Nearest Neighbor Classification</a:t>
            </a:r>
          </a:p>
        </p:txBody>
      </p: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74C4FC22-F4B8-4EB4-AC10-5AD8FB23B614}"/>
              </a:ext>
            </a:extLst>
          </p:cNvPr>
          <p:cNvGrpSpPr/>
          <p:nvPr/>
        </p:nvGrpSpPr>
        <p:grpSpPr>
          <a:xfrm>
            <a:off x="7086600" y="5188599"/>
            <a:ext cx="1756940" cy="1689721"/>
            <a:chOff x="1845231" y="1295400"/>
            <a:chExt cx="4993719" cy="4802662"/>
          </a:xfrm>
        </p:grpSpPr>
        <p:sp>
          <p:nvSpPr>
            <p:cNvPr id="4" name="Rectangle 2">
              <a:extLst>
                <a:ext uri="{FF2B5EF4-FFF2-40B4-BE49-F238E27FC236}">
                  <a16:creationId xmlns:a16="http://schemas.microsoft.com/office/drawing/2014/main" id="{C8D656A5-7759-4427-8631-84D69F9511D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008065" y="3123163"/>
              <a:ext cx="2133598" cy="4592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1" hangingPunct="1">
                <a:lnSpc>
                  <a:spcPct val="90000"/>
                </a:lnSpc>
                <a:spcBef>
                  <a:spcPct val="50000"/>
                </a:spcBef>
                <a:defRPr/>
              </a:pPr>
              <a:r>
                <a:rPr lang="en-US" sz="500" b="1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Antenna  Length</a:t>
              </a:r>
            </a:p>
          </p:txBody>
        </p:sp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91A5EEBB-135E-4981-BB8A-246F933D3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876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0EF73305-3D84-4952-B740-F1C684E9C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876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309411C7-82D9-4EA8-A5E2-F6CE55070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876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A7DEE1C8-3A18-4D32-B5C9-94AD6CBE7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876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9" name="Rectangle 7">
              <a:extLst>
                <a:ext uri="{FF2B5EF4-FFF2-40B4-BE49-F238E27FC236}">
                  <a16:creationId xmlns:a16="http://schemas.microsoft.com/office/drawing/2014/main" id="{7013259D-6D2E-4626-8373-72A28D511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876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0" name="Rectangle 8">
              <a:extLst>
                <a:ext uri="{FF2B5EF4-FFF2-40B4-BE49-F238E27FC236}">
                  <a16:creationId xmlns:a16="http://schemas.microsoft.com/office/drawing/2014/main" id="{E75885BD-EFC1-4BEA-BB2D-838CABA0D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4876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1" name="Rectangle 9">
              <a:extLst>
                <a:ext uri="{FF2B5EF4-FFF2-40B4-BE49-F238E27FC236}">
                  <a16:creationId xmlns:a16="http://schemas.microsoft.com/office/drawing/2014/main" id="{A60562C9-CE9A-42FB-9ECB-68BBD0753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4876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1DC6C225-FFAC-48E0-A1AD-54D54A8DB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4876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3" name="Rectangle 11">
              <a:extLst>
                <a:ext uri="{FF2B5EF4-FFF2-40B4-BE49-F238E27FC236}">
                  <a16:creationId xmlns:a16="http://schemas.microsoft.com/office/drawing/2014/main" id="{19306E8B-70BD-42B7-8043-E1BC3A7C3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800" y="4876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4" name="Rectangle 12">
              <a:extLst>
                <a:ext uri="{FF2B5EF4-FFF2-40B4-BE49-F238E27FC236}">
                  <a16:creationId xmlns:a16="http://schemas.microsoft.com/office/drawing/2014/main" id="{83D56FDC-4BA4-4D76-A5D0-0D2312CF9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4876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5" name="Rectangle 13">
              <a:extLst>
                <a:ext uri="{FF2B5EF4-FFF2-40B4-BE49-F238E27FC236}">
                  <a16:creationId xmlns:a16="http://schemas.microsoft.com/office/drawing/2014/main" id="{D44D92FC-F8A9-4E62-B041-ED5FB6844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495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6" name="Rectangle 14">
              <a:extLst>
                <a:ext uri="{FF2B5EF4-FFF2-40B4-BE49-F238E27FC236}">
                  <a16:creationId xmlns:a16="http://schemas.microsoft.com/office/drawing/2014/main" id="{A1B9A865-C77C-469D-AFC9-FC6E4B474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495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7" name="Rectangle 15">
              <a:extLst>
                <a:ext uri="{FF2B5EF4-FFF2-40B4-BE49-F238E27FC236}">
                  <a16:creationId xmlns:a16="http://schemas.microsoft.com/office/drawing/2014/main" id="{34274F07-3CBC-4EBB-AD3C-C247111DD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495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8" name="Rectangle 16">
              <a:extLst>
                <a:ext uri="{FF2B5EF4-FFF2-40B4-BE49-F238E27FC236}">
                  <a16:creationId xmlns:a16="http://schemas.microsoft.com/office/drawing/2014/main" id="{E54BA0F4-E9E0-4C47-8028-56E72FA1B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495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9" name="Rectangle 17">
              <a:extLst>
                <a:ext uri="{FF2B5EF4-FFF2-40B4-BE49-F238E27FC236}">
                  <a16:creationId xmlns:a16="http://schemas.microsoft.com/office/drawing/2014/main" id="{314F98BC-5160-4609-8130-684E5F1ED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495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20" name="Rectangle 18">
              <a:extLst>
                <a:ext uri="{FF2B5EF4-FFF2-40B4-BE49-F238E27FC236}">
                  <a16:creationId xmlns:a16="http://schemas.microsoft.com/office/drawing/2014/main" id="{F7DCC5C6-C8E4-49C1-BA96-B146D4909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4495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21" name="Rectangle 19">
              <a:extLst>
                <a:ext uri="{FF2B5EF4-FFF2-40B4-BE49-F238E27FC236}">
                  <a16:creationId xmlns:a16="http://schemas.microsoft.com/office/drawing/2014/main" id="{DFD1B5E8-03D7-4AE0-9BEC-21C991DBF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4495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22" name="Rectangle 20">
              <a:extLst>
                <a:ext uri="{FF2B5EF4-FFF2-40B4-BE49-F238E27FC236}">
                  <a16:creationId xmlns:a16="http://schemas.microsoft.com/office/drawing/2014/main" id="{E2A8C19B-72BD-401E-849D-E331D866C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4495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23" name="Rectangle 21">
              <a:extLst>
                <a:ext uri="{FF2B5EF4-FFF2-40B4-BE49-F238E27FC236}">
                  <a16:creationId xmlns:a16="http://schemas.microsoft.com/office/drawing/2014/main" id="{4DF9C39D-A5AC-4E71-A28A-A1D39143D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800" y="4495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24" name="Rectangle 22">
              <a:extLst>
                <a:ext uri="{FF2B5EF4-FFF2-40B4-BE49-F238E27FC236}">
                  <a16:creationId xmlns:a16="http://schemas.microsoft.com/office/drawing/2014/main" id="{657D851C-5950-4C8D-AC1A-6A40A33A2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4495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25" name="Rectangle 23">
              <a:extLst>
                <a:ext uri="{FF2B5EF4-FFF2-40B4-BE49-F238E27FC236}">
                  <a16:creationId xmlns:a16="http://schemas.microsoft.com/office/drawing/2014/main" id="{3CAFB222-24A2-45CE-88EF-4F145DB63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4114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26" name="Rectangle 24">
              <a:extLst>
                <a:ext uri="{FF2B5EF4-FFF2-40B4-BE49-F238E27FC236}">
                  <a16:creationId xmlns:a16="http://schemas.microsoft.com/office/drawing/2014/main" id="{702F94F1-CA0E-4B13-95AF-10D6BB3F4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4114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27" name="Rectangle 25">
              <a:extLst>
                <a:ext uri="{FF2B5EF4-FFF2-40B4-BE49-F238E27FC236}">
                  <a16:creationId xmlns:a16="http://schemas.microsoft.com/office/drawing/2014/main" id="{A61A2384-EC9F-4537-90B0-67CE24C92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4114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28" name="Rectangle 26">
              <a:extLst>
                <a:ext uri="{FF2B5EF4-FFF2-40B4-BE49-F238E27FC236}">
                  <a16:creationId xmlns:a16="http://schemas.microsoft.com/office/drawing/2014/main" id="{2FFDDC26-AABA-4E05-BBE9-3F21D59C5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4114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29" name="Rectangle 27">
              <a:extLst>
                <a:ext uri="{FF2B5EF4-FFF2-40B4-BE49-F238E27FC236}">
                  <a16:creationId xmlns:a16="http://schemas.microsoft.com/office/drawing/2014/main" id="{3DCA64D3-1304-4EDA-8A58-1FC9EBB12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4114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0" name="Rectangle 28">
              <a:extLst>
                <a:ext uri="{FF2B5EF4-FFF2-40B4-BE49-F238E27FC236}">
                  <a16:creationId xmlns:a16="http://schemas.microsoft.com/office/drawing/2014/main" id="{F6DEA2BA-D429-4D4E-B8F9-C5CB61850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4114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1" name="Rectangle 29">
              <a:extLst>
                <a:ext uri="{FF2B5EF4-FFF2-40B4-BE49-F238E27FC236}">
                  <a16:creationId xmlns:a16="http://schemas.microsoft.com/office/drawing/2014/main" id="{34F30A87-E8A5-45EE-9752-8B8808F60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4114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2" name="Rectangle 30">
              <a:extLst>
                <a:ext uri="{FF2B5EF4-FFF2-40B4-BE49-F238E27FC236}">
                  <a16:creationId xmlns:a16="http://schemas.microsoft.com/office/drawing/2014/main" id="{BF3ADFBD-56A2-4C08-946D-AC85BE35F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4114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3" name="Rectangle 31">
              <a:extLst>
                <a:ext uri="{FF2B5EF4-FFF2-40B4-BE49-F238E27FC236}">
                  <a16:creationId xmlns:a16="http://schemas.microsoft.com/office/drawing/2014/main" id="{177A4B1B-3E7F-4D5C-966F-DBE466863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800" y="4114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4" name="Rectangle 32">
              <a:extLst>
                <a:ext uri="{FF2B5EF4-FFF2-40B4-BE49-F238E27FC236}">
                  <a16:creationId xmlns:a16="http://schemas.microsoft.com/office/drawing/2014/main" id="{E21C4BA0-9BDC-4F27-875B-54C51A24B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4114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5" name="Rectangle 33">
              <a:extLst>
                <a:ext uri="{FF2B5EF4-FFF2-40B4-BE49-F238E27FC236}">
                  <a16:creationId xmlns:a16="http://schemas.microsoft.com/office/drawing/2014/main" id="{A934451E-CB9E-40B6-8D64-631EDC972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733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6" name="Rectangle 34">
              <a:extLst>
                <a:ext uri="{FF2B5EF4-FFF2-40B4-BE49-F238E27FC236}">
                  <a16:creationId xmlns:a16="http://schemas.microsoft.com/office/drawing/2014/main" id="{738C64E5-E340-4554-83E8-81EBA0EEB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733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7" name="Rectangle 35">
              <a:extLst>
                <a:ext uri="{FF2B5EF4-FFF2-40B4-BE49-F238E27FC236}">
                  <a16:creationId xmlns:a16="http://schemas.microsoft.com/office/drawing/2014/main" id="{18B8D163-B489-4534-BA6A-A8B23696A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733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8" name="Rectangle 36">
              <a:extLst>
                <a:ext uri="{FF2B5EF4-FFF2-40B4-BE49-F238E27FC236}">
                  <a16:creationId xmlns:a16="http://schemas.microsoft.com/office/drawing/2014/main" id="{1EA16770-9D5F-4230-B7AE-18DDE8668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733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9" name="Rectangle 37">
              <a:extLst>
                <a:ext uri="{FF2B5EF4-FFF2-40B4-BE49-F238E27FC236}">
                  <a16:creationId xmlns:a16="http://schemas.microsoft.com/office/drawing/2014/main" id="{0FCE6E05-AAEA-4DD5-8320-051C51678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733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0" name="Rectangle 38">
              <a:extLst>
                <a:ext uri="{FF2B5EF4-FFF2-40B4-BE49-F238E27FC236}">
                  <a16:creationId xmlns:a16="http://schemas.microsoft.com/office/drawing/2014/main" id="{FE7E9E23-5E2C-42B9-9603-4B501A70A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3733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1" name="Rectangle 39">
              <a:extLst>
                <a:ext uri="{FF2B5EF4-FFF2-40B4-BE49-F238E27FC236}">
                  <a16:creationId xmlns:a16="http://schemas.microsoft.com/office/drawing/2014/main" id="{E0D307FD-CF96-42BA-8C88-4E4F8379C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3733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2" name="Rectangle 40">
              <a:extLst>
                <a:ext uri="{FF2B5EF4-FFF2-40B4-BE49-F238E27FC236}">
                  <a16:creationId xmlns:a16="http://schemas.microsoft.com/office/drawing/2014/main" id="{BDAA741C-B48B-4E7F-935D-8C0035822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3733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3" name="Rectangle 41">
              <a:extLst>
                <a:ext uri="{FF2B5EF4-FFF2-40B4-BE49-F238E27FC236}">
                  <a16:creationId xmlns:a16="http://schemas.microsoft.com/office/drawing/2014/main" id="{3F970FA7-21CB-41E6-8118-EC5D86DB3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800" y="3733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4" name="Rectangle 42">
              <a:extLst>
                <a:ext uri="{FF2B5EF4-FFF2-40B4-BE49-F238E27FC236}">
                  <a16:creationId xmlns:a16="http://schemas.microsoft.com/office/drawing/2014/main" id="{6F46671C-37C8-4D4C-8D34-4719D3B36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3733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5" name="Rectangle 43">
              <a:extLst>
                <a:ext uri="{FF2B5EF4-FFF2-40B4-BE49-F238E27FC236}">
                  <a16:creationId xmlns:a16="http://schemas.microsoft.com/office/drawing/2014/main" id="{BC4E0286-2399-4FDD-A594-AB1B72EFC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3352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6" name="Rectangle 44">
              <a:extLst>
                <a:ext uri="{FF2B5EF4-FFF2-40B4-BE49-F238E27FC236}">
                  <a16:creationId xmlns:a16="http://schemas.microsoft.com/office/drawing/2014/main" id="{47E5182D-F57F-4290-805D-55CB0026E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352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7" name="Rectangle 45">
              <a:extLst>
                <a:ext uri="{FF2B5EF4-FFF2-40B4-BE49-F238E27FC236}">
                  <a16:creationId xmlns:a16="http://schemas.microsoft.com/office/drawing/2014/main" id="{62FA35E3-19EF-49E3-B30D-C3219CD8A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3352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8" name="Rectangle 46">
              <a:extLst>
                <a:ext uri="{FF2B5EF4-FFF2-40B4-BE49-F238E27FC236}">
                  <a16:creationId xmlns:a16="http://schemas.microsoft.com/office/drawing/2014/main" id="{B08E9088-104B-4599-9852-FC0134B97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352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9" name="Rectangle 47">
              <a:extLst>
                <a:ext uri="{FF2B5EF4-FFF2-40B4-BE49-F238E27FC236}">
                  <a16:creationId xmlns:a16="http://schemas.microsoft.com/office/drawing/2014/main" id="{B0E6B47D-BE8A-4E59-81FC-DE7A48680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3352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0" name="Rectangle 48">
              <a:extLst>
                <a:ext uri="{FF2B5EF4-FFF2-40B4-BE49-F238E27FC236}">
                  <a16:creationId xmlns:a16="http://schemas.microsoft.com/office/drawing/2014/main" id="{B24B6E64-C358-4937-813B-BE090C50B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3352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1" name="Rectangle 49">
              <a:extLst>
                <a:ext uri="{FF2B5EF4-FFF2-40B4-BE49-F238E27FC236}">
                  <a16:creationId xmlns:a16="http://schemas.microsoft.com/office/drawing/2014/main" id="{2C079415-A591-4E57-84AD-389C878E0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3352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2" name="Rectangle 50">
              <a:extLst>
                <a:ext uri="{FF2B5EF4-FFF2-40B4-BE49-F238E27FC236}">
                  <a16:creationId xmlns:a16="http://schemas.microsoft.com/office/drawing/2014/main" id="{D74ABD72-4AE0-4122-AD9E-9A0E5E7CA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3352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3" name="Rectangle 51">
              <a:extLst>
                <a:ext uri="{FF2B5EF4-FFF2-40B4-BE49-F238E27FC236}">
                  <a16:creationId xmlns:a16="http://schemas.microsoft.com/office/drawing/2014/main" id="{074AE80D-6327-4135-AF79-C8CA409F6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800" y="3352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4" name="Rectangle 52">
              <a:extLst>
                <a:ext uri="{FF2B5EF4-FFF2-40B4-BE49-F238E27FC236}">
                  <a16:creationId xmlns:a16="http://schemas.microsoft.com/office/drawing/2014/main" id="{55F6FE7B-E64C-421F-93B0-95A68EA60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3352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5" name="Rectangle 53">
              <a:extLst>
                <a:ext uri="{FF2B5EF4-FFF2-40B4-BE49-F238E27FC236}">
                  <a16:creationId xmlns:a16="http://schemas.microsoft.com/office/drawing/2014/main" id="{60AB26FC-411E-4099-83A1-89A33ABBD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971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6" name="Rectangle 54">
              <a:extLst>
                <a:ext uri="{FF2B5EF4-FFF2-40B4-BE49-F238E27FC236}">
                  <a16:creationId xmlns:a16="http://schemas.microsoft.com/office/drawing/2014/main" id="{97B47024-A0D7-4B4B-A11E-DBEF6031A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971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7" name="Rectangle 55">
              <a:extLst>
                <a:ext uri="{FF2B5EF4-FFF2-40B4-BE49-F238E27FC236}">
                  <a16:creationId xmlns:a16="http://schemas.microsoft.com/office/drawing/2014/main" id="{D93EE8AA-17D3-4902-85FA-579E9912E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971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8" name="Rectangle 56">
              <a:extLst>
                <a:ext uri="{FF2B5EF4-FFF2-40B4-BE49-F238E27FC236}">
                  <a16:creationId xmlns:a16="http://schemas.microsoft.com/office/drawing/2014/main" id="{1DB49543-1C06-4131-AE77-1E04C648E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971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9" name="Rectangle 57">
              <a:extLst>
                <a:ext uri="{FF2B5EF4-FFF2-40B4-BE49-F238E27FC236}">
                  <a16:creationId xmlns:a16="http://schemas.microsoft.com/office/drawing/2014/main" id="{331D8A97-0815-4497-9C07-0C0452218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971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60" name="Rectangle 58">
              <a:extLst>
                <a:ext uri="{FF2B5EF4-FFF2-40B4-BE49-F238E27FC236}">
                  <a16:creationId xmlns:a16="http://schemas.microsoft.com/office/drawing/2014/main" id="{8281CFB3-6173-43F4-81DC-541F57EA7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2971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61" name="Rectangle 59">
              <a:extLst>
                <a:ext uri="{FF2B5EF4-FFF2-40B4-BE49-F238E27FC236}">
                  <a16:creationId xmlns:a16="http://schemas.microsoft.com/office/drawing/2014/main" id="{34390429-6EB5-4452-85B0-5428D3811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2971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62" name="Rectangle 60">
              <a:extLst>
                <a:ext uri="{FF2B5EF4-FFF2-40B4-BE49-F238E27FC236}">
                  <a16:creationId xmlns:a16="http://schemas.microsoft.com/office/drawing/2014/main" id="{77E0E46C-BB44-422D-8885-76FB67A4F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971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63" name="Rectangle 61">
              <a:extLst>
                <a:ext uri="{FF2B5EF4-FFF2-40B4-BE49-F238E27FC236}">
                  <a16:creationId xmlns:a16="http://schemas.microsoft.com/office/drawing/2014/main" id="{9C5CC561-63D2-4EF6-8CC3-3693EECC4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800" y="2971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64" name="Rectangle 62">
              <a:extLst>
                <a:ext uri="{FF2B5EF4-FFF2-40B4-BE49-F238E27FC236}">
                  <a16:creationId xmlns:a16="http://schemas.microsoft.com/office/drawing/2014/main" id="{3E216A05-F0FB-43EB-A47A-4DBABC2B0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971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65" name="Rectangle 63">
              <a:extLst>
                <a:ext uri="{FF2B5EF4-FFF2-40B4-BE49-F238E27FC236}">
                  <a16:creationId xmlns:a16="http://schemas.microsoft.com/office/drawing/2014/main" id="{EFCA4B89-5A5E-4DC8-A2B1-128EF812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590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66" name="Rectangle 64">
              <a:extLst>
                <a:ext uri="{FF2B5EF4-FFF2-40B4-BE49-F238E27FC236}">
                  <a16:creationId xmlns:a16="http://schemas.microsoft.com/office/drawing/2014/main" id="{6541E912-0719-4E9F-8368-A86E0A52C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590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67" name="Rectangle 65">
              <a:extLst>
                <a:ext uri="{FF2B5EF4-FFF2-40B4-BE49-F238E27FC236}">
                  <a16:creationId xmlns:a16="http://schemas.microsoft.com/office/drawing/2014/main" id="{C778DB48-4FB4-4918-AF75-178077A57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590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68" name="Rectangle 66">
              <a:extLst>
                <a:ext uri="{FF2B5EF4-FFF2-40B4-BE49-F238E27FC236}">
                  <a16:creationId xmlns:a16="http://schemas.microsoft.com/office/drawing/2014/main" id="{1C489160-8627-4AFC-BF4D-7904E79A8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590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69" name="Rectangle 67">
              <a:extLst>
                <a:ext uri="{FF2B5EF4-FFF2-40B4-BE49-F238E27FC236}">
                  <a16:creationId xmlns:a16="http://schemas.microsoft.com/office/drawing/2014/main" id="{863EFA0E-B40D-4F94-BA61-6C0105B28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590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70" name="Rectangle 68">
              <a:extLst>
                <a:ext uri="{FF2B5EF4-FFF2-40B4-BE49-F238E27FC236}">
                  <a16:creationId xmlns:a16="http://schemas.microsoft.com/office/drawing/2014/main" id="{A1D840C6-EBA4-437C-AAC5-77D932FEB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2590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71" name="Rectangle 69">
              <a:extLst>
                <a:ext uri="{FF2B5EF4-FFF2-40B4-BE49-F238E27FC236}">
                  <a16:creationId xmlns:a16="http://schemas.microsoft.com/office/drawing/2014/main" id="{5B100A47-A0DB-4CB0-9AB3-FDB9CA4F4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2590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72" name="Rectangle 70">
              <a:extLst>
                <a:ext uri="{FF2B5EF4-FFF2-40B4-BE49-F238E27FC236}">
                  <a16:creationId xmlns:a16="http://schemas.microsoft.com/office/drawing/2014/main" id="{08EBC976-BD08-407D-8525-4D4C549BE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590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73" name="Rectangle 71">
              <a:extLst>
                <a:ext uri="{FF2B5EF4-FFF2-40B4-BE49-F238E27FC236}">
                  <a16:creationId xmlns:a16="http://schemas.microsoft.com/office/drawing/2014/main" id="{5D573F32-F4E3-4094-8DA7-CF0A00B8C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800" y="2590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74" name="Rectangle 72">
              <a:extLst>
                <a:ext uri="{FF2B5EF4-FFF2-40B4-BE49-F238E27FC236}">
                  <a16:creationId xmlns:a16="http://schemas.microsoft.com/office/drawing/2014/main" id="{7130DD77-E02B-466F-83FC-C4B249332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590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75" name="Rectangle 73">
              <a:extLst>
                <a:ext uri="{FF2B5EF4-FFF2-40B4-BE49-F238E27FC236}">
                  <a16:creationId xmlns:a16="http://schemas.microsoft.com/office/drawing/2014/main" id="{97CD6290-15BE-4682-AC41-4A4D16550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2209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76" name="Rectangle 74">
              <a:extLst>
                <a:ext uri="{FF2B5EF4-FFF2-40B4-BE49-F238E27FC236}">
                  <a16:creationId xmlns:a16="http://schemas.microsoft.com/office/drawing/2014/main" id="{1F1DF428-6C40-4905-AF77-15A80FDFC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2209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77" name="Rectangle 75">
              <a:extLst>
                <a:ext uri="{FF2B5EF4-FFF2-40B4-BE49-F238E27FC236}">
                  <a16:creationId xmlns:a16="http://schemas.microsoft.com/office/drawing/2014/main" id="{B418C9A4-241F-4E16-ADF9-8EEB9998A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209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78" name="Rectangle 76">
              <a:extLst>
                <a:ext uri="{FF2B5EF4-FFF2-40B4-BE49-F238E27FC236}">
                  <a16:creationId xmlns:a16="http://schemas.microsoft.com/office/drawing/2014/main" id="{156992E7-223C-4B5F-9242-69ABD2E1F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2209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79" name="Rectangle 77">
              <a:extLst>
                <a:ext uri="{FF2B5EF4-FFF2-40B4-BE49-F238E27FC236}">
                  <a16:creationId xmlns:a16="http://schemas.microsoft.com/office/drawing/2014/main" id="{2FC3034D-DC0D-42F0-A6EA-BF7B95FC2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2209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80" name="Rectangle 78">
              <a:extLst>
                <a:ext uri="{FF2B5EF4-FFF2-40B4-BE49-F238E27FC236}">
                  <a16:creationId xmlns:a16="http://schemas.microsoft.com/office/drawing/2014/main" id="{1581A855-17DE-4521-8031-90038F886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2209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81" name="Rectangle 79">
              <a:extLst>
                <a:ext uri="{FF2B5EF4-FFF2-40B4-BE49-F238E27FC236}">
                  <a16:creationId xmlns:a16="http://schemas.microsoft.com/office/drawing/2014/main" id="{FEE78603-F34C-45BD-9C49-853364488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2209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82" name="Rectangle 80">
              <a:extLst>
                <a:ext uri="{FF2B5EF4-FFF2-40B4-BE49-F238E27FC236}">
                  <a16:creationId xmlns:a16="http://schemas.microsoft.com/office/drawing/2014/main" id="{C9FAD283-A2A3-45BD-A4EF-A8F279C97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209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83" name="Rectangle 81">
              <a:extLst>
                <a:ext uri="{FF2B5EF4-FFF2-40B4-BE49-F238E27FC236}">
                  <a16:creationId xmlns:a16="http://schemas.microsoft.com/office/drawing/2014/main" id="{64645467-A965-48D9-9FFD-346413191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800" y="2209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84" name="Rectangle 82">
              <a:extLst>
                <a:ext uri="{FF2B5EF4-FFF2-40B4-BE49-F238E27FC236}">
                  <a16:creationId xmlns:a16="http://schemas.microsoft.com/office/drawing/2014/main" id="{3E74133D-5E0E-4B84-B337-D9FB7D318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209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85" name="Rectangle 83">
              <a:extLst>
                <a:ext uri="{FF2B5EF4-FFF2-40B4-BE49-F238E27FC236}">
                  <a16:creationId xmlns:a16="http://schemas.microsoft.com/office/drawing/2014/main" id="{E7F84A59-AD7D-4437-9017-D86717C36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1828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86" name="Rectangle 84">
              <a:extLst>
                <a:ext uri="{FF2B5EF4-FFF2-40B4-BE49-F238E27FC236}">
                  <a16:creationId xmlns:a16="http://schemas.microsoft.com/office/drawing/2014/main" id="{C2985466-E20F-4FA2-A218-6ED109DF8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1828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87" name="Rectangle 85">
              <a:extLst>
                <a:ext uri="{FF2B5EF4-FFF2-40B4-BE49-F238E27FC236}">
                  <a16:creationId xmlns:a16="http://schemas.microsoft.com/office/drawing/2014/main" id="{2AAE10CD-1CF8-4271-9BEC-28FDAF35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1828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88" name="Rectangle 86">
              <a:extLst>
                <a:ext uri="{FF2B5EF4-FFF2-40B4-BE49-F238E27FC236}">
                  <a16:creationId xmlns:a16="http://schemas.microsoft.com/office/drawing/2014/main" id="{3D84B17A-CE52-40A6-8F06-7A7CD2698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1828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89" name="Rectangle 87">
              <a:extLst>
                <a:ext uri="{FF2B5EF4-FFF2-40B4-BE49-F238E27FC236}">
                  <a16:creationId xmlns:a16="http://schemas.microsoft.com/office/drawing/2014/main" id="{DD3BEA5C-E9F0-4E42-969C-15050EB3D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1828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90" name="Rectangle 88">
              <a:extLst>
                <a:ext uri="{FF2B5EF4-FFF2-40B4-BE49-F238E27FC236}">
                  <a16:creationId xmlns:a16="http://schemas.microsoft.com/office/drawing/2014/main" id="{30E35C0E-08ED-4CF5-8AA4-EDA1EA1B9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1828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91" name="Rectangle 89">
              <a:extLst>
                <a:ext uri="{FF2B5EF4-FFF2-40B4-BE49-F238E27FC236}">
                  <a16:creationId xmlns:a16="http://schemas.microsoft.com/office/drawing/2014/main" id="{4A204460-B5A8-42AF-906A-D3EF1DB88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1828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92" name="Rectangle 90">
              <a:extLst>
                <a:ext uri="{FF2B5EF4-FFF2-40B4-BE49-F238E27FC236}">
                  <a16:creationId xmlns:a16="http://schemas.microsoft.com/office/drawing/2014/main" id="{DDC28DBC-83FE-4E71-9B3B-D8F14FE65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1828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93" name="Rectangle 91">
              <a:extLst>
                <a:ext uri="{FF2B5EF4-FFF2-40B4-BE49-F238E27FC236}">
                  <a16:creationId xmlns:a16="http://schemas.microsoft.com/office/drawing/2014/main" id="{2CCB0ABA-E180-4AF0-8150-3134B7594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800" y="1828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94" name="Rectangle 92">
              <a:extLst>
                <a:ext uri="{FF2B5EF4-FFF2-40B4-BE49-F238E27FC236}">
                  <a16:creationId xmlns:a16="http://schemas.microsoft.com/office/drawing/2014/main" id="{C88D99FC-5F9B-4E13-BB06-D865F76C5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1828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95" name="Rectangle 93">
              <a:extLst>
                <a:ext uri="{FF2B5EF4-FFF2-40B4-BE49-F238E27FC236}">
                  <a16:creationId xmlns:a16="http://schemas.microsoft.com/office/drawing/2014/main" id="{9F6AD5E3-5EF5-4957-96C0-69118E079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800" y="1447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96" name="Rectangle 94">
              <a:extLst>
                <a:ext uri="{FF2B5EF4-FFF2-40B4-BE49-F238E27FC236}">
                  <a16:creationId xmlns:a16="http://schemas.microsoft.com/office/drawing/2014/main" id="{A31480AB-12E8-4AE9-B4C2-A0168378A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1447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97" name="Rectangle 95">
              <a:extLst>
                <a:ext uri="{FF2B5EF4-FFF2-40B4-BE49-F238E27FC236}">
                  <a16:creationId xmlns:a16="http://schemas.microsoft.com/office/drawing/2014/main" id="{147222C7-BEA3-47B6-AE11-A617D7434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1447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98" name="Rectangle 96">
              <a:extLst>
                <a:ext uri="{FF2B5EF4-FFF2-40B4-BE49-F238E27FC236}">
                  <a16:creationId xmlns:a16="http://schemas.microsoft.com/office/drawing/2014/main" id="{F9D69DA5-2E80-4C86-AA4A-3DEA8D1EC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1447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99" name="Rectangle 97">
              <a:extLst>
                <a:ext uri="{FF2B5EF4-FFF2-40B4-BE49-F238E27FC236}">
                  <a16:creationId xmlns:a16="http://schemas.microsoft.com/office/drawing/2014/main" id="{C216FFDF-5C3D-4A5B-BA4B-3B4C14364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00" y="1447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00" name="Rectangle 98">
              <a:extLst>
                <a:ext uri="{FF2B5EF4-FFF2-40B4-BE49-F238E27FC236}">
                  <a16:creationId xmlns:a16="http://schemas.microsoft.com/office/drawing/2014/main" id="{90CCFDC3-5522-498C-9085-5AFCB728E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1447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01" name="Rectangle 99">
              <a:extLst>
                <a:ext uri="{FF2B5EF4-FFF2-40B4-BE49-F238E27FC236}">
                  <a16:creationId xmlns:a16="http://schemas.microsoft.com/office/drawing/2014/main" id="{DBEA1781-493E-43C0-9A5A-371994C31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800" y="1447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02" name="Rectangle 100">
              <a:extLst>
                <a:ext uri="{FF2B5EF4-FFF2-40B4-BE49-F238E27FC236}">
                  <a16:creationId xmlns:a16="http://schemas.microsoft.com/office/drawing/2014/main" id="{1592EED4-6F5F-4611-8AEF-38E97B028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1447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03" name="Rectangle 101">
              <a:extLst>
                <a:ext uri="{FF2B5EF4-FFF2-40B4-BE49-F238E27FC236}">
                  <a16:creationId xmlns:a16="http://schemas.microsoft.com/office/drawing/2014/main" id="{0365872E-6064-4BE4-B41D-E849F419A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800" y="1447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04" name="Rectangle 102">
              <a:extLst>
                <a:ext uri="{FF2B5EF4-FFF2-40B4-BE49-F238E27FC236}">
                  <a16:creationId xmlns:a16="http://schemas.microsoft.com/office/drawing/2014/main" id="{D2E3C870-DDD6-4CAB-B108-98F49D342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1447800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05" name="Line 103">
              <a:extLst>
                <a:ext uri="{FF2B5EF4-FFF2-40B4-BE49-F238E27FC236}">
                  <a16:creationId xmlns:a16="http://schemas.microsoft.com/office/drawing/2014/main" id="{75207797-5769-4E8C-93DE-A6A40D3871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0800" y="5257800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500"/>
            </a:p>
          </p:txBody>
        </p:sp>
        <p:sp>
          <p:nvSpPr>
            <p:cNvPr id="106" name="Line 104">
              <a:extLst>
                <a:ext uri="{FF2B5EF4-FFF2-40B4-BE49-F238E27FC236}">
                  <a16:creationId xmlns:a16="http://schemas.microsoft.com/office/drawing/2014/main" id="{ADAE6407-F149-4EFF-BC2C-BFD9C7FE04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0800" y="1447800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500"/>
            </a:p>
          </p:txBody>
        </p:sp>
        <p:sp>
          <p:nvSpPr>
            <p:cNvPr id="107" name="Oval 105">
              <a:extLst>
                <a:ext uri="{FF2B5EF4-FFF2-40B4-BE49-F238E27FC236}">
                  <a16:creationId xmlns:a16="http://schemas.microsoft.com/office/drawing/2014/main" id="{9ED7EE07-7D8A-4FEE-8D11-869D4EDB9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1800" y="39624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08" name="Oval 106">
              <a:extLst>
                <a:ext uri="{FF2B5EF4-FFF2-40B4-BE49-F238E27FC236}">
                  <a16:creationId xmlns:a16="http://schemas.microsoft.com/office/drawing/2014/main" id="{45CB329B-2A98-4C79-BB99-68F4B8491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44958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09" name="Rectangle 107" descr="Wide downward diagonal">
              <a:extLst>
                <a:ext uri="{FF2B5EF4-FFF2-40B4-BE49-F238E27FC236}">
                  <a16:creationId xmlns:a16="http://schemas.microsoft.com/office/drawing/2014/main" id="{D7043DFC-5CE6-4DBD-8D77-B9F5FC189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348" y="1968995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10" name="Rectangle 108" descr="Wide downward diagonal">
              <a:extLst>
                <a:ext uri="{FF2B5EF4-FFF2-40B4-BE49-F238E27FC236}">
                  <a16:creationId xmlns:a16="http://schemas.microsoft.com/office/drawing/2014/main" id="{A431B29A-6BBC-4937-B3FB-A41532C2B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3000" y="266700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11" name="Rectangle 109" descr="Wide downward diagonal">
              <a:extLst>
                <a:ext uri="{FF2B5EF4-FFF2-40B4-BE49-F238E27FC236}">
                  <a16:creationId xmlns:a16="http://schemas.microsoft.com/office/drawing/2014/main" id="{4B6FDAAF-ECE9-407A-9CFB-D9C383EC3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67640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12" name="Rectangle 110" descr="Wide downward diagonal">
              <a:extLst>
                <a:ext uri="{FF2B5EF4-FFF2-40B4-BE49-F238E27FC236}">
                  <a16:creationId xmlns:a16="http://schemas.microsoft.com/office/drawing/2014/main" id="{5CFA4B99-AD74-46E0-BC2D-E5CBD8669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5000" y="266700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13" name="Rectangle 111" descr="Wide downward diagonal">
              <a:extLst>
                <a:ext uri="{FF2B5EF4-FFF2-40B4-BE49-F238E27FC236}">
                  <a16:creationId xmlns:a16="http://schemas.microsoft.com/office/drawing/2014/main" id="{615D9F4C-66FC-4A43-B08B-49E06D3F9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800" y="3429000"/>
              <a:ext cx="152400" cy="152400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14" name="Oval 112">
              <a:extLst>
                <a:ext uri="{FF2B5EF4-FFF2-40B4-BE49-F238E27FC236}">
                  <a16:creationId xmlns:a16="http://schemas.microsoft.com/office/drawing/2014/main" id="{7642CB5E-E864-4479-A656-AF33C0F7C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200" y="31242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15" name="Oval 113">
              <a:extLst>
                <a:ext uri="{FF2B5EF4-FFF2-40B4-BE49-F238E27FC236}">
                  <a16:creationId xmlns:a16="http://schemas.microsoft.com/office/drawing/2014/main" id="{CE9EDAEB-84DE-4D9E-8D2D-50ED82747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48006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116" name="Oval 114">
              <a:extLst>
                <a:ext uri="{FF2B5EF4-FFF2-40B4-BE49-F238E27FC236}">
                  <a16:creationId xmlns:a16="http://schemas.microsoft.com/office/drawing/2014/main" id="{A9C51D25-965E-4A15-98D8-28E84ED74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3429000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grpSp>
          <p:nvGrpSpPr>
            <p:cNvPr id="117" name="Group 115">
              <a:extLst>
                <a:ext uri="{FF2B5EF4-FFF2-40B4-BE49-F238E27FC236}">
                  <a16:creationId xmlns:a16="http://schemas.microsoft.com/office/drawing/2014/main" id="{C19BDC6A-BA0D-4EDB-8FFB-CCA277C3CB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7400" y="1295400"/>
              <a:ext cx="4781550" cy="4564063"/>
              <a:chOff x="1104" y="703"/>
              <a:chExt cx="3012" cy="2875"/>
            </a:xfrm>
          </p:grpSpPr>
          <p:sp>
            <p:nvSpPr>
              <p:cNvPr id="118" name="Text Box 116">
                <a:extLst>
                  <a:ext uri="{FF2B5EF4-FFF2-40B4-BE49-F238E27FC236}">
                    <a16:creationId xmlns:a16="http://schemas.microsoft.com/office/drawing/2014/main" id="{F61AB3BF-A6A4-47B9-A0D7-C4ACCB7F5E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4" y="703"/>
                <a:ext cx="468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10</a:t>
                </a:r>
              </a:p>
            </p:txBody>
          </p:sp>
          <p:sp>
            <p:nvSpPr>
              <p:cNvPr id="119" name="Text Box 117">
                <a:extLst>
                  <a:ext uri="{FF2B5EF4-FFF2-40B4-BE49-F238E27FC236}">
                    <a16:creationId xmlns:a16="http://schemas.microsoft.com/office/drawing/2014/main" id="{1908CF72-D30D-46A9-92D2-587D3326A8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1</a:t>
                </a:r>
              </a:p>
            </p:txBody>
          </p:sp>
          <p:sp>
            <p:nvSpPr>
              <p:cNvPr id="120" name="Text Box 118">
                <a:extLst>
                  <a:ext uri="{FF2B5EF4-FFF2-40B4-BE49-F238E27FC236}">
                    <a16:creationId xmlns:a16="http://schemas.microsoft.com/office/drawing/2014/main" id="{94029262-C40F-4307-B67E-807DE44BA5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2</a:t>
                </a:r>
              </a:p>
            </p:txBody>
          </p:sp>
          <p:sp>
            <p:nvSpPr>
              <p:cNvPr id="121" name="Text Box 119">
                <a:extLst>
                  <a:ext uri="{FF2B5EF4-FFF2-40B4-BE49-F238E27FC236}">
                    <a16:creationId xmlns:a16="http://schemas.microsoft.com/office/drawing/2014/main" id="{48E9CE9C-EA75-4EE4-9225-863480913E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1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3</a:t>
                </a:r>
              </a:p>
            </p:txBody>
          </p:sp>
          <p:sp>
            <p:nvSpPr>
              <p:cNvPr id="122" name="Text Box 120">
                <a:extLst>
                  <a:ext uri="{FF2B5EF4-FFF2-40B4-BE49-F238E27FC236}">
                    <a16:creationId xmlns:a16="http://schemas.microsoft.com/office/drawing/2014/main" id="{7FFC8304-6E02-4A41-A634-E3A06EE9AD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4</a:t>
                </a:r>
              </a:p>
            </p:txBody>
          </p:sp>
          <p:sp>
            <p:nvSpPr>
              <p:cNvPr id="123" name="Text Box 121">
                <a:extLst>
                  <a:ext uri="{FF2B5EF4-FFF2-40B4-BE49-F238E27FC236}">
                    <a16:creationId xmlns:a16="http://schemas.microsoft.com/office/drawing/2014/main" id="{4CD1428F-C0D4-4A21-8CC1-D8B1FE8CAE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9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5</a:t>
                </a:r>
              </a:p>
            </p:txBody>
          </p:sp>
          <p:sp>
            <p:nvSpPr>
              <p:cNvPr id="124" name="Text Box 122">
                <a:extLst>
                  <a:ext uri="{FF2B5EF4-FFF2-40B4-BE49-F238E27FC236}">
                    <a16:creationId xmlns:a16="http://schemas.microsoft.com/office/drawing/2014/main" id="{AC3B8490-450A-4632-A7C7-2294261A7F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6</a:t>
                </a:r>
              </a:p>
            </p:txBody>
          </p:sp>
          <p:sp>
            <p:nvSpPr>
              <p:cNvPr id="125" name="Text Box 123">
                <a:extLst>
                  <a:ext uri="{FF2B5EF4-FFF2-40B4-BE49-F238E27FC236}">
                    <a16:creationId xmlns:a16="http://schemas.microsoft.com/office/drawing/2014/main" id="{46E37D0A-CBC6-48AA-A3C3-0DC2B39521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7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7</a:t>
                </a:r>
              </a:p>
            </p:txBody>
          </p:sp>
          <p:sp>
            <p:nvSpPr>
              <p:cNvPr id="126" name="Text Box 124">
                <a:extLst>
                  <a:ext uri="{FF2B5EF4-FFF2-40B4-BE49-F238E27FC236}">
                    <a16:creationId xmlns:a16="http://schemas.microsoft.com/office/drawing/2014/main" id="{99CB3C59-3D84-4785-AEA8-F09070B252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1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8</a:t>
                </a:r>
              </a:p>
            </p:txBody>
          </p:sp>
          <p:sp>
            <p:nvSpPr>
              <p:cNvPr id="127" name="Text Box 125">
                <a:extLst>
                  <a:ext uri="{FF2B5EF4-FFF2-40B4-BE49-F238E27FC236}">
                    <a16:creationId xmlns:a16="http://schemas.microsoft.com/office/drawing/2014/main" id="{AD4ABFA0-6A41-4183-89A3-737B76A530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9</a:t>
                </a:r>
              </a:p>
            </p:txBody>
          </p:sp>
          <p:sp>
            <p:nvSpPr>
              <p:cNvPr id="128" name="Text Box 126">
                <a:extLst>
                  <a:ext uri="{FF2B5EF4-FFF2-40B4-BE49-F238E27FC236}">
                    <a16:creationId xmlns:a16="http://schemas.microsoft.com/office/drawing/2014/main" id="{CAD44193-E300-4768-8C65-E726022649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48" y="3247"/>
                <a:ext cx="468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10</a:t>
                </a:r>
              </a:p>
            </p:txBody>
          </p:sp>
          <p:sp>
            <p:nvSpPr>
              <p:cNvPr id="129" name="Text Box 127">
                <a:extLst>
                  <a:ext uri="{FF2B5EF4-FFF2-40B4-BE49-F238E27FC236}">
                    <a16:creationId xmlns:a16="http://schemas.microsoft.com/office/drawing/2014/main" id="{F5D0CDD0-36C5-413B-9854-73CE51A722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86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1</a:t>
                </a:r>
              </a:p>
            </p:txBody>
          </p:sp>
          <p:sp>
            <p:nvSpPr>
              <p:cNvPr id="130" name="Text Box 128">
                <a:extLst>
                  <a:ext uri="{FF2B5EF4-FFF2-40B4-BE49-F238E27FC236}">
                    <a16:creationId xmlns:a16="http://schemas.microsoft.com/office/drawing/2014/main" id="{CF5DEE25-F0D7-4F95-AD8A-E8F2DDD286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62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2</a:t>
                </a:r>
              </a:p>
            </p:txBody>
          </p:sp>
          <p:sp>
            <p:nvSpPr>
              <p:cNvPr id="131" name="Text Box 129">
                <a:extLst>
                  <a:ext uri="{FF2B5EF4-FFF2-40B4-BE49-F238E27FC236}">
                    <a16:creationId xmlns:a16="http://schemas.microsoft.com/office/drawing/2014/main" id="{9BF8CBA7-166F-4DDD-997D-A6CF9C0E73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38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3</a:t>
                </a:r>
              </a:p>
            </p:txBody>
          </p:sp>
          <p:sp>
            <p:nvSpPr>
              <p:cNvPr id="132" name="Text Box 130">
                <a:extLst>
                  <a:ext uri="{FF2B5EF4-FFF2-40B4-BE49-F238E27FC236}">
                    <a16:creationId xmlns:a16="http://schemas.microsoft.com/office/drawing/2014/main" id="{486E4564-2A25-407C-AE2F-6C96F00954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14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4</a:t>
                </a:r>
              </a:p>
            </p:txBody>
          </p:sp>
          <p:sp>
            <p:nvSpPr>
              <p:cNvPr id="133" name="Text Box 131">
                <a:extLst>
                  <a:ext uri="{FF2B5EF4-FFF2-40B4-BE49-F238E27FC236}">
                    <a16:creationId xmlns:a16="http://schemas.microsoft.com/office/drawing/2014/main" id="{C6A7A339-FB7D-4C75-9A84-FDB72BF534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90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5</a:t>
                </a:r>
              </a:p>
            </p:txBody>
          </p:sp>
          <p:sp>
            <p:nvSpPr>
              <p:cNvPr id="134" name="Text Box 132">
                <a:extLst>
                  <a:ext uri="{FF2B5EF4-FFF2-40B4-BE49-F238E27FC236}">
                    <a16:creationId xmlns:a16="http://schemas.microsoft.com/office/drawing/2014/main" id="{B55DC3D6-EB33-42C1-A10A-8D324A03D5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66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6</a:t>
                </a:r>
              </a:p>
            </p:txBody>
          </p:sp>
          <p:sp>
            <p:nvSpPr>
              <p:cNvPr id="135" name="Text Box 133">
                <a:extLst>
                  <a:ext uri="{FF2B5EF4-FFF2-40B4-BE49-F238E27FC236}">
                    <a16:creationId xmlns:a16="http://schemas.microsoft.com/office/drawing/2014/main" id="{E5E639F0-3200-4E71-87C2-7CA4232D21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42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7</a:t>
                </a:r>
              </a:p>
            </p:txBody>
          </p:sp>
          <p:sp>
            <p:nvSpPr>
              <p:cNvPr id="136" name="Text Box 134">
                <a:extLst>
                  <a:ext uri="{FF2B5EF4-FFF2-40B4-BE49-F238E27FC236}">
                    <a16:creationId xmlns:a16="http://schemas.microsoft.com/office/drawing/2014/main" id="{BA1E1808-FD9B-47EC-84B8-4A3B77574A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18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8</a:t>
                </a:r>
              </a:p>
            </p:txBody>
          </p:sp>
          <p:sp>
            <p:nvSpPr>
              <p:cNvPr id="137" name="Text Box 135">
                <a:extLst>
                  <a:ext uri="{FF2B5EF4-FFF2-40B4-BE49-F238E27FC236}">
                    <a16:creationId xmlns:a16="http://schemas.microsoft.com/office/drawing/2014/main" id="{218597EB-2344-4DCD-9B25-3F0DAF65D5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94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9</a:t>
                </a:r>
              </a:p>
            </p:txBody>
          </p:sp>
        </p:grpSp>
        <p:sp>
          <p:nvSpPr>
            <p:cNvPr id="138" name="Rectangle 160">
              <a:extLst>
                <a:ext uri="{FF2B5EF4-FFF2-40B4-BE49-F238E27FC236}">
                  <a16:creationId xmlns:a16="http://schemas.microsoft.com/office/drawing/2014/main" id="{86A5900C-B679-4B97-A62C-4346469DA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797" y="5638798"/>
              <a:ext cx="2133602" cy="459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1" hangingPunct="1">
                <a:lnSpc>
                  <a:spcPct val="90000"/>
                </a:lnSpc>
                <a:spcBef>
                  <a:spcPct val="50000"/>
                </a:spcBef>
                <a:defRPr/>
              </a:pPr>
              <a:r>
                <a:rPr lang="en-US" sz="500" b="1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Abdomen Length</a:t>
              </a:r>
            </a:p>
          </p:txBody>
        </p:sp>
        <p:grpSp>
          <p:nvGrpSpPr>
            <p:cNvPr id="139" name="Group 161">
              <a:extLst>
                <a:ext uri="{FF2B5EF4-FFF2-40B4-BE49-F238E27FC236}">
                  <a16:creationId xmlns:a16="http://schemas.microsoft.com/office/drawing/2014/main" id="{7AD044E2-A7CB-426A-BAB5-18542E400E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3988" y="1449388"/>
              <a:ext cx="3690937" cy="3754437"/>
              <a:chOff x="1691" y="928"/>
              <a:chExt cx="2325" cy="2365"/>
            </a:xfrm>
          </p:grpSpPr>
          <p:sp>
            <p:nvSpPr>
              <p:cNvPr id="140" name="Oval 162">
                <a:extLst>
                  <a:ext uri="{FF2B5EF4-FFF2-40B4-BE49-F238E27FC236}">
                    <a16:creationId xmlns:a16="http://schemas.microsoft.com/office/drawing/2014/main" id="{E7A6948B-848D-417F-BA84-F069D08BB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" y="251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41" name="Oval 163">
                <a:extLst>
                  <a:ext uri="{FF2B5EF4-FFF2-40B4-BE49-F238E27FC236}">
                    <a16:creationId xmlns:a16="http://schemas.microsoft.com/office/drawing/2014/main" id="{5F7F33DC-40CD-4358-ADF8-431BEADB7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3" y="284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42" name="Rectangle 164" descr="Wide downward diagonal">
                <a:extLst>
                  <a:ext uri="{FF2B5EF4-FFF2-40B4-BE49-F238E27FC236}">
                    <a16:creationId xmlns:a16="http://schemas.microsoft.com/office/drawing/2014/main" id="{BF0103B7-CE3F-447A-A34E-BEB24B108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7" y="123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43" name="Rectangle 165" descr="Wide downward diagonal">
                <a:extLst>
                  <a:ext uri="{FF2B5EF4-FFF2-40B4-BE49-F238E27FC236}">
                    <a16:creationId xmlns:a16="http://schemas.microsoft.com/office/drawing/2014/main" id="{A0A70A06-10FA-4342-AD88-F8668B2D8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164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44" name="Rectangle 166" descr="Wide downward diagonal">
                <a:extLst>
                  <a:ext uri="{FF2B5EF4-FFF2-40B4-BE49-F238E27FC236}">
                    <a16:creationId xmlns:a16="http://schemas.microsoft.com/office/drawing/2014/main" id="{8B23171A-F7CD-4D00-BF2F-59E26670C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1" y="107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45" name="Rectangle 167" descr="Wide downward diagonal">
                <a:extLst>
                  <a:ext uri="{FF2B5EF4-FFF2-40B4-BE49-F238E27FC236}">
                    <a16:creationId xmlns:a16="http://schemas.microsoft.com/office/drawing/2014/main" id="{61C040DC-0F7B-4C09-AF70-6A9AA826F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169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46" name="Rectangle 168" descr="Wide downward diagonal">
                <a:extLst>
                  <a:ext uri="{FF2B5EF4-FFF2-40B4-BE49-F238E27FC236}">
                    <a16:creationId xmlns:a16="http://schemas.microsoft.com/office/drawing/2014/main" id="{CB9946C8-A743-47A4-92A2-E47EEB876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0" y="221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47" name="Oval 169">
                <a:extLst>
                  <a:ext uri="{FF2B5EF4-FFF2-40B4-BE49-F238E27FC236}">
                    <a16:creationId xmlns:a16="http://schemas.microsoft.com/office/drawing/2014/main" id="{C8E6DAF5-8671-4DC1-94DA-E685D2F2A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211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48" name="Oval 170">
                <a:extLst>
                  <a:ext uri="{FF2B5EF4-FFF2-40B4-BE49-F238E27FC236}">
                    <a16:creationId xmlns:a16="http://schemas.microsoft.com/office/drawing/2014/main" id="{5F6956FE-311E-40AB-B92D-33DF598A3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304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49" name="Oval 171">
                <a:extLst>
                  <a:ext uri="{FF2B5EF4-FFF2-40B4-BE49-F238E27FC236}">
                    <a16:creationId xmlns:a16="http://schemas.microsoft.com/office/drawing/2014/main" id="{DCB6C358-896A-4398-A973-42AEB8B3C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217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50" name="Oval 172">
                <a:extLst>
                  <a:ext uri="{FF2B5EF4-FFF2-40B4-BE49-F238E27FC236}">
                    <a16:creationId xmlns:a16="http://schemas.microsoft.com/office/drawing/2014/main" id="{C4594230-507B-4E24-BB46-BD58298E4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" y="246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51" name="Oval 173">
                <a:extLst>
                  <a:ext uri="{FF2B5EF4-FFF2-40B4-BE49-F238E27FC236}">
                    <a16:creationId xmlns:a16="http://schemas.microsoft.com/office/drawing/2014/main" id="{9FF1AEAC-B95E-41C7-947C-6AB7CF659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" y="275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52" name="Oval 174">
                <a:extLst>
                  <a:ext uri="{FF2B5EF4-FFF2-40B4-BE49-F238E27FC236}">
                    <a16:creationId xmlns:a16="http://schemas.microsoft.com/office/drawing/2014/main" id="{E6244148-AE0F-4569-8099-7FF419FE4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94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53" name="Oval 175">
                <a:extLst>
                  <a:ext uri="{FF2B5EF4-FFF2-40B4-BE49-F238E27FC236}">
                    <a16:creationId xmlns:a16="http://schemas.microsoft.com/office/drawing/2014/main" id="{31367511-B5A6-46DA-A8AD-D87AE7058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1" y="246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54" name="Oval 176">
                <a:extLst>
                  <a:ext uri="{FF2B5EF4-FFF2-40B4-BE49-F238E27FC236}">
                    <a16:creationId xmlns:a16="http://schemas.microsoft.com/office/drawing/2014/main" id="{1042C268-96EF-438D-A9E5-877AFC113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" y="193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55" name="Oval 177">
                <a:extLst>
                  <a:ext uri="{FF2B5EF4-FFF2-40B4-BE49-F238E27FC236}">
                    <a16:creationId xmlns:a16="http://schemas.microsoft.com/office/drawing/2014/main" id="{BC3FE6D8-E66F-4999-87E8-62F56252B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" y="187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56" name="Oval 178">
                <a:extLst>
                  <a:ext uri="{FF2B5EF4-FFF2-40B4-BE49-F238E27FC236}">
                    <a16:creationId xmlns:a16="http://schemas.microsoft.com/office/drawing/2014/main" id="{CECB8805-A5B6-43B7-8461-1A3E34155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" y="241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57" name="Oval 179">
                <a:extLst>
                  <a:ext uri="{FF2B5EF4-FFF2-40B4-BE49-F238E27FC236}">
                    <a16:creationId xmlns:a16="http://schemas.microsoft.com/office/drawing/2014/main" id="{478472CC-9E89-4BE2-9115-E94954DF2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" y="236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58" name="Oval 180">
                <a:extLst>
                  <a:ext uri="{FF2B5EF4-FFF2-40B4-BE49-F238E27FC236}">
                    <a16:creationId xmlns:a16="http://schemas.microsoft.com/office/drawing/2014/main" id="{594EB639-1406-43F6-BD44-2FF9835FD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270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59" name="Oval 181">
                <a:extLst>
                  <a:ext uri="{FF2B5EF4-FFF2-40B4-BE49-F238E27FC236}">
                    <a16:creationId xmlns:a16="http://schemas.microsoft.com/office/drawing/2014/main" id="{AC2389B6-E50B-4457-A445-93794FD01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" y="265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60" name="Oval 182">
                <a:extLst>
                  <a:ext uri="{FF2B5EF4-FFF2-40B4-BE49-F238E27FC236}">
                    <a16:creationId xmlns:a16="http://schemas.microsoft.com/office/drawing/2014/main" id="{8CBF5D0A-A70D-4A6C-B665-E4615C488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6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61" name="Oval 183">
                <a:extLst>
                  <a:ext uri="{FF2B5EF4-FFF2-40B4-BE49-F238E27FC236}">
                    <a16:creationId xmlns:a16="http://schemas.microsoft.com/office/drawing/2014/main" id="{B8DD9070-A42A-49FD-82B0-F4C4677E1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" y="227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62" name="Oval 184">
                <a:extLst>
                  <a:ext uri="{FF2B5EF4-FFF2-40B4-BE49-F238E27FC236}">
                    <a16:creationId xmlns:a16="http://schemas.microsoft.com/office/drawing/2014/main" id="{C06165E2-70CB-4F9B-B46C-F8DCCF5A9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3" y="260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63" name="Rectangle 185" descr="Wide downward diagonal">
                <a:extLst>
                  <a:ext uri="{FF2B5EF4-FFF2-40B4-BE49-F238E27FC236}">
                    <a16:creationId xmlns:a16="http://schemas.microsoft.com/office/drawing/2014/main" id="{DE9E9B8F-80DB-4A58-974A-8234EB4AF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155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64" name="Rectangle 186" descr="Wide downward diagonal">
                <a:extLst>
                  <a:ext uri="{FF2B5EF4-FFF2-40B4-BE49-F238E27FC236}">
                    <a16:creationId xmlns:a16="http://schemas.microsoft.com/office/drawing/2014/main" id="{51A1245F-9530-4519-8F42-4FC5B78D2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174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65" name="Rectangle 187" descr="Wide downward diagonal">
                <a:extLst>
                  <a:ext uri="{FF2B5EF4-FFF2-40B4-BE49-F238E27FC236}">
                    <a16:creationId xmlns:a16="http://schemas.microsoft.com/office/drawing/2014/main" id="{929D2F0B-1931-4F75-B4E2-75B0EF1C7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150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66" name="Rectangle 188" descr="Wide downward diagonal">
                <a:extLst>
                  <a:ext uri="{FF2B5EF4-FFF2-40B4-BE49-F238E27FC236}">
                    <a16:creationId xmlns:a16="http://schemas.microsoft.com/office/drawing/2014/main" id="{EE473371-A26C-4C08-9B87-67C14530B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179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67" name="Rectangle 189" descr="Wide downward diagonal">
                <a:extLst>
                  <a:ext uri="{FF2B5EF4-FFF2-40B4-BE49-F238E27FC236}">
                    <a16:creationId xmlns:a16="http://schemas.microsoft.com/office/drawing/2014/main" id="{382D7A57-36AA-4573-9015-259A630C8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9" y="140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68" name="Rectangle 190" descr="Wide downward diagonal">
                <a:extLst>
                  <a:ext uri="{FF2B5EF4-FFF2-40B4-BE49-F238E27FC236}">
                    <a16:creationId xmlns:a16="http://schemas.microsoft.com/office/drawing/2014/main" id="{9FC651B2-01E2-4B35-ADEA-F56E1EB2E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5" y="155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69" name="Rectangle 191" descr="Wide downward diagonal">
                <a:extLst>
                  <a:ext uri="{FF2B5EF4-FFF2-40B4-BE49-F238E27FC236}">
                    <a16:creationId xmlns:a16="http://schemas.microsoft.com/office/drawing/2014/main" id="{2EE8C129-A4D3-40A3-8350-DAB3282FC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97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70" name="Rectangle 192" descr="Wide downward diagonal">
                <a:extLst>
                  <a:ext uri="{FF2B5EF4-FFF2-40B4-BE49-F238E27FC236}">
                    <a16:creationId xmlns:a16="http://schemas.microsoft.com/office/drawing/2014/main" id="{DB6A4D39-232B-475B-B7AB-6705D2719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7" y="9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71" name="Rectangle 193" descr="Wide downward diagonal">
                <a:extLst>
                  <a:ext uri="{FF2B5EF4-FFF2-40B4-BE49-F238E27FC236}">
                    <a16:creationId xmlns:a16="http://schemas.microsoft.com/office/drawing/2014/main" id="{E2CE549B-C0B6-45DC-B4BD-F0557F6D1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123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72" name="Rectangle 194" descr="Wide downward diagonal">
                <a:extLst>
                  <a:ext uri="{FF2B5EF4-FFF2-40B4-BE49-F238E27FC236}">
                    <a16:creationId xmlns:a16="http://schemas.microsoft.com/office/drawing/2014/main" id="{4DFF6A90-44AC-47C3-A34B-2EEBD7F3E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5" y="188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73" name="Rectangle 195" descr="Wide downward diagonal">
                <a:extLst>
                  <a:ext uri="{FF2B5EF4-FFF2-40B4-BE49-F238E27FC236}">
                    <a16:creationId xmlns:a16="http://schemas.microsoft.com/office/drawing/2014/main" id="{9FFBBA0E-C9BF-4C28-8F38-C2743AC5A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126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74" name="Rectangle 196" descr="Wide downward diagonal">
                <a:extLst>
                  <a:ext uri="{FF2B5EF4-FFF2-40B4-BE49-F238E27FC236}">
                    <a16:creationId xmlns:a16="http://schemas.microsoft.com/office/drawing/2014/main" id="{12B8F5C4-029F-4D63-9124-60CCB95EB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136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75" name="Rectangle 197" descr="Wide downward diagonal">
                <a:extLst>
                  <a:ext uri="{FF2B5EF4-FFF2-40B4-BE49-F238E27FC236}">
                    <a16:creationId xmlns:a16="http://schemas.microsoft.com/office/drawing/2014/main" id="{0713A4D2-4E62-4269-AA7D-A8EC05EE2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45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76" name="Rectangle 198" descr="Wide downward diagonal">
                <a:extLst>
                  <a:ext uri="{FF2B5EF4-FFF2-40B4-BE49-F238E27FC236}">
                    <a16:creationId xmlns:a16="http://schemas.microsoft.com/office/drawing/2014/main" id="{3E0F5441-58E3-441A-AA91-D08863EAB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7" y="140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77" name="Rectangle 199" descr="Wide downward diagonal">
                <a:extLst>
                  <a:ext uri="{FF2B5EF4-FFF2-40B4-BE49-F238E27FC236}">
                    <a16:creationId xmlns:a16="http://schemas.microsoft.com/office/drawing/2014/main" id="{B8150979-F470-43AD-9512-FBE5A9F7B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5" y="193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78" name="Rectangle 200" descr="Wide downward diagonal">
                <a:extLst>
                  <a:ext uri="{FF2B5EF4-FFF2-40B4-BE49-F238E27FC236}">
                    <a16:creationId xmlns:a16="http://schemas.microsoft.com/office/drawing/2014/main" id="{2327028C-3253-41ED-BEA4-185F22188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" y="198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79" name="Oval 201">
                <a:extLst>
                  <a:ext uri="{FF2B5EF4-FFF2-40B4-BE49-F238E27FC236}">
                    <a16:creationId xmlns:a16="http://schemas.microsoft.com/office/drawing/2014/main" id="{43AB7808-5BA0-4D74-967B-4EBCFE1B7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51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80" name="Oval 202">
                <a:extLst>
                  <a:ext uri="{FF2B5EF4-FFF2-40B4-BE49-F238E27FC236}">
                    <a16:creationId xmlns:a16="http://schemas.microsoft.com/office/drawing/2014/main" id="{2EF5F65E-1BD7-4BFA-BD45-B866CE299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212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81" name="Oval 203">
                <a:extLst>
                  <a:ext uri="{FF2B5EF4-FFF2-40B4-BE49-F238E27FC236}">
                    <a16:creationId xmlns:a16="http://schemas.microsoft.com/office/drawing/2014/main" id="{AF3D9AD6-9C57-4F82-841C-FB40A6A4B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" y="233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82" name="Oval 204">
                <a:extLst>
                  <a:ext uri="{FF2B5EF4-FFF2-40B4-BE49-F238E27FC236}">
                    <a16:creationId xmlns:a16="http://schemas.microsoft.com/office/drawing/2014/main" id="{42C91BF5-DA94-4FD0-BAC9-14DFEC220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3" y="233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83" name="Oval 205">
                <a:extLst>
                  <a:ext uri="{FF2B5EF4-FFF2-40B4-BE49-F238E27FC236}">
                    <a16:creationId xmlns:a16="http://schemas.microsoft.com/office/drawing/2014/main" id="{97F09A55-EFD1-4BD4-B242-49D02273E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68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84" name="Oval 206">
                <a:extLst>
                  <a:ext uri="{FF2B5EF4-FFF2-40B4-BE49-F238E27FC236}">
                    <a16:creationId xmlns:a16="http://schemas.microsoft.com/office/drawing/2014/main" id="{8771D64C-D98D-48A8-A4AF-35FF32AC4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41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85" name="Oval 207">
                <a:extLst>
                  <a:ext uri="{FF2B5EF4-FFF2-40B4-BE49-F238E27FC236}">
                    <a16:creationId xmlns:a16="http://schemas.microsoft.com/office/drawing/2014/main" id="{30CAE80E-E31A-419A-B6D7-EE078C416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8" y="292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86" name="Oval 208">
                <a:extLst>
                  <a:ext uri="{FF2B5EF4-FFF2-40B4-BE49-F238E27FC236}">
                    <a16:creationId xmlns:a16="http://schemas.microsoft.com/office/drawing/2014/main" id="{6C4FACEE-CCF1-42C7-A8A2-3498C4DE9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226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87" name="Oval 209">
                <a:extLst>
                  <a:ext uri="{FF2B5EF4-FFF2-40B4-BE49-F238E27FC236}">
                    <a16:creationId xmlns:a16="http://schemas.microsoft.com/office/drawing/2014/main" id="{B6354A71-A571-450E-80A1-4F3A1511F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80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88" name="Oval 210">
                <a:extLst>
                  <a:ext uri="{FF2B5EF4-FFF2-40B4-BE49-F238E27FC236}">
                    <a16:creationId xmlns:a16="http://schemas.microsoft.com/office/drawing/2014/main" id="{72BCD1AB-D757-4C12-836B-4A82331DD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319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89" name="Rectangle 211" descr="Wide downward diagonal">
                <a:extLst>
                  <a:ext uri="{FF2B5EF4-FFF2-40B4-BE49-F238E27FC236}">
                    <a16:creationId xmlns:a16="http://schemas.microsoft.com/office/drawing/2014/main" id="{4E82B3D3-7031-4C2D-B795-D9C0C0E0E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181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90" name="Rectangle 212" descr="Wide downward diagonal">
                <a:extLst>
                  <a:ext uri="{FF2B5EF4-FFF2-40B4-BE49-F238E27FC236}">
                    <a16:creationId xmlns:a16="http://schemas.microsoft.com/office/drawing/2014/main" id="{9FD95879-2C5A-4EFC-A23E-9765CCC3A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8" y="120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91" name="Rectangle 213" descr="Wide downward diagonal">
                <a:extLst>
                  <a:ext uri="{FF2B5EF4-FFF2-40B4-BE49-F238E27FC236}">
                    <a16:creationId xmlns:a16="http://schemas.microsoft.com/office/drawing/2014/main" id="{CC409E72-1399-4A73-9C85-C52EF163F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" y="160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92" name="Rectangle 214" descr="Wide downward diagonal">
                <a:extLst>
                  <a:ext uri="{FF2B5EF4-FFF2-40B4-BE49-F238E27FC236}">
                    <a16:creationId xmlns:a16="http://schemas.microsoft.com/office/drawing/2014/main" id="{15572282-C8DA-43F3-AB81-31B1187D9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209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  <p:sp>
            <p:nvSpPr>
              <p:cNvPr id="193" name="Rectangle 215" descr="Wide downward diagonal">
                <a:extLst>
                  <a:ext uri="{FF2B5EF4-FFF2-40B4-BE49-F238E27FC236}">
                    <a16:creationId xmlns:a16="http://schemas.microsoft.com/office/drawing/2014/main" id="{CA29C6EC-93DA-468A-A0A2-BC2BE5DFC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158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700"/>
              </a:p>
            </p:txBody>
          </p:sp>
        </p:grpSp>
      </p:grpSp>
      <p:grpSp>
        <p:nvGrpSpPr>
          <p:cNvPr id="578" name="Group 577">
            <a:extLst>
              <a:ext uri="{FF2B5EF4-FFF2-40B4-BE49-F238E27FC236}">
                <a16:creationId xmlns:a16="http://schemas.microsoft.com/office/drawing/2014/main" id="{E6DFD387-80E9-4223-8B5C-059F0D43985F}"/>
              </a:ext>
            </a:extLst>
          </p:cNvPr>
          <p:cNvGrpSpPr/>
          <p:nvPr/>
        </p:nvGrpSpPr>
        <p:grpSpPr>
          <a:xfrm>
            <a:off x="7093126" y="1851294"/>
            <a:ext cx="1756940" cy="1689721"/>
            <a:chOff x="1481507" y="4107176"/>
            <a:chExt cx="1756940" cy="1689721"/>
          </a:xfrm>
        </p:grpSpPr>
        <p:sp>
          <p:nvSpPr>
            <p:cNvPr id="196" name="Rectangle 2">
              <a:extLst>
                <a:ext uri="{FF2B5EF4-FFF2-40B4-BE49-F238E27FC236}">
                  <a16:creationId xmlns:a16="http://schemas.microsoft.com/office/drawing/2014/main" id="{03C0590E-68CD-4C10-B8F0-6C6277F480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186967" y="4750238"/>
              <a:ext cx="750664" cy="1615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1" hangingPunct="1">
                <a:lnSpc>
                  <a:spcPct val="90000"/>
                </a:lnSpc>
                <a:spcBef>
                  <a:spcPct val="50000"/>
                </a:spcBef>
                <a:defRPr/>
              </a:pPr>
              <a:r>
                <a:rPr lang="en-US" sz="500" b="1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Antenna  Length</a:t>
              </a:r>
            </a:p>
          </p:txBody>
        </p:sp>
        <p:sp>
          <p:nvSpPr>
            <p:cNvPr id="297" name="Line 103">
              <a:extLst>
                <a:ext uri="{FF2B5EF4-FFF2-40B4-BE49-F238E27FC236}">
                  <a16:creationId xmlns:a16="http://schemas.microsoft.com/office/drawing/2014/main" id="{E3D9D3F6-B931-4737-BA28-E797FB15B4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7862" y="5492526"/>
              <a:ext cx="134047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500"/>
            </a:p>
          </p:txBody>
        </p:sp>
        <p:sp>
          <p:nvSpPr>
            <p:cNvPr id="298" name="Line 104">
              <a:extLst>
                <a:ext uri="{FF2B5EF4-FFF2-40B4-BE49-F238E27FC236}">
                  <a16:creationId xmlns:a16="http://schemas.microsoft.com/office/drawing/2014/main" id="{56060E72-062A-4059-878F-EE85942A14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3821" y="4160795"/>
              <a:ext cx="0" cy="1340473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500"/>
            </a:p>
          </p:txBody>
        </p:sp>
        <p:sp>
          <p:nvSpPr>
            <p:cNvPr id="299" name="Oval 105">
              <a:extLst>
                <a:ext uri="{FF2B5EF4-FFF2-40B4-BE49-F238E27FC236}">
                  <a16:creationId xmlns:a16="http://schemas.microsoft.com/office/drawing/2014/main" id="{63A107E9-0DA9-497C-A386-D225F9F64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909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00" name="Oval 106">
              <a:extLst>
                <a:ext uri="{FF2B5EF4-FFF2-40B4-BE49-F238E27FC236}">
                  <a16:creationId xmlns:a16="http://schemas.microsoft.com/office/drawing/2014/main" id="{A1B39FE5-3E7A-45D1-A3BD-15DA3F074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384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01" name="Rectangle 107" descr="Wide downward diagonal">
              <a:extLst>
                <a:ext uri="{FF2B5EF4-FFF2-40B4-BE49-F238E27FC236}">
                  <a16:creationId xmlns:a16="http://schemas.microsoft.com/office/drawing/2014/main" id="{61CC177E-A616-4EF8-98BD-8E047F238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907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02" name="Rectangle 108" descr="Wide downward diagonal">
              <a:extLst>
                <a:ext uri="{FF2B5EF4-FFF2-40B4-BE49-F238E27FC236}">
                  <a16:creationId xmlns:a16="http://schemas.microsoft.com/office/drawing/2014/main" id="{731834B8-FA99-42BE-A3A8-1CEDADA52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954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03" name="Rectangle 109" descr="Wide downward diagonal">
              <a:extLst>
                <a:ext uri="{FF2B5EF4-FFF2-40B4-BE49-F238E27FC236}">
                  <a16:creationId xmlns:a16="http://schemas.microsoft.com/office/drawing/2014/main" id="{07CB3D29-316F-4AE5-887A-8BA8015A1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430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04" name="Rectangle 110" descr="Wide downward diagonal">
              <a:extLst>
                <a:ext uri="{FF2B5EF4-FFF2-40B4-BE49-F238E27FC236}">
                  <a16:creationId xmlns:a16="http://schemas.microsoft.com/office/drawing/2014/main" id="{1EF09695-3B83-49C3-A836-90DFAAAC4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049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05" name="Rectangle 111" descr="Wide downward diagonal">
              <a:extLst>
                <a:ext uri="{FF2B5EF4-FFF2-40B4-BE49-F238E27FC236}">
                  <a16:creationId xmlns:a16="http://schemas.microsoft.com/office/drawing/2014/main" id="{6689CC30-9EF7-4F39-B520-9BF38F4E9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239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06" name="Oval 112">
              <a:extLst>
                <a:ext uri="{FF2B5EF4-FFF2-40B4-BE49-F238E27FC236}">
                  <a16:creationId xmlns:a16="http://schemas.microsoft.com/office/drawing/2014/main" id="{0EB787B2-467E-4D53-9F9F-EA102D991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575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07" name="Oval 113">
              <a:extLst>
                <a:ext uri="{FF2B5EF4-FFF2-40B4-BE49-F238E27FC236}">
                  <a16:creationId xmlns:a16="http://schemas.microsoft.com/office/drawing/2014/main" id="{C3AB10AE-D432-42BC-B95D-659826775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480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08" name="Oval 114">
              <a:extLst>
                <a:ext uri="{FF2B5EF4-FFF2-40B4-BE49-F238E27FC236}">
                  <a16:creationId xmlns:a16="http://schemas.microsoft.com/office/drawing/2014/main" id="{D9F7C468-3BD0-4641-AD07-E40DAF69C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290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grpSp>
          <p:nvGrpSpPr>
            <p:cNvPr id="309" name="Group 115">
              <a:extLst>
                <a:ext uri="{FF2B5EF4-FFF2-40B4-BE49-F238E27FC236}">
                  <a16:creationId xmlns:a16="http://schemas.microsoft.com/office/drawing/2014/main" id="{6EBADB73-7957-4586-A3A7-1D9AAD9173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6154" y="4107176"/>
              <a:ext cx="1682293" cy="1605775"/>
              <a:chOff x="1104" y="703"/>
              <a:chExt cx="3012" cy="2875"/>
            </a:xfrm>
          </p:grpSpPr>
          <p:sp>
            <p:nvSpPr>
              <p:cNvPr id="366" name="Text Box 116">
                <a:extLst>
                  <a:ext uri="{FF2B5EF4-FFF2-40B4-BE49-F238E27FC236}">
                    <a16:creationId xmlns:a16="http://schemas.microsoft.com/office/drawing/2014/main" id="{9F457523-FD35-4EAB-9F88-A3E3C023CC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4" y="703"/>
                <a:ext cx="468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10</a:t>
                </a:r>
              </a:p>
            </p:txBody>
          </p:sp>
          <p:sp>
            <p:nvSpPr>
              <p:cNvPr id="367" name="Text Box 117">
                <a:extLst>
                  <a:ext uri="{FF2B5EF4-FFF2-40B4-BE49-F238E27FC236}">
                    <a16:creationId xmlns:a16="http://schemas.microsoft.com/office/drawing/2014/main" id="{FFD4BE82-AFEC-46F0-92AF-24F8710170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1</a:t>
                </a:r>
              </a:p>
            </p:txBody>
          </p:sp>
          <p:sp>
            <p:nvSpPr>
              <p:cNvPr id="368" name="Text Box 118">
                <a:extLst>
                  <a:ext uri="{FF2B5EF4-FFF2-40B4-BE49-F238E27FC236}">
                    <a16:creationId xmlns:a16="http://schemas.microsoft.com/office/drawing/2014/main" id="{2DBCE0C3-1577-4AFE-B2F0-0DFA844637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2</a:t>
                </a:r>
              </a:p>
            </p:txBody>
          </p:sp>
          <p:sp>
            <p:nvSpPr>
              <p:cNvPr id="369" name="Text Box 119">
                <a:extLst>
                  <a:ext uri="{FF2B5EF4-FFF2-40B4-BE49-F238E27FC236}">
                    <a16:creationId xmlns:a16="http://schemas.microsoft.com/office/drawing/2014/main" id="{3D374BED-A624-4DFB-B5B6-035BAD5005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1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3</a:t>
                </a:r>
              </a:p>
            </p:txBody>
          </p:sp>
          <p:sp>
            <p:nvSpPr>
              <p:cNvPr id="370" name="Text Box 120">
                <a:extLst>
                  <a:ext uri="{FF2B5EF4-FFF2-40B4-BE49-F238E27FC236}">
                    <a16:creationId xmlns:a16="http://schemas.microsoft.com/office/drawing/2014/main" id="{768FE49A-1AAF-48B9-998E-2758173387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4</a:t>
                </a:r>
              </a:p>
            </p:txBody>
          </p:sp>
          <p:sp>
            <p:nvSpPr>
              <p:cNvPr id="371" name="Text Box 121">
                <a:extLst>
                  <a:ext uri="{FF2B5EF4-FFF2-40B4-BE49-F238E27FC236}">
                    <a16:creationId xmlns:a16="http://schemas.microsoft.com/office/drawing/2014/main" id="{3B9A1735-8870-4156-8AF1-1B816D4345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9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5</a:t>
                </a:r>
              </a:p>
            </p:txBody>
          </p:sp>
          <p:sp>
            <p:nvSpPr>
              <p:cNvPr id="372" name="Text Box 122">
                <a:extLst>
                  <a:ext uri="{FF2B5EF4-FFF2-40B4-BE49-F238E27FC236}">
                    <a16:creationId xmlns:a16="http://schemas.microsoft.com/office/drawing/2014/main" id="{B4419D09-71B3-4D67-86F3-BEAA33EC9E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6</a:t>
                </a:r>
              </a:p>
            </p:txBody>
          </p:sp>
          <p:sp>
            <p:nvSpPr>
              <p:cNvPr id="373" name="Text Box 123">
                <a:extLst>
                  <a:ext uri="{FF2B5EF4-FFF2-40B4-BE49-F238E27FC236}">
                    <a16:creationId xmlns:a16="http://schemas.microsoft.com/office/drawing/2014/main" id="{D572F6EF-120F-438F-A5A6-08EEC99C50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7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7</a:t>
                </a:r>
              </a:p>
            </p:txBody>
          </p:sp>
          <p:sp>
            <p:nvSpPr>
              <p:cNvPr id="374" name="Text Box 124">
                <a:extLst>
                  <a:ext uri="{FF2B5EF4-FFF2-40B4-BE49-F238E27FC236}">
                    <a16:creationId xmlns:a16="http://schemas.microsoft.com/office/drawing/2014/main" id="{61E6C89E-0A7C-4789-A1C3-F43318D0AB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1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8</a:t>
                </a:r>
              </a:p>
            </p:txBody>
          </p:sp>
          <p:sp>
            <p:nvSpPr>
              <p:cNvPr id="375" name="Text Box 125">
                <a:extLst>
                  <a:ext uri="{FF2B5EF4-FFF2-40B4-BE49-F238E27FC236}">
                    <a16:creationId xmlns:a16="http://schemas.microsoft.com/office/drawing/2014/main" id="{3784D148-C1DC-4466-9E6C-FE155647FE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56" y="3247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9</a:t>
                </a:r>
              </a:p>
            </p:txBody>
          </p:sp>
          <p:sp>
            <p:nvSpPr>
              <p:cNvPr id="376" name="Text Box 126">
                <a:extLst>
                  <a:ext uri="{FF2B5EF4-FFF2-40B4-BE49-F238E27FC236}">
                    <a16:creationId xmlns:a16="http://schemas.microsoft.com/office/drawing/2014/main" id="{3A866543-41BB-415D-BD6C-52CD8EFE48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48" y="3247"/>
                <a:ext cx="468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10</a:t>
                </a:r>
              </a:p>
            </p:txBody>
          </p:sp>
          <p:sp>
            <p:nvSpPr>
              <p:cNvPr id="377" name="Text Box 127">
                <a:extLst>
                  <a:ext uri="{FF2B5EF4-FFF2-40B4-BE49-F238E27FC236}">
                    <a16:creationId xmlns:a16="http://schemas.microsoft.com/office/drawing/2014/main" id="{DC6761A9-5C64-45BF-AC35-ABA593FA46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86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1</a:t>
                </a:r>
              </a:p>
            </p:txBody>
          </p:sp>
          <p:sp>
            <p:nvSpPr>
              <p:cNvPr id="378" name="Text Box 128">
                <a:extLst>
                  <a:ext uri="{FF2B5EF4-FFF2-40B4-BE49-F238E27FC236}">
                    <a16:creationId xmlns:a16="http://schemas.microsoft.com/office/drawing/2014/main" id="{964081BE-2B81-418F-A2AF-5D0B720FDB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62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2</a:t>
                </a:r>
              </a:p>
            </p:txBody>
          </p:sp>
          <p:sp>
            <p:nvSpPr>
              <p:cNvPr id="379" name="Text Box 129">
                <a:extLst>
                  <a:ext uri="{FF2B5EF4-FFF2-40B4-BE49-F238E27FC236}">
                    <a16:creationId xmlns:a16="http://schemas.microsoft.com/office/drawing/2014/main" id="{A90787E8-657C-4DB8-B7DE-C2397B4009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38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3</a:t>
                </a:r>
              </a:p>
            </p:txBody>
          </p:sp>
          <p:sp>
            <p:nvSpPr>
              <p:cNvPr id="380" name="Text Box 130">
                <a:extLst>
                  <a:ext uri="{FF2B5EF4-FFF2-40B4-BE49-F238E27FC236}">
                    <a16:creationId xmlns:a16="http://schemas.microsoft.com/office/drawing/2014/main" id="{959757A0-0EDA-42B2-9366-E9DB7D936D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214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4</a:t>
                </a:r>
              </a:p>
            </p:txBody>
          </p:sp>
          <p:sp>
            <p:nvSpPr>
              <p:cNvPr id="381" name="Text Box 131">
                <a:extLst>
                  <a:ext uri="{FF2B5EF4-FFF2-40B4-BE49-F238E27FC236}">
                    <a16:creationId xmlns:a16="http://schemas.microsoft.com/office/drawing/2014/main" id="{5DD9229C-5989-49F8-A555-4999BBB6A2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90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5</a:t>
                </a:r>
              </a:p>
            </p:txBody>
          </p:sp>
          <p:sp>
            <p:nvSpPr>
              <p:cNvPr id="382" name="Text Box 132">
                <a:extLst>
                  <a:ext uri="{FF2B5EF4-FFF2-40B4-BE49-F238E27FC236}">
                    <a16:creationId xmlns:a16="http://schemas.microsoft.com/office/drawing/2014/main" id="{00104486-CCFB-4F19-9BC9-C648CD063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66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6</a:t>
                </a:r>
              </a:p>
            </p:txBody>
          </p:sp>
          <p:sp>
            <p:nvSpPr>
              <p:cNvPr id="383" name="Text Box 133">
                <a:extLst>
                  <a:ext uri="{FF2B5EF4-FFF2-40B4-BE49-F238E27FC236}">
                    <a16:creationId xmlns:a16="http://schemas.microsoft.com/office/drawing/2014/main" id="{814CE162-5764-4C66-9E83-F5A6415025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42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7</a:t>
                </a:r>
              </a:p>
            </p:txBody>
          </p:sp>
          <p:sp>
            <p:nvSpPr>
              <p:cNvPr id="384" name="Text Box 134">
                <a:extLst>
                  <a:ext uri="{FF2B5EF4-FFF2-40B4-BE49-F238E27FC236}">
                    <a16:creationId xmlns:a16="http://schemas.microsoft.com/office/drawing/2014/main" id="{64E75CE4-CAEF-4777-934D-BA4F1D1E7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118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8</a:t>
                </a:r>
              </a:p>
            </p:txBody>
          </p:sp>
          <p:sp>
            <p:nvSpPr>
              <p:cNvPr id="385" name="Text Box 135">
                <a:extLst>
                  <a:ext uri="{FF2B5EF4-FFF2-40B4-BE49-F238E27FC236}">
                    <a16:creationId xmlns:a16="http://schemas.microsoft.com/office/drawing/2014/main" id="{47B2971A-63A8-4291-8297-F5FEFA97F5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2" y="943"/>
                <a:ext cx="400" cy="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600"/>
                  <a:t>9</a:t>
                </a:r>
              </a:p>
            </p:txBody>
          </p:sp>
        </p:grpSp>
        <p:sp>
          <p:nvSpPr>
            <p:cNvPr id="310" name="Rectangle 160">
              <a:extLst>
                <a:ext uri="{FF2B5EF4-FFF2-40B4-BE49-F238E27FC236}">
                  <a16:creationId xmlns:a16="http://schemas.microsoft.com/office/drawing/2014/main" id="{BCA77A29-7BB1-4B79-BF73-26801F3AD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914" y="5635314"/>
              <a:ext cx="750665" cy="1615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1" hangingPunct="1">
                <a:lnSpc>
                  <a:spcPct val="90000"/>
                </a:lnSpc>
                <a:spcBef>
                  <a:spcPct val="50000"/>
                </a:spcBef>
                <a:defRPr/>
              </a:pPr>
              <a:r>
                <a:rPr lang="en-US" sz="500" b="1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Abdomen Length</a:t>
              </a:r>
            </a:p>
          </p:txBody>
        </p:sp>
        <p:sp>
          <p:nvSpPr>
            <p:cNvPr id="312" name="Oval 162">
              <a:extLst>
                <a:ext uri="{FF2B5EF4-FFF2-40B4-BE49-F238E27FC236}">
                  <a16:creationId xmlns:a16="http://schemas.microsoft.com/office/drawing/2014/main" id="{30618AFD-468A-424C-86F0-75B25F246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999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13" name="Oval 163">
              <a:extLst>
                <a:ext uri="{FF2B5EF4-FFF2-40B4-BE49-F238E27FC236}">
                  <a16:creationId xmlns:a16="http://schemas.microsoft.com/office/drawing/2014/main" id="{BF03A2BB-B9BE-4E8D-917C-D2F6B43D1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475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14" name="Rectangle 164" descr="Wide downward diagonal">
              <a:extLst>
                <a:ext uri="{FF2B5EF4-FFF2-40B4-BE49-F238E27FC236}">
                  <a16:creationId xmlns:a16="http://schemas.microsoft.com/office/drawing/2014/main" id="{DA2FEB8C-6CB3-41E7-B80D-D52EB7FF7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577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15" name="Rectangle 165" descr="Wide downward diagonal">
              <a:extLst>
                <a:ext uri="{FF2B5EF4-FFF2-40B4-BE49-F238E27FC236}">
                  <a16:creationId xmlns:a16="http://schemas.microsoft.com/office/drawing/2014/main" id="{FFFD66DE-EC77-47EA-88B5-663CD4EEC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773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16" name="Rectangle 166" descr="Wide downward diagonal">
              <a:extLst>
                <a:ext uri="{FF2B5EF4-FFF2-40B4-BE49-F238E27FC236}">
                  <a16:creationId xmlns:a16="http://schemas.microsoft.com/office/drawing/2014/main" id="{78EE2810-A64F-4EC9-A2AF-80CDB67F9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9520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17" name="Rectangle 167" descr="Wide downward diagonal">
              <a:extLst>
                <a:ext uri="{FF2B5EF4-FFF2-40B4-BE49-F238E27FC236}">
                  <a16:creationId xmlns:a16="http://schemas.microsoft.com/office/drawing/2014/main" id="{200E9A09-C432-42F0-8054-B64909EB2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139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18" name="Rectangle 168" descr="Wide downward diagonal">
              <a:extLst>
                <a:ext uri="{FF2B5EF4-FFF2-40B4-BE49-F238E27FC236}">
                  <a16:creationId xmlns:a16="http://schemas.microsoft.com/office/drawing/2014/main" id="{D26BCE33-E722-4C2D-AD16-4F68C1026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129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19" name="Oval 169">
              <a:extLst>
                <a:ext uri="{FF2B5EF4-FFF2-40B4-BE49-F238E27FC236}">
                  <a16:creationId xmlns:a16="http://schemas.microsoft.com/office/drawing/2014/main" id="{067741D3-B4C6-49E9-9E1C-5B824A596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5528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20" name="Oval 170">
              <a:extLst>
                <a:ext uri="{FF2B5EF4-FFF2-40B4-BE49-F238E27FC236}">
                  <a16:creationId xmlns:a16="http://schemas.microsoft.com/office/drawing/2014/main" id="{00429FBF-5B8E-41ED-A76D-9D77C247B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571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21" name="Oval 171">
              <a:extLst>
                <a:ext uri="{FF2B5EF4-FFF2-40B4-BE49-F238E27FC236}">
                  <a16:creationId xmlns:a16="http://schemas.microsoft.com/office/drawing/2014/main" id="{E76D1B34-165C-4E36-AC01-35D7CFE8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380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22" name="Oval 172">
              <a:extLst>
                <a:ext uri="{FF2B5EF4-FFF2-40B4-BE49-F238E27FC236}">
                  <a16:creationId xmlns:a16="http://schemas.microsoft.com/office/drawing/2014/main" id="{F2E87DAE-4C47-48C5-9597-2E72CF8DD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856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23" name="Oval 173">
              <a:extLst>
                <a:ext uri="{FF2B5EF4-FFF2-40B4-BE49-F238E27FC236}">
                  <a16:creationId xmlns:a16="http://schemas.microsoft.com/office/drawing/2014/main" id="{1F2535F3-EC8C-4DC6-A5CC-A38464667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808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24" name="Oval 174">
              <a:extLst>
                <a:ext uri="{FF2B5EF4-FFF2-40B4-BE49-F238E27FC236}">
                  <a16:creationId xmlns:a16="http://schemas.microsoft.com/office/drawing/2014/main" id="{6505F16F-F583-4789-81B9-77B001FBA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427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25" name="Oval 175">
              <a:extLst>
                <a:ext uri="{FF2B5EF4-FFF2-40B4-BE49-F238E27FC236}">
                  <a16:creationId xmlns:a16="http://schemas.microsoft.com/office/drawing/2014/main" id="{6245169A-02D3-4D02-8824-51F9AF90A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284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26" name="Oval 176">
              <a:extLst>
                <a:ext uri="{FF2B5EF4-FFF2-40B4-BE49-F238E27FC236}">
                  <a16:creationId xmlns:a16="http://schemas.microsoft.com/office/drawing/2014/main" id="{81770545-A812-42B0-963D-CE0840CCA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190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27" name="Oval 177">
              <a:extLst>
                <a:ext uri="{FF2B5EF4-FFF2-40B4-BE49-F238E27FC236}">
                  <a16:creationId xmlns:a16="http://schemas.microsoft.com/office/drawing/2014/main" id="{3C9C801E-5835-4C81-88E3-EA21888B9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7578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28" name="Oval 178">
              <a:extLst>
                <a:ext uri="{FF2B5EF4-FFF2-40B4-BE49-F238E27FC236}">
                  <a16:creationId xmlns:a16="http://schemas.microsoft.com/office/drawing/2014/main" id="{0AD0285D-E2AA-4EC9-A722-2067D87F2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808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29" name="Oval 179">
              <a:extLst>
                <a:ext uri="{FF2B5EF4-FFF2-40B4-BE49-F238E27FC236}">
                  <a16:creationId xmlns:a16="http://schemas.microsoft.com/office/drawing/2014/main" id="{5ACBB5B1-E70A-414D-8F1A-9E2EFFE3C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046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30" name="Oval 180">
              <a:extLst>
                <a:ext uri="{FF2B5EF4-FFF2-40B4-BE49-F238E27FC236}">
                  <a16:creationId xmlns:a16="http://schemas.microsoft.com/office/drawing/2014/main" id="{CF583836-5228-484C-B999-E9254A718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571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31" name="Oval 181">
              <a:extLst>
                <a:ext uri="{FF2B5EF4-FFF2-40B4-BE49-F238E27FC236}">
                  <a16:creationId xmlns:a16="http://schemas.microsoft.com/office/drawing/2014/main" id="{FDA79F34-6AD7-4A47-8D90-A71010350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237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32" name="Oval 182">
              <a:extLst>
                <a:ext uri="{FF2B5EF4-FFF2-40B4-BE49-F238E27FC236}">
                  <a16:creationId xmlns:a16="http://schemas.microsoft.com/office/drawing/2014/main" id="{0918EFA0-D232-4524-B987-CFFCBC452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571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33" name="Oval 183">
              <a:extLst>
                <a:ext uri="{FF2B5EF4-FFF2-40B4-BE49-F238E27FC236}">
                  <a16:creationId xmlns:a16="http://schemas.microsoft.com/office/drawing/2014/main" id="{2D439C16-CD41-4CB4-93FA-428F68C36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618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34" name="Oval 184">
              <a:extLst>
                <a:ext uri="{FF2B5EF4-FFF2-40B4-BE49-F238E27FC236}">
                  <a16:creationId xmlns:a16="http://schemas.microsoft.com/office/drawing/2014/main" id="{5979C303-2036-43C6-A2C3-D0FE47325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475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35" name="Rectangle 185" descr="Wide downward diagonal">
              <a:extLst>
                <a:ext uri="{FF2B5EF4-FFF2-40B4-BE49-F238E27FC236}">
                  <a16:creationId xmlns:a16="http://schemas.microsoft.com/office/drawing/2014/main" id="{12A9E792-25D4-41A4-AA1B-B4DA54D02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710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36" name="Rectangle 186" descr="Wide downward diagonal">
              <a:extLst>
                <a:ext uri="{FF2B5EF4-FFF2-40B4-BE49-F238E27FC236}">
                  <a16:creationId xmlns:a16="http://schemas.microsoft.com/office/drawing/2014/main" id="{467922F3-CB2F-445E-9670-6B81EE13F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092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37" name="Rectangle 187" descr="Wide downward diagonal">
              <a:extLst>
                <a:ext uri="{FF2B5EF4-FFF2-40B4-BE49-F238E27FC236}">
                  <a16:creationId xmlns:a16="http://schemas.microsoft.com/office/drawing/2014/main" id="{C8D6AA27-816C-40A3-B236-149A7FD87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8663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38" name="Rectangle 188" descr="Wide downward diagonal">
              <a:extLst>
                <a:ext uri="{FF2B5EF4-FFF2-40B4-BE49-F238E27FC236}">
                  <a16:creationId xmlns:a16="http://schemas.microsoft.com/office/drawing/2014/main" id="{8F68EAF2-4CD8-4A46-87C9-BDF170D00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8663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39" name="Rectangle 189" descr="Wide downward diagonal">
              <a:extLst>
                <a:ext uri="{FF2B5EF4-FFF2-40B4-BE49-F238E27FC236}">
                  <a16:creationId xmlns:a16="http://schemas.microsoft.com/office/drawing/2014/main" id="{5B63D5DA-01C0-41C9-9DD6-B64FBC2AA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329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40" name="Rectangle 190" descr="Wide downward diagonal">
              <a:extLst>
                <a:ext uri="{FF2B5EF4-FFF2-40B4-BE49-F238E27FC236}">
                  <a16:creationId xmlns:a16="http://schemas.microsoft.com/office/drawing/2014/main" id="{69CB8A88-7BFE-44D6-91FB-473DAB02B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948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41" name="Rectangle 191" descr="Wide downward diagonal">
              <a:extLst>
                <a:ext uri="{FF2B5EF4-FFF2-40B4-BE49-F238E27FC236}">
                  <a16:creationId xmlns:a16="http://schemas.microsoft.com/office/drawing/2014/main" id="{30C57C76-143F-4A0C-9A88-CC33C32D0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8663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42" name="Rectangle 192" descr="Wide downward diagonal">
              <a:extLst>
                <a:ext uri="{FF2B5EF4-FFF2-40B4-BE49-F238E27FC236}">
                  <a16:creationId xmlns:a16="http://schemas.microsoft.com/office/drawing/2014/main" id="{AFAADC6A-556D-4802-93A9-8F3293248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186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43" name="Rectangle 193" descr="Wide downward diagonal">
              <a:extLst>
                <a:ext uri="{FF2B5EF4-FFF2-40B4-BE49-F238E27FC236}">
                  <a16:creationId xmlns:a16="http://schemas.microsoft.com/office/drawing/2014/main" id="{8286FCA8-927A-4DDD-9646-C1930BA52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392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44" name="Rectangle 194" descr="Wide downward diagonal">
              <a:extLst>
                <a:ext uri="{FF2B5EF4-FFF2-40B4-BE49-F238E27FC236}">
                  <a16:creationId xmlns:a16="http://schemas.microsoft.com/office/drawing/2014/main" id="{E7A28FCC-6551-422C-811E-993D1C8CA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948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45" name="Rectangle 195" descr="Wide downward diagonal">
              <a:extLst>
                <a:ext uri="{FF2B5EF4-FFF2-40B4-BE49-F238E27FC236}">
                  <a16:creationId xmlns:a16="http://schemas.microsoft.com/office/drawing/2014/main" id="{A043B051-FD47-4593-9EE1-8F718560E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139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46" name="Rectangle 196" descr="Wide downward diagonal">
              <a:extLst>
                <a:ext uri="{FF2B5EF4-FFF2-40B4-BE49-F238E27FC236}">
                  <a16:creationId xmlns:a16="http://schemas.microsoft.com/office/drawing/2014/main" id="{4B38F517-757E-46EB-AD39-C3416977C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282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47" name="Rectangle 197" descr="Wide downward diagonal">
              <a:extLst>
                <a:ext uri="{FF2B5EF4-FFF2-40B4-BE49-F238E27FC236}">
                  <a16:creationId xmlns:a16="http://schemas.microsoft.com/office/drawing/2014/main" id="{A10C634F-503F-4737-A55F-5B35D3A04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425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48" name="Rectangle 198" descr="Wide downward diagonal">
              <a:extLst>
                <a:ext uri="{FF2B5EF4-FFF2-40B4-BE49-F238E27FC236}">
                  <a16:creationId xmlns:a16="http://schemas.microsoft.com/office/drawing/2014/main" id="{E8630AB9-4D5A-434C-B160-EE155DF8B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186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49" name="Rectangle 199" descr="Wide downward diagonal">
              <a:extLst>
                <a:ext uri="{FF2B5EF4-FFF2-40B4-BE49-F238E27FC236}">
                  <a16:creationId xmlns:a16="http://schemas.microsoft.com/office/drawing/2014/main" id="{37F71A01-8501-428E-99FB-C882B61FD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901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50" name="Rectangle 200" descr="Wide downward diagonal">
              <a:extLst>
                <a:ext uri="{FF2B5EF4-FFF2-40B4-BE49-F238E27FC236}">
                  <a16:creationId xmlns:a16="http://schemas.microsoft.com/office/drawing/2014/main" id="{0BCFBADD-9BD8-4B53-A7BD-3935E0912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376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51" name="Oval 201">
              <a:extLst>
                <a:ext uri="{FF2B5EF4-FFF2-40B4-BE49-F238E27FC236}">
                  <a16:creationId xmlns:a16="http://schemas.microsoft.com/office/drawing/2014/main" id="{963ABD10-1A87-4D30-B405-A70F96F45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344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52" name="Oval 202">
              <a:extLst>
                <a:ext uri="{FF2B5EF4-FFF2-40B4-BE49-F238E27FC236}">
                  <a16:creationId xmlns:a16="http://schemas.microsoft.com/office/drawing/2014/main" id="{424958EC-6B40-4132-8146-DBCCD62CB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638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53" name="Oval 203">
              <a:extLst>
                <a:ext uri="{FF2B5EF4-FFF2-40B4-BE49-F238E27FC236}">
                  <a16:creationId xmlns:a16="http://schemas.microsoft.com/office/drawing/2014/main" id="{923FFA1E-B1C6-4F39-A0D8-C62698447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528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54" name="Oval 204">
              <a:extLst>
                <a:ext uri="{FF2B5EF4-FFF2-40B4-BE49-F238E27FC236}">
                  <a16:creationId xmlns:a16="http://schemas.microsoft.com/office/drawing/2014/main" id="{E4F46F3D-5D10-4BC9-89B6-B18D84DF2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936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55" name="Oval 205">
              <a:extLst>
                <a:ext uri="{FF2B5EF4-FFF2-40B4-BE49-F238E27FC236}">
                  <a16:creationId xmlns:a16="http://schemas.microsoft.com/office/drawing/2014/main" id="{470667D1-D119-4F09-BED7-FACD99054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7371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56" name="Oval 206">
              <a:extLst>
                <a:ext uri="{FF2B5EF4-FFF2-40B4-BE49-F238E27FC236}">
                  <a16:creationId xmlns:a16="http://schemas.microsoft.com/office/drawing/2014/main" id="{20A79A41-BCF8-41C2-A2DD-416D26CC5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012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57" name="Oval 207">
              <a:extLst>
                <a:ext uri="{FF2B5EF4-FFF2-40B4-BE49-F238E27FC236}">
                  <a16:creationId xmlns:a16="http://schemas.microsoft.com/office/drawing/2014/main" id="{8C17A19E-4414-4ADE-8B9C-A771B04A4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440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58" name="Oval 208">
              <a:extLst>
                <a:ext uri="{FF2B5EF4-FFF2-40B4-BE49-F238E27FC236}">
                  <a16:creationId xmlns:a16="http://schemas.microsoft.com/office/drawing/2014/main" id="{A255D68C-E137-40A5-A790-683CC61D5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180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59" name="Oval 209">
              <a:extLst>
                <a:ext uri="{FF2B5EF4-FFF2-40B4-BE49-F238E27FC236}">
                  <a16:creationId xmlns:a16="http://schemas.microsoft.com/office/drawing/2014/main" id="{8AB3C2F5-7D40-4F4A-BB33-5DD79DB36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073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60" name="Oval 210">
              <a:extLst>
                <a:ext uri="{FF2B5EF4-FFF2-40B4-BE49-F238E27FC236}">
                  <a16:creationId xmlns:a16="http://schemas.microsoft.com/office/drawing/2014/main" id="{103906EC-52BF-43F6-9F2F-B2F21378B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166" y="543890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61" name="Rectangle 211" descr="Wide downward diagonal">
              <a:extLst>
                <a:ext uri="{FF2B5EF4-FFF2-40B4-BE49-F238E27FC236}">
                  <a16:creationId xmlns:a16="http://schemas.microsoft.com/office/drawing/2014/main" id="{8A40DBFC-0F5E-45CA-8623-D8CB1998C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467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62" name="Rectangle 212" descr="Wide downward diagonal">
              <a:extLst>
                <a:ext uri="{FF2B5EF4-FFF2-40B4-BE49-F238E27FC236}">
                  <a16:creationId xmlns:a16="http://schemas.microsoft.com/office/drawing/2014/main" id="{6AA91D50-03B8-4A4D-A207-8485F3A15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577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63" name="Rectangle 213" descr="Wide downward diagonal">
              <a:extLst>
                <a:ext uri="{FF2B5EF4-FFF2-40B4-BE49-F238E27FC236}">
                  <a16:creationId xmlns:a16="http://schemas.microsoft.com/office/drawing/2014/main" id="{26B0FEF7-E1A0-4691-9683-476222A33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758" y="5434522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64" name="Rectangle 214" descr="Wide downward diagonal">
              <a:extLst>
                <a:ext uri="{FF2B5EF4-FFF2-40B4-BE49-F238E27FC236}">
                  <a16:creationId xmlns:a16="http://schemas.microsoft.com/office/drawing/2014/main" id="{5D4F9724-8D30-43E1-8B74-67898234B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256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365" name="Rectangle 215" descr="Wide downward diagonal">
              <a:extLst>
                <a:ext uri="{FF2B5EF4-FFF2-40B4-BE49-F238E27FC236}">
                  <a16:creationId xmlns:a16="http://schemas.microsoft.com/office/drawing/2014/main" id="{C0E00915-00F4-416B-8384-82D5BA35E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079" y="543890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8EEBD09F-4740-4307-9B3E-1326CB35287B}"/>
              </a:ext>
            </a:extLst>
          </p:cNvPr>
          <p:cNvGrpSpPr/>
          <p:nvPr/>
        </p:nvGrpSpPr>
        <p:grpSpPr>
          <a:xfrm>
            <a:off x="7089692" y="3411748"/>
            <a:ext cx="1756940" cy="1689721"/>
            <a:chOff x="4392155" y="4194038"/>
            <a:chExt cx="1756940" cy="1689721"/>
          </a:xfrm>
        </p:grpSpPr>
        <p:sp>
          <p:nvSpPr>
            <p:cNvPr id="387" name="Rectangle 2">
              <a:extLst>
                <a:ext uri="{FF2B5EF4-FFF2-40B4-BE49-F238E27FC236}">
                  <a16:creationId xmlns:a16="http://schemas.microsoft.com/office/drawing/2014/main" id="{FFBB1D07-FC15-40A1-947F-FDCB2FC0DC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097615" y="4837100"/>
              <a:ext cx="750664" cy="1615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1" hangingPunct="1">
                <a:lnSpc>
                  <a:spcPct val="90000"/>
                </a:lnSpc>
                <a:spcBef>
                  <a:spcPct val="50000"/>
                </a:spcBef>
                <a:defRPr/>
              </a:pPr>
              <a:r>
                <a:rPr lang="en-US" sz="500" b="1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Antenna  Length</a:t>
              </a:r>
            </a:p>
          </p:txBody>
        </p:sp>
        <p:sp>
          <p:nvSpPr>
            <p:cNvPr id="488" name="Line 103">
              <a:extLst>
                <a:ext uri="{FF2B5EF4-FFF2-40B4-BE49-F238E27FC236}">
                  <a16:creationId xmlns:a16="http://schemas.microsoft.com/office/drawing/2014/main" id="{0A27C5D9-30F3-482E-8B48-1AC1DEA4B6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4469" y="5588130"/>
              <a:ext cx="1340472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500"/>
            </a:p>
          </p:txBody>
        </p:sp>
        <p:sp>
          <p:nvSpPr>
            <p:cNvPr id="489" name="Line 104">
              <a:extLst>
                <a:ext uri="{FF2B5EF4-FFF2-40B4-BE49-F238E27FC236}">
                  <a16:creationId xmlns:a16="http://schemas.microsoft.com/office/drawing/2014/main" id="{AA2C44A0-8D1F-40D3-9227-1E1796F42F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54469" y="4247657"/>
              <a:ext cx="0" cy="1340473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500"/>
            </a:p>
          </p:txBody>
        </p:sp>
        <p:sp>
          <p:nvSpPr>
            <p:cNvPr id="490" name="Oval 105">
              <a:extLst>
                <a:ext uri="{FF2B5EF4-FFF2-40B4-BE49-F238E27FC236}">
                  <a16:creationId xmlns:a16="http://schemas.microsoft.com/office/drawing/2014/main" id="{CA61244B-8159-4AD0-AD6A-24AD1BDF6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132369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91" name="Oval 106">
              <a:extLst>
                <a:ext uri="{FF2B5EF4-FFF2-40B4-BE49-F238E27FC236}">
                  <a16:creationId xmlns:a16="http://schemas.microsoft.com/office/drawing/2014/main" id="{F44FE031-B9D5-42B2-9513-82BA2411B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320035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92" name="Rectangle 107" descr="Wide downward diagonal">
              <a:extLst>
                <a:ext uri="{FF2B5EF4-FFF2-40B4-BE49-F238E27FC236}">
                  <a16:creationId xmlns:a16="http://schemas.microsoft.com/office/drawing/2014/main" id="{3C0A5522-55E3-4481-B531-A5E8AA4F4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435323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93" name="Rectangle 108" descr="Wide downward diagonal">
              <a:extLst>
                <a:ext uri="{FF2B5EF4-FFF2-40B4-BE49-F238E27FC236}">
                  <a16:creationId xmlns:a16="http://schemas.microsoft.com/office/drawing/2014/main" id="{CF361171-5AAD-48CC-96EC-CC247F071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676608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94" name="Rectangle 109" descr="Wide downward diagonal">
              <a:extLst>
                <a:ext uri="{FF2B5EF4-FFF2-40B4-BE49-F238E27FC236}">
                  <a16:creationId xmlns:a16="http://schemas.microsoft.com/office/drawing/2014/main" id="{6FDD3504-0953-4ACE-85C5-FCFB981AF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328085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95" name="Rectangle 110" descr="Wide downward diagonal">
              <a:extLst>
                <a:ext uri="{FF2B5EF4-FFF2-40B4-BE49-F238E27FC236}">
                  <a16:creationId xmlns:a16="http://schemas.microsoft.com/office/drawing/2014/main" id="{3A6EB28D-6743-4060-B4D6-3765D21AC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676608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96" name="Rectangle 111" descr="Wide downward diagonal">
              <a:extLst>
                <a:ext uri="{FF2B5EF4-FFF2-40B4-BE49-F238E27FC236}">
                  <a16:creationId xmlns:a16="http://schemas.microsoft.com/office/drawing/2014/main" id="{4C076E8C-AD83-46EE-B79C-D53E15599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944703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97" name="Oval 112">
              <a:extLst>
                <a:ext uri="{FF2B5EF4-FFF2-40B4-BE49-F238E27FC236}">
                  <a16:creationId xmlns:a16="http://schemas.microsoft.com/office/drawing/2014/main" id="{D6192062-4ECD-4EBA-A90D-AA4BF8588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837465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98" name="Oval 113">
              <a:extLst>
                <a:ext uri="{FF2B5EF4-FFF2-40B4-BE49-F238E27FC236}">
                  <a16:creationId xmlns:a16="http://schemas.microsoft.com/office/drawing/2014/main" id="{105951DD-EEFF-4748-9D5E-95FD484A8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427273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499" name="Oval 114">
              <a:extLst>
                <a:ext uri="{FF2B5EF4-FFF2-40B4-BE49-F238E27FC236}">
                  <a16:creationId xmlns:a16="http://schemas.microsoft.com/office/drawing/2014/main" id="{4D62498A-50C4-4365-9F54-59E7B2AD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944703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57" name="Text Box 116">
              <a:extLst>
                <a:ext uri="{FF2B5EF4-FFF2-40B4-BE49-F238E27FC236}">
                  <a16:creationId xmlns:a16="http://schemas.microsoft.com/office/drawing/2014/main" id="{2CCCC3A5-17A1-4B3D-B1CE-C35B5ADCBE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6802" y="4194038"/>
              <a:ext cx="26139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10</a:t>
              </a:r>
            </a:p>
          </p:txBody>
        </p:sp>
        <p:sp>
          <p:nvSpPr>
            <p:cNvPr id="558" name="Text Box 117">
              <a:extLst>
                <a:ext uri="{FF2B5EF4-FFF2-40B4-BE49-F238E27FC236}">
                  <a16:creationId xmlns:a16="http://schemas.microsoft.com/office/drawing/2014/main" id="{B8F104A5-C652-47B8-A943-BCC58BA522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8087" y="5614939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1</a:t>
              </a:r>
            </a:p>
          </p:txBody>
        </p:sp>
        <p:sp>
          <p:nvSpPr>
            <p:cNvPr id="559" name="Text Box 118">
              <a:extLst>
                <a:ext uri="{FF2B5EF4-FFF2-40B4-BE49-F238E27FC236}">
                  <a16:creationId xmlns:a16="http://schemas.microsoft.com/office/drawing/2014/main" id="{3BF415E9-AF94-46E5-933F-706FE64E75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2134" y="5614939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2</a:t>
              </a:r>
            </a:p>
          </p:txBody>
        </p:sp>
        <p:sp>
          <p:nvSpPr>
            <p:cNvPr id="560" name="Text Box 119">
              <a:extLst>
                <a:ext uri="{FF2B5EF4-FFF2-40B4-BE49-F238E27FC236}">
                  <a16:creationId xmlns:a16="http://schemas.microsoft.com/office/drawing/2014/main" id="{DA773A50-4C27-42D6-A0AD-B44DDDF0C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6182" y="5614939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3</a:t>
              </a:r>
            </a:p>
          </p:txBody>
        </p:sp>
        <p:sp>
          <p:nvSpPr>
            <p:cNvPr id="561" name="Text Box 120">
              <a:extLst>
                <a:ext uri="{FF2B5EF4-FFF2-40B4-BE49-F238E27FC236}">
                  <a16:creationId xmlns:a16="http://schemas.microsoft.com/office/drawing/2014/main" id="{457668E9-9B80-401F-91B7-980C7C9E72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0229" y="5614939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4</a:t>
              </a:r>
            </a:p>
          </p:txBody>
        </p:sp>
        <p:sp>
          <p:nvSpPr>
            <p:cNvPr id="562" name="Text Box 121">
              <a:extLst>
                <a:ext uri="{FF2B5EF4-FFF2-40B4-BE49-F238E27FC236}">
                  <a16:creationId xmlns:a16="http://schemas.microsoft.com/office/drawing/2014/main" id="{B863BE9B-7F22-469F-A42C-BA818FCCC5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4276" y="5614939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5</a:t>
              </a:r>
            </a:p>
          </p:txBody>
        </p:sp>
        <p:sp>
          <p:nvSpPr>
            <p:cNvPr id="563" name="Text Box 122">
              <a:extLst>
                <a:ext uri="{FF2B5EF4-FFF2-40B4-BE49-F238E27FC236}">
                  <a16:creationId xmlns:a16="http://schemas.microsoft.com/office/drawing/2014/main" id="{CACDC668-80E4-44C4-88B6-C91C87B6FD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8323" y="5614939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6</a:t>
              </a:r>
            </a:p>
          </p:txBody>
        </p:sp>
        <p:sp>
          <p:nvSpPr>
            <p:cNvPr id="564" name="Text Box 123">
              <a:extLst>
                <a:ext uri="{FF2B5EF4-FFF2-40B4-BE49-F238E27FC236}">
                  <a16:creationId xmlns:a16="http://schemas.microsoft.com/office/drawing/2014/main" id="{8294220F-91B8-46EF-94A9-62C1CA9AB2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12371" y="5614939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7</a:t>
              </a:r>
            </a:p>
          </p:txBody>
        </p:sp>
        <p:sp>
          <p:nvSpPr>
            <p:cNvPr id="565" name="Text Box 124">
              <a:extLst>
                <a:ext uri="{FF2B5EF4-FFF2-40B4-BE49-F238E27FC236}">
                  <a16:creationId xmlns:a16="http://schemas.microsoft.com/office/drawing/2014/main" id="{21BA827C-6C0E-4C27-9CDB-3499E15976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6418" y="5614939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8</a:t>
              </a:r>
            </a:p>
          </p:txBody>
        </p:sp>
        <p:sp>
          <p:nvSpPr>
            <p:cNvPr id="566" name="Text Box 125">
              <a:extLst>
                <a:ext uri="{FF2B5EF4-FFF2-40B4-BE49-F238E27FC236}">
                  <a16:creationId xmlns:a16="http://schemas.microsoft.com/office/drawing/2014/main" id="{191E5A2D-ADDC-4458-89A2-D837F17FC0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80465" y="5614939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9</a:t>
              </a:r>
            </a:p>
          </p:txBody>
        </p:sp>
        <p:sp>
          <p:nvSpPr>
            <p:cNvPr id="567" name="Text Box 126">
              <a:extLst>
                <a:ext uri="{FF2B5EF4-FFF2-40B4-BE49-F238E27FC236}">
                  <a16:creationId xmlns:a16="http://schemas.microsoft.com/office/drawing/2014/main" id="{AE9BF813-58D4-441C-B02C-9C9BC7C1CE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7703" y="5614939"/>
              <a:ext cx="26139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10</a:t>
              </a:r>
            </a:p>
          </p:txBody>
        </p:sp>
        <p:sp>
          <p:nvSpPr>
            <p:cNvPr id="568" name="Text Box 127">
              <a:extLst>
                <a:ext uri="{FF2B5EF4-FFF2-40B4-BE49-F238E27FC236}">
                  <a16:creationId xmlns:a16="http://schemas.microsoft.com/office/drawing/2014/main" id="{E4D2703D-E694-4184-8E6D-DC650FDFA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611" y="5400464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1</a:t>
              </a:r>
            </a:p>
          </p:txBody>
        </p:sp>
        <p:sp>
          <p:nvSpPr>
            <p:cNvPr id="569" name="Text Box 128">
              <a:extLst>
                <a:ext uri="{FF2B5EF4-FFF2-40B4-BE49-F238E27FC236}">
                  <a16:creationId xmlns:a16="http://schemas.microsoft.com/office/drawing/2014/main" id="{60C7A77C-123B-4586-919A-C6E2B420C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611" y="5266416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2</a:t>
              </a:r>
            </a:p>
          </p:txBody>
        </p:sp>
        <p:sp>
          <p:nvSpPr>
            <p:cNvPr id="570" name="Text Box 129">
              <a:extLst>
                <a:ext uri="{FF2B5EF4-FFF2-40B4-BE49-F238E27FC236}">
                  <a16:creationId xmlns:a16="http://schemas.microsoft.com/office/drawing/2014/main" id="{8EA3646A-395D-4B94-8197-E4861E44CD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611" y="5132369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3</a:t>
              </a:r>
            </a:p>
          </p:txBody>
        </p:sp>
        <p:sp>
          <p:nvSpPr>
            <p:cNvPr id="571" name="Text Box 130">
              <a:extLst>
                <a:ext uri="{FF2B5EF4-FFF2-40B4-BE49-F238E27FC236}">
                  <a16:creationId xmlns:a16="http://schemas.microsoft.com/office/drawing/2014/main" id="{03AA6964-7095-4FFA-8CA5-D6642A2282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611" y="4998322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4</a:t>
              </a:r>
            </a:p>
          </p:txBody>
        </p:sp>
        <p:sp>
          <p:nvSpPr>
            <p:cNvPr id="572" name="Text Box 131">
              <a:extLst>
                <a:ext uri="{FF2B5EF4-FFF2-40B4-BE49-F238E27FC236}">
                  <a16:creationId xmlns:a16="http://schemas.microsoft.com/office/drawing/2014/main" id="{6DCED47A-410D-4FC6-ABC3-ED7F87BEC0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611" y="4864275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5</a:t>
              </a:r>
            </a:p>
          </p:txBody>
        </p:sp>
        <p:sp>
          <p:nvSpPr>
            <p:cNvPr id="573" name="Text Box 132">
              <a:extLst>
                <a:ext uri="{FF2B5EF4-FFF2-40B4-BE49-F238E27FC236}">
                  <a16:creationId xmlns:a16="http://schemas.microsoft.com/office/drawing/2014/main" id="{F936EB55-2F01-4A0A-A719-DD1FB02629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611" y="4730227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6</a:t>
              </a:r>
            </a:p>
          </p:txBody>
        </p:sp>
        <p:sp>
          <p:nvSpPr>
            <p:cNvPr id="574" name="Text Box 133">
              <a:extLst>
                <a:ext uri="{FF2B5EF4-FFF2-40B4-BE49-F238E27FC236}">
                  <a16:creationId xmlns:a16="http://schemas.microsoft.com/office/drawing/2014/main" id="{224EC86C-8308-4976-922F-BE48FF75B3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611" y="4596180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7</a:t>
              </a:r>
            </a:p>
          </p:txBody>
        </p:sp>
        <p:sp>
          <p:nvSpPr>
            <p:cNvPr id="575" name="Text Box 134">
              <a:extLst>
                <a:ext uri="{FF2B5EF4-FFF2-40B4-BE49-F238E27FC236}">
                  <a16:creationId xmlns:a16="http://schemas.microsoft.com/office/drawing/2014/main" id="{1A7F77C1-4B2E-4F72-BE75-49CAD59A90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611" y="4462133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8</a:t>
              </a:r>
            </a:p>
          </p:txBody>
        </p:sp>
        <p:sp>
          <p:nvSpPr>
            <p:cNvPr id="576" name="Text Box 135">
              <a:extLst>
                <a:ext uri="{FF2B5EF4-FFF2-40B4-BE49-F238E27FC236}">
                  <a16:creationId xmlns:a16="http://schemas.microsoft.com/office/drawing/2014/main" id="{D4B8868B-CE5A-47AB-A89E-F6DB5A8543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3611" y="4328085"/>
              <a:ext cx="223412" cy="1848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9</a:t>
              </a:r>
            </a:p>
          </p:txBody>
        </p:sp>
        <p:sp>
          <p:nvSpPr>
            <p:cNvPr id="501" name="Rectangle 160">
              <a:extLst>
                <a:ext uri="{FF2B5EF4-FFF2-40B4-BE49-F238E27FC236}">
                  <a16:creationId xmlns:a16="http://schemas.microsoft.com/office/drawing/2014/main" id="{8895A4B5-A724-43A6-8C29-773B5752E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562" y="5722176"/>
              <a:ext cx="750665" cy="1615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1" hangingPunct="1">
                <a:lnSpc>
                  <a:spcPct val="90000"/>
                </a:lnSpc>
                <a:spcBef>
                  <a:spcPct val="50000"/>
                </a:spcBef>
                <a:defRPr/>
              </a:pPr>
              <a:r>
                <a:rPr lang="en-US" sz="500" b="1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Abdomen Length</a:t>
              </a:r>
            </a:p>
          </p:txBody>
        </p:sp>
        <p:sp>
          <p:nvSpPr>
            <p:cNvPr id="503" name="Oval 162">
              <a:extLst>
                <a:ext uri="{FF2B5EF4-FFF2-40B4-BE49-F238E27FC236}">
                  <a16:creationId xmlns:a16="http://schemas.microsoft.com/office/drawing/2014/main" id="{DA5E24C6-321E-48CB-96EB-9F8CA77C8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132928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04" name="Oval 163">
              <a:extLst>
                <a:ext uri="{FF2B5EF4-FFF2-40B4-BE49-F238E27FC236}">
                  <a16:creationId xmlns:a16="http://schemas.microsoft.com/office/drawing/2014/main" id="{42446B57-971D-4D06-B467-9A185D3D3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320594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05" name="Rectangle 164" descr="Wide downward diagonal">
              <a:extLst>
                <a:ext uri="{FF2B5EF4-FFF2-40B4-BE49-F238E27FC236}">
                  <a16:creationId xmlns:a16="http://schemas.microsoft.com/office/drawing/2014/main" id="{6772915A-68C8-434C-A23C-B3F9E758B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418009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06" name="Rectangle 165" descr="Wide downward diagonal">
              <a:extLst>
                <a:ext uri="{FF2B5EF4-FFF2-40B4-BE49-F238E27FC236}">
                  <a16:creationId xmlns:a16="http://schemas.microsoft.com/office/drawing/2014/main" id="{B0E6E6BB-8757-4067-86C2-A7B5FBFA9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650358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07" name="Rectangle 166" descr="Wide downward diagonal">
              <a:extLst>
                <a:ext uri="{FF2B5EF4-FFF2-40B4-BE49-F238E27FC236}">
                  <a16:creationId xmlns:a16="http://schemas.microsoft.com/office/drawing/2014/main" id="{2060F1C1-F778-41A6-A904-3DC0FB71C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328644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08" name="Rectangle 167" descr="Wide downward diagonal">
              <a:extLst>
                <a:ext uri="{FF2B5EF4-FFF2-40B4-BE49-F238E27FC236}">
                  <a16:creationId xmlns:a16="http://schemas.microsoft.com/office/drawing/2014/main" id="{4337C81B-3D46-486C-BC3B-59767C710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677167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09" name="Rectangle 168" descr="Wide downward diagonal">
              <a:extLst>
                <a:ext uri="{FF2B5EF4-FFF2-40B4-BE49-F238E27FC236}">
                  <a16:creationId xmlns:a16="http://schemas.microsoft.com/office/drawing/2014/main" id="{50F90DD8-8847-4F2A-B720-2DA5DF14C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969279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10" name="Oval 169">
              <a:extLst>
                <a:ext uri="{FF2B5EF4-FFF2-40B4-BE49-F238E27FC236}">
                  <a16:creationId xmlns:a16="http://schemas.microsoft.com/office/drawing/2014/main" id="{8618C2B7-8B06-4D7F-A939-BF39B35A9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911750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11" name="Oval 170">
              <a:extLst>
                <a:ext uri="{FF2B5EF4-FFF2-40B4-BE49-F238E27FC236}">
                  <a16:creationId xmlns:a16="http://schemas.microsoft.com/office/drawing/2014/main" id="{E87625D1-FA71-470B-9F86-44BC83DE8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427832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12" name="Oval 171">
              <a:extLst>
                <a:ext uri="{FF2B5EF4-FFF2-40B4-BE49-F238E27FC236}">
                  <a16:creationId xmlns:a16="http://schemas.microsoft.com/office/drawing/2014/main" id="{3C6A3508-7CD6-4914-BD32-F528019F3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945262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13" name="Oval 172">
              <a:extLst>
                <a:ext uri="{FF2B5EF4-FFF2-40B4-BE49-F238E27FC236}">
                  <a16:creationId xmlns:a16="http://schemas.microsoft.com/office/drawing/2014/main" id="{3CBE6F5B-F9F1-4FDF-B85D-88B11992C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106118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14" name="Oval 173">
              <a:extLst>
                <a:ext uri="{FF2B5EF4-FFF2-40B4-BE49-F238E27FC236}">
                  <a16:creationId xmlns:a16="http://schemas.microsoft.com/office/drawing/2014/main" id="{701EA537-14B2-4F9D-8BD9-079D964BE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266975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15" name="Oval 174">
              <a:extLst>
                <a:ext uri="{FF2B5EF4-FFF2-40B4-BE49-F238E27FC236}">
                  <a16:creationId xmlns:a16="http://schemas.microsoft.com/office/drawing/2014/main" id="{F2F88984-5340-449C-94EB-3C8D218CF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374213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16" name="Oval 175">
              <a:extLst>
                <a:ext uri="{FF2B5EF4-FFF2-40B4-BE49-F238E27FC236}">
                  <a16:creationId xmlns:a16="http://schemas.microsoft.com/office/drawing/2014/main" id="{79F94333-6618-4417-A513-1B9881531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106118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17" name="Oval 176">
              <a:extLst>
                <a:ext uri="{FF2B5EF4-FFF2-40B4-BE49-F238E27FC236}">
                  <a16:creationId xmlns:a16="http://schemas.microsoft.com/office/drawing/2014/main" id="{9D0BE40E-6D7F-4742-98EF-168CC1926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811214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18" name="Oval 177">
              <a:extLst>
                <a:ext uri="{FF2B5EF4-FFF2-40B4-BE49-F238E27FC236}">
                  <a16:creationId xmlns:a16="http://schemas.microsoft.com/office/drawing/2014/main" id="{74F7BE2C-8335-43B9-A7AC-A24C02204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778261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19" name="Oval 178">
              <a:extLst>
                <a:ext uri="{FF2B5EF4-FFF2-40B4-BE49-F238E27FC236}">
                  <a16:creationId xmlns:a16="http://schemas.microsoft.com/office/drawing/2014/main" id="{09334221-AF77-485D-80DE-E4808987F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079309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20" name="Oval 179">
              <a:extLst>
                <a:ext uri="{FF2B5EF4-FFF2-40B4-BE49-F238E27FC236}">
                  <a16:creationId xmlns:a16="http://schemas.microsoft.com/office/drawing/2014/main" id="{2AEF9E9A-982E-4A1B-9841-4455AC74F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052500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21" name="Oval 180">
              <a:extLst>
                <a:ext uri="{FF2B5EF4-FFF2-40B4-BE49-F238E27FC236}">
                  <a16:creationId xmlns:a16="http://schemas.microsoft.com/office/drawing/2014/main" id="{92735063-74AD-4CB6-B844-9F10FD45E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24016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22" name="Oval 181">
              <a:extLst>
                <a:ext uri="{FF2B5EF4-FFF2-40B4-BE49-F238E27FC236}">
                  <a16:creationId xmlns:a16="http://schemas.microsoft.com/office/drawing/2014/main" id="{C8A4F161-6995-410B-9741-4B25A70A0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21335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23" name="Oval 182">
              <a:extLst>
                <a:ext uri="{FF2B5EF4-FFF2-40B4-BE49-F238E27FC236}">
                  <a16:creationId xmlns:a16="http://schemas.microsoft.com/office/drawing/2014/main" id="{B8739807-683A-4A7E-8C34-6807F193C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623548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24" name="Oval 183">
              <a:extLst>
                <a:ext uri="{FF2B5EF4-FFF2-40B4-BE49-F238E27FC236}">
                  <a16:creationId xmlns:a16="http://schemas.microsoft.com/office/drawing/2014/main" id="{BE602B7A-33F5-43AC-9129-DE24499AF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998881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25" name="Oval 184">
              <a:extLst>
                <a:ext uri="{FF2B5EF4-FFF2-40B4-BE49-F238E27FC236}">
                  <a16:creationId xmlns:a16="http://schemas.microsoft.com/office/drawing/2014/main" id="{0A508CE4-9E6D-41A9-91D1-6FA5C4FDE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186547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26" name="Rectangle 185" descr="Wide downward diagonal">
              <a:extLst>
                <a:ext uri="{FF2B5EF4-FFF2-40B4-BE49-F238E27FC236}">
                  <a16:creationId xmlns:a16="http://schemas.microsoft.com/office/drawing/2014/main" id="{CFCF9B3B-6E92-4625-BDCE-C702ACBB5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596739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27" name="Rectangle 186" descr="Wide downward diagonal">
              <a:extLst>
                <a:ext uri="{FF2B5EF4-FFF2-40B4-BE49-F238E27FC236}">
                  <a16:creationId xmlns:a16="http://schemas.microsoft.com/office/drawing/2014/main" id="{049AC3F8-648F-484E-8CB2-D2AE44A7D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703977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28" name="Rectangle 187" descr="Wide downward diagonal">
              <a:extLst>
                <a:ext uri="{FF2B5EF4-FFF2-40B4-BE49-F238E27FC236}">
                  <a16:creationId xmlns:a16="http://schemas.microsoft.com/office/drawing/2014/main" id="{A757C68A-9599-4F25-8F85-38E079745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569929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29" name="Rectangle 188" descr="Wide downward diagonal">
              <a:extLst>
                <a:ext uri="{FF2B5EF4-FFF2-40B4-BE49-F238E27FC236}">
                  <a16:creationId xmlns:a16="http://schemas.microsoft.com/office/drawing/2014/main" id="{1E234CBF-E466-43B4-A9FE-9F50B227C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73078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30" name="Rectangle 189" descr="Wide downward diagonal">
              <a:extLst>
                <a:ext uri="{FF2B5EF4-FFF2-40B4-BE49-F238E27FC236}">
                  <a16:creationId xmlns:a16="http://schemas.microsoft.com/office/drawing/2014/main" id="{69D9D27E-6FBF-4D56-9D3F-480CDC69C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516311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31" name="Rectangle 190" descr="Wide downward diagonal">
              <a:extLst>
                <a:ext uri="{FF2B5EF4-FFF2-40B4-BE49-F238E27FC236}">
                  <a16:creationId xmlns:a16="http://schemas.microsoft.com/office/drawing/2014/main" id="{D8B06B96-4995-4700-B933-29969C5AF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596739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32" name="Rectangle 191" descr="Wide downward diagonal">
              <a:extLst>
                <a:ext uri="{FF2B5EF4-FFF2-40B4-BE49-F238E27FC236}">
                  <a16:creationId xmlns:a16="http://schemas.microsoft.com/office/drawing/2014/main" id="{FCF10BA5-3BA8-473B-B844-A16976AC9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275025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33" name="Rectangle 192" descr="Wide downward diagonal">
              <a:extLst>
                <a:ext uri="{FF2B5EF4-FFF2-40B4-BE49-F238E27FC236}">
                  <a16:creationId xmlns:a16="http://schemas.microsoft.com/office/drawing/2014/main" id="{AF5A5D45-4CF6-45A7-8A27-FE3F97E41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248216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34" name="Rectangle 193" descr="Wide downward diagonal">
              <a:extLst>
                <a:ext uri="{FF2B5EF4-FFF2-40B4-BE49-F238E27FC236}">
                  <a16:creationId xmlns:a16="http://schemas.microsoft.com/office/drawing/2014/main" id="{080F7C08-943C-46F8-9244-374DD1603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421360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35" name="Rectangle 194" descr="Wide downward diagonal">
              <a:extLst>
                <a:ext uri="{FF2B5EF4-FFF2-40B4-BE49-F238E27FC236}">
                  <a16:creationId xmlns:a16="http://schemas.microsoft.com/office/drawing/2014/main" id="{4BFF5912-35C7-45A7-B4DF-EA116AF0E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784405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36" name="Rectangle 195" descr="Wide downward diagonal">
              <a:extLst>
                <a:ext uri="{FF2B5EF4-FFF2-40B4-BE49-F238E27FC236}">
                  <a16:creationId xmlns:a16="http://schemas.microsoft.com/office/drawing/2014/main" id="{841146AD-1FF2-47C0-B527-429D3DE84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435882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37" name="Rectangle 196" descr="Wide downward diagonal">
              <a:extLst>
                <a:ext uri="{FF2B5EF4-FFF2-40B4-BE49-F238E27FC236}">
                  <a16:creationId xmlns:a16="http://schemas.microsoft.com/office/drawing/2014/main" id="{17D65C1D-17AF-4EF3-B6C2-5D8B43F36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489501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38" name="Rectangle 197" descr="Wide downward diagonal">
              <a:extLst>
                <a:ext uri="{FF2B5EF4-FFF2-40B4-BE49-F238E27FC236}">
                  <a16:creationId xmlns:a16="http://schemas.microsoft.com/office/drawing/2014/main" id="{4F45CE62-2A7C-47D2-8515-53BF948CD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543120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39" name="Rectangle 198" descr="Wide downward diagonal">
              <a:extLst>
                <a:ext uri="{FF2B5EF4-FFF2-40B4-BE49-F238E27FC236}">
                  <a16:creationId xmlns:a16="http://schemas.microsoft.com/office/drawing/2014/main" id="{99DFC4E8-4386-4561-A9F8-4052991C9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516311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40" name="Rectangle 199" descr="Wide downward diagonal">
              <a:extLst>
                <a:ext uri="{FF2B5EF4-FFF2-40B4-BE49-F238E27FC236}">
                  <a16:creationId xmlns:a16="http://schemas.microsoft.com/office/drawing/2014/main" id="{B9141978-5FF6-4891-B290-E15BF7777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811214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41" name="Rectangle 200" descr="Wide downward diagonal">
              <a:extLst>
                <a:ext uri="{FF2B5EF4-FFF2-40B4-BE49-F238E27FC236}">
                  <a16:creationId xmlns:a16="http://schemas.microsoft.com/office/drawing/2014/main" id="{C8301D95-6759-4E77-89E6-D8358AD04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838024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42" name="Oval 201">
              <a:extLst>
                <a:ext uri="{FF2B5EF4-FFF2-40B4-BE49-F238E27FC236}">
                  <a16:creationId xmlns:a16="http://schemas.microsoft.com/office/drawing/2014/main" id="{30BB6EEC-D57A-4C46-B439-5A71C5DA9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136279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43" name="Oval 202">
              <a:extLst>
                <a:ext uri="{FF2B5EF4-FFF2-40B4-BE49-F238E27FC236}">
                  <a16:creationId xmlns:a16="http://schemas.microsoft.com/office/drawing/2014/main" id="{4E3842EE-AB51-4D0A-BEB8-A5ED00A99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915660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44" name="Oval 203">
              <a:extLst>
                <a:ext uri="{FF2B5EF4-FFF2-40B4-BE49-F238E27FC236}">
                  <a16:creationId xmlns:a16="http://schemas.microsoft.com/office/drawing/2014/main" id="{9AB2FD5A-F580-40CF-958B-49B8F5EA2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031275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45" name="Oval 204">
              <a:extLst>
                <a:ext uri="{FF2B5EF4-FFF2-40B4-BE49-F238E27FC236}">
                  <a16:creationId xmlns:a16="http://schemas.microsoft.com/office/drawing/2014/main" id="{3F95C633-9DDF-4F96-AECD-294DC09BA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031834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46" name="Oval 205">
              <a:extLst>
                <a:ext uri="{FF2B5EF4-FFF2-40B4-BE49-F238E27FC236}">
                  <a16:creationId xmlns:a16="http://schemas.microsoft.com/office/drawing/2014/main" id="{B73FD56A-23D7-4D04-B016-A42D05AD7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227319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47" name="Oval 206">
              <a:extLst>
                <a:ext uri="{FF2B5EF4-FFF2-40B4-BE49-F238E27FC236}">
                  <a16:creationId xmlns:a16="http://schemas.microsoft.com/office/drawing/2014/main" id="{E2645DAA-133E-44D0-9692-C351F2133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08042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48" name="Oval 207">
              <a:extLst>
                <a:ext uri="{FF2B5EF4-FFF2-40B4-BE49-F238E27FC236}">
                  <a16:creationId xmlns:a16="http://schemas.microsoft.com/office/drawing/2014/main" id="{37C68071-7A0D-4CED-88F3-CBED33FC5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363601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49" name="Oval 208">
              <a:extLst>
                <a:ext uri="{FF2B5EF4-FFF2-40B4-BE49-F238E27FC236}">
                  <a16:creationId xmlns:a16="http://schemas.microsoft.com/office/drawing/2014/main" id="{A662F799-8519-42A5-B1C7-C068B1763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995529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50" name="Oval 209">
              <a:extLst>
                <a:ext uri="{FF2B5EF4-FFF2-40B4-BE49-F238E27FC236}">
                  <a16:creationId xmlns:a16="http://schemas.microsoft.com/office/drawing/2014/main" id="{BF20F44F-9154-45F8-B7DC-33CA9065A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297136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51" name="Oval 210">
              <a:extLst>
                <a:ext uri="{FF2B5EF4-FFF2-40B4-BE49-F238E27FC236}">
                  <a16:creationId xmlns:a16="http://schemas.microsoft.com/office/drawing/2014/main" id="{97C385A2-0799-4A1B-A660-8B30B506C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5515521"/>
              <a:ext cx="53619" cy="53619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52" name="Rectangle 211" descr="Wide downward diagonal">
              <a:extLst>
                <a:ext uri="{FF2B5EF4-FFF2-40B4-BE49-F238E27FC236}">
                  <a16:creationId xmlns:a16="http://schemas.microsoft.com/office/drawing/2014/main" id="{D1418512-33BB-407E-9F7E-6E1828879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745308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53" name="Rectangle 212" descr="Wide downward diagonal">
              <a:extLst>
                <a:ext uri="{FF2B5EF4-FFF2-40B4-BE49-F238E27FC236}">
                  <a16:creationId xmlns:a16="http://schemas.microsoft.com/office/drawing/2014/main" id="{DF77D84A-F4BE-437E-9022-5A2CFFBF0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402929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54" name="Rectangle 213" descr="Wide downward diagonal">
              <a:extLst>
                <a:ext uri="{FF2B5EF4-FFF2-40B4-BE49-F238E27FC236}">
                  <a16:creationId xmlns:a16="http://schemas.microsoft.com/office/drawing/2014/main" id="{936EEA22-58AF-427E-9B0D-FAD55DD97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628017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55" name="Rectangle 214" descr="Wide downward diagonal">
              <a:extLst>
                <a:ext uri="{FF2B5EF4-FFF2-40B4-BE49-F238E27FC236}">
                  <a16:creationId xmlns:a16="http://schemas.microsoft.com/office/drawing/2014/main" id="{552380BB-7F84-4F1B-AF1F-30C4BCF0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897228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  <p:sp>
          <p:nvSpPr>
            <p:cNvPr id="556" name="Rectangle 215" descr="Wide downward diagonal">
              <a:extLst>
                <a:ext uri="{FF2B5EF4-FFF2-40B4-BE49-F238E27FC236}">
                  <a16:creationId xmlns:a16="http://schemas.microsoft.com/office/drawing/2014/main" id="{7F934953-5360-4095-9832-4073943ED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781" y="4614053"/>
              <a:ext cx="53619" cy="53619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700"/>
            </a:p>
          </p:txBody>
        </p:sp>
      </p:grpSp>
      <p:sp>
        <p:nvSpPr>
          <p:cNvPr id="579" name="TextBox 578">
            <a:extLst>
              <a:ext uri="{FF2B5EF4-FFF2-40B4-BE49-F238E27FC236}">
                <a16:creationId xmlns:a16="http://schemas.microsoft.com/office/drawing/2014/main" id="{2A647ADD-028E-4EA5-881B-FE9E2589A956}"/>
              </a:ext>
            </a:extLst>
          </p:cNvPr>
          <p:cNvSpPr txBox="1"/>
          <p:nvPr/>
        </p:nvSpPr>
        <p:spPr>
          <a:xfrm>
            <a:off x="102256" y="1985341"/>
            <a:ext cx="6549611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Recall our insect example…</a:t>
            </a:r>
          </a:p>
          <a:p>
            <a:endParaRPr lang="en-US" dirty="0"/>
          </a:p>
          <a:p>
            <a:r>
              <a:rPr lang="en-US" dirty="0"/>
              <a:t>Suppose that we want to build a classifier for it.</a:t>
            </a:r>
          </a:p>
          <a:p>
            <a:r>
              <a:rPr lang="en-US" dirty="0"/>
              <a:t>We were given two features Abdomen length and Antenna length, but we don’t have to use both.</a:t>
            </a:r>
          </a:p>
          <a:p>
            <a:r>
              <a:rPr lang="en-US" dirty="0"/>
              <a:t>We could use…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7030A0"/>
                </a:solidFill>
              </a:rPr>
              <a:t>Abdomen length only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7030A0"/>
                </a:solidFill>
              </a:rPr>
              <a:t>Antenna length only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7030A0"/>
                </a:solidFill>
              </a:rPr>
              <a:t>Both Abdomen length and Antenna length</a:t>
            </a:r>
          </a:p>
          <a:p>
            <a:r>
              <a:rPr lang="en-US" dirty="0"/>
              <a:t>In this case, we can just try all three possible and pick the best.</a:t>
            </a:r>
          </a:p>
          <a:p>
            <a:r>
              <a:rPr lang="en-US" dirty="0"/>
              <a:t>However, suppose we had Abdomen length and Antenna length, Thorax length, total length, pit diameter , humeral ridge diameter, trochanter length, head height…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How can we pick the best features, when there are say 100s of them?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319765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28600" y="304800"/>
            <a:ext cx="876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More generally the problem is: Given N features, how do you select the best subset?</a:t>
            </a:r>
          </a:p>
          <a:p>
            <a:r>
              <a:rPr lang="en-US" dirty="0"/>
              <a:t>For concreteness, in my examples, I will assume N = 4. </a:t>
            </a:r>
            <a:endParaRPr lang="en-US" sz="1200" dirty="0"/>
          </a:p>
        </p:txBody>
      </p:sp>
      <p:sp>
        <p:nvSpPr>
          <p:cNvPr id="72" name="Line 3">
            <a:extLst>
              <a:ext uri="{FF2B5EF4-FFF2-40B4-BE49-F238E27FC236}">
                <a16:creationId xmlns:a16="http://schemas.microsoft.com/office/drawing/2014/main" id="{789312A3-9743-4618-B3D3-4F06297C64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12179" y="2635412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3" name="Line 4">
            <a:extLst>
              <a:ext uri="{FF2B5EF4-FFF2-40B4-BE49-F238E27FC236}">
                <a16:creationId xmlns:a16="http://schemas.microsoft.com/office/drawing/2014/main" id="{281A77D9-4EE0-4279-B270-126EEAB952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54973" y="1289268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4" name="Line 5">
            <a:extLst>
              <a:ext uri="{FF2B5EF4-FFF2-40B4-BE49-F238E27FC236}">
                <a16:creationId xmlns:a16="http://schemas.microsoft.com/office/drawing/2014/main" id="{EF305EF0-A069-4CFB-9F9F-BBA962D701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714269" y="1289268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5" name="Line 6">
            <a:extLst>
              <a:ext uri="{FF2B5EF4-FFF2-40B4-BE49-F238E27FC236}">
                <a16:creationId xmlns:a16="http://schemas.microsoft.com/office/drawing/2014/main" id="{07FA2B99-EA52-4C5F-BB55-C3973B4DD1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93181" y="1376116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6" name="Line 7">
            <a:extLst>
              <a:ext uri="{FF2B5EF4-FFF2-40B4-BE49-F238E27FC236}">
                <a16:creationId xmlns:a16="http://schemas.microsoft.com/office/drawing/2014/main" id="{7712021F-4045-40F9-8F8F-DE7B8ABBF57C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3997" y="1376116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7" name="Line 8">
            <a:extLst>
              <a:ext uri="{FF2B5EF4-FFF2-40B4-BE49-F238E27FC236}">
                <a16:creationId xmlns:a16="http://schemas.microsoft.com/office/drawing/2014/main" id="{C85C33B1-8450-458D-845B-20FB01AA25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56221" y="1853780"/>
            <a:ext cx="56451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8" name="Line 9">
            <a:extLst>
              <a:ext uri="{FF2B5EF4-FFF2-40B4-BE49-F238E27FC236}">
                <a16:creationId xmlns:a16="http://schemas.microsoft.com/office/drawing/2014/main" id="{FC524E53-7CC3-4FDF-96BA-FC96239C6F8F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7853" y="1940628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9" name="Line 10">
            <a:extLst>
              <a:ext uri="{FF2B5EF4-FFF2-40B4-BE49-F238E27FC236}">
                <a16:creationId xmlns:a16="http://schemas.microsoft.com/office/drawing/2014/main" id="{8E47AB55-C80F-4F13-AFD2-387C2221DA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4973" y="1897204"/>
            <a:ext cx="1302720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0" name="Line 11">
            <a:extLst>
              <a:ext uri="{FF2B5EF4-FFF2-40B4-BE49-F238E27FC236}">
                <a16:creationId xmlns:a16="http://schemas.microsoft.com/office/drawing/2014/main" id="{7FBFAD06-9942-409E-9409-352CABC963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917" y="1897204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1" name="Line 12">
            <a:extLst>
              <a:ext uri="{FF2B5EF4-FFF2-40B4-BE49-F238E27FC236}">
                <a16:creationId xmlns:a16="http://schemas.microsoft.com/office/drawing/2014/main" id="{4BC79E92-748B-4B96-BABA-C9E393F71669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2909" y="1940628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2" name="Line 13">
            <a:extLst>
              <a:ext uri="{FF2B5EF4-FFF2-40B4-BE49-F238E27FC236}">
                <a16:creationId xmlns:a16="http://schemas.microsoft.com/office/drawing/2014/main" id="{E543587F-30DA-40D9-B319-353ACB6A8A6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029" y="1897204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3" name="Line 14">
            <a:extLst>
              <a:ext uri="{FF2B5EF4-FFF2-40B4-BE49-F238E27FC236}">
                <a16:creationId xmlns:a16="http://schemas.microsoft.com/office/drawing/2014/main" id="{598F3AD6-4708-4583-84E4-D166AA1156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54973" y="1853780"/>
            <a:ext cx="1215872" cy="52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4" name="Line 15">
            <a:extLst>
              <a:ext uri="{FF2B5EF4-FFF2-40B4-BE49-F238E27FC236}">
                <a16:creationId xmlns:a16="http://schemas.microsoft.com/office/drawing/2014/main" id="{70556E6D-2FFB-4027-8D63-C3D1AE338B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36605" y="1940628"/>
            <a:ext cx="564512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5" name="Line 16">
            <a:extLst>
              <a:ext uri="{FF2B5EF4-FFF2-40B4-BE49-F238E27FC236}">
                <a16:creationId xmlns:a16="http://schemas.microsoft.com/office/drawing/2014/main" id="{98D86269-C312-418D-A922-9B8AED8F09C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05085" y="1897204"/>
            <a:ext cx="121587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6" name="Line 17">
            <a:extLst>
              <a:ext uri="{FF2B5EF4-FFF2-40B4-BE49-F238E27FC236}">
                <a16:creationId xmlns:a16="http://schemas.microsoft.com/office/drawing/2014/main" id="{99273CE6-6B41-427C-8199-97DC02F8D3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74813" y="1853780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7" name="Line 18">
            <a:extLst>
              <a:ext uri="{FF2B5EF4-FFF2-40B4-BE49-F238E27FC236}">
                <a16:creationId xmlns:a16="http://schemas.microsoft.com/office/drawing/2014/main" id="{69D164B4-B22A-4E2C-B752-270ED1A1E405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021" y="1940628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8" name="Line 19">
            <a:extLst>
              <a:ext uri="{FF2B5EF4-FFF2-40B4-BE49-F238E27FC236}">
                <a16:creationId xmlns:a16="http://schemas.microsoft.com/office/drawing/2014/main" id="{3C75EA72-6F09-4FB3-A378-3A0E6889EE7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3565" y="1853780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9" name="Line 20">
            <a:extLst>
              <a:ext uri="{FF2B5EF4-FFF2-40B4-BE49-F238E27FC236}">
                <a16:creationId xmlns:a16="http://schemas.microsoft.com/office/drawing/2014/main" id="{01C27908-AB46-4A68-A144-AD54576E691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12797" y="2722260"/>
            <a:ext cx="173696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0" name="Line 21">
            <a:extLst>
              <a:ext uri="{FF2B5EF4-FFF2-40B4-BE49-F238E27FC236}">
                <a16:creationId xmlns:a16="http://schemas.microsoft.com/office/drawing/2014/main" id="{BF0AE2FD-0EEA-428F-BBAD-7A7D1A2A0EFE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3341" y="2635412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1" name="Line 22">
            <a:extLst>
              <a:ext uri="{FF2B5EF4-FFF2-40B4-BE49-F238E27FC236}">
                <a16:creationId xmlns:a16="http://schemas.microsoft.com/office/drawing/2014/main" id="{93721FF1-3CD8-449F-8986-A8CA08B0ED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4177" y="2730401"/>
            <a:ext cx="303968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2" name="Line 23">
            <a:extLst>
              <a:ext uri="{FF2B5EF4-FFF2-40B4-BE49-F238E27FC236}">
                <a16:creationId xmlns:a16="http://schemas.microsoft.com/office/drawing/2014/main" id="{F2CC1EE9-6D0D-471C-BC6A-14D095355F84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8397" y="2635412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3" name="Line 24">
            <a:extLst>
              <a:ext uri="{FF2B5EF4-FFF2-40B4-BE49-F238E27FC236}">
                <a16:creationId xmlns:a16="http://schemas.microsoft.com/office/drawing/2014/main" id="{9E3FA2AA-B60C-48BF-B59A-13C95F28C5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0441" y="2676122"/>
            <a:ext cx="79791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4" name="Line 25">
            <a:extLst>
              <a:ext uri="{FF2B5EF4-FFF2-40B4-BE49-F238E27FC236}">
                <a16:creationId xmlns:a16="http://schemas.microsoft.com/office/drawing/2014/main" id="{68897E7F-5E22-4A8C-AF36-624B251C0CB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029" y="2678836"/>
            <a:ext cx="169353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5" name="Line 26">
            <a:extLst>
              <a:ext uri="{FF2B5EF4-FFF2-40B4-BE49-F238E27FC236}">
                <a16:creationId xmlns:a16="http://schemas.microsoft.com/office/drawing/2014/main" id="{3467F359-FD57-401A-8C4F-B3FD14EB3A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3493" y="2635412"/>
            <a:ext cx="694784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6" name="Line 27">
            <a:extLst>
              <a:ext uri="{FF2B5EF4-FFF2-40B4-BE49-F238E27FC236}">
                <a16:creationId xmlns:a16="http://schemas.microsoft.com/office/drawing/2014/main" id="{8B2A0EBF-C1CE-4979-A73A-0420FC22ED1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7965" y="2722260"/>
            <a:ext cx="173696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7" name="Line 28">
            <a:extLst>
              <a:ext uri="{FF2B5EF4-FFF2-40B4-BE49-F238E27FC236}">
                <a16:creationId xmlns:a16="http://schemas.microsoft.com/office/drawing/2014/main" id="{B53884A4-1462-476D-9E21-0DD845A70FE0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021" y="2722260"/>
            <a:ext cx="477664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8" name="Line 29">
            <a:extLst>
              <a:ext uri="{FF2B5EF4-FFF2-40B4-BE49-F238E27FC236}">
                <a16:creationId xmlns:a16="http://schemas.microsoft.com/office/drawing/2014/main" id="{B6E88011-33E8-4970-8263-D0A4CFAD49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33061" y="2627270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9" name="Line 30">
            <a:extLst>
              <a:ext uri="{FF2B5EF4-FFF2-40B4-BE49-F238E27FC236}">
                <a16:creationId xmlns:a16="http://schemas.microsoft.com/office/drawing/2014/main" id="{4B42786D-D1A6-425F-B4CA-7D622224E0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07804" y="2722260"/>
            <a:ext cx="130272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0" name="Line 31">
            <a:extLst>
              <a:ext uri="{FF2B5EF4-FFF2-40B4-BE49-F238E27FC236}">
                <a16:creationId xmlns:a16="http://schemas.microsoft.com/office/drawing/2014/main" id="{3662010F-0E77-4526-A819-74453FBC3239}"/>
              </a:ext>
            </a:extLst>
          </p:cNvPr>
          <p:cNvSpPr>
            <a:spLocks noChangeShapeType="1"/>
          </p:cNvSpPr>
          <p:nvPr/>
        </p:nvSpPr>
        <p:spPr bwMode="auto">
          <a:xfrm>
            <a:off x="4716765" y="3503891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1" name="Line 32">
            <a:extLst>
              <a:ext uri="{FF2B5EF4-FFF2-40B4-BE49-F238E27FC236}">
                <a16:creationId xmlns:a16="http://schemas.microsoft.com/office/drawing/2014/main" id="{ED26D247-C453-4710-863B-E0162BBC74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31389" y="3503891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2" name="Line 33">
            <a:extLst>
              <a:ext uri="{FF2B5EF4-FFF2-40B4-BE49-F238E27FC236}">
                <a16:creationId xmlns:a16="http://schemas.microsoft.com/office/drawing/2014/main" id="{6EF9AD5A-9385-4A9E-AB9A-2CE14E90BB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9213" y="3503891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3" name="Line 34">
            <a:extLst>
              <a:ext uri="{FF2B5EF4-FFF2-40B4-BE49-F238E27FC236}">
                <a16:creationId xmlns:a16="http://schemas.microsoft.com/office/drawing/2014/main" id="{3F61AA56-F83B-4ECC-98B5-7A71B873E6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57693" y="3503891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43D0E7B4-B85C-4F55-94A8-965584055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6307" y="1636660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05" name="Oval 36">
            <a:extLst>
              <a:ext uri="{FF2B5EF4-FFF2-40B4-BE49-F238E27FC236}">
                <a16:creationId xmlns:a16="http://schemas.microsoft.com/office/drawing/2014/main" id="{A2D3ECCE-9848-436D-957A-B145422FF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029" y="1115572"/>
            <a:ext cx="434240" cy="260544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06" name="Oval 37">
            <a:extLst>
              <a:ext uri="{FF2B5EF4-FFF2-40B4-BE49-F238E27FC236}">
                <a16:creationId xmlns:a16="http://schemas.microsoft.com/office/drawing/2014/main" id="{5940AE23-0543-4357-98B3-32725E6B4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1475" y="1636660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07" name="Oval 38">
            <a:extLst>
              <a:ext uri="{FF2B5EF4-FFF2-40B4-BE49-F238E27FC236}">
                <a16:creationId xmlns:a16="http://schemas.microsoft.com/office/drawing/2014/main" id="{3EC8A365-2BC2-4654-8407-5318FEDD2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6419" y="1636660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08" name="Oval 39">
            <a:extLst>
              <a:ext uri="{FF2B5EF4-FFF2-40B4-BE49-F238E27FC236}">
                <a16:creationId xmlns:a16="http://schemas.microsoft.com/office/drawing/2014/main" id="{636D29BA-CB42-4A91-8834-C010C5380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3" y="1636660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09" name="Oval 40">
            <a:extLst>
              <a:ext uri="{FF2B5EF4-FFF2-40B4-BE49-F238E27FC236}">
                <a16:creationId xmlns:a16="http://schemas.microsoft.com/office/drawing/2014/main" id="{C5041369-26F0-4B1F-9060-01EF4E36D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6164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0" name="Oval 41">
            <a:extLst>
              <a:ext uri="{FF2B5EF4-FFF2-40B4-BE49-F238E27FC236}">
                <a16:creationId xmlns:a16="http://schemas.microsoft.com/office/drawing/2014/main" id="{FAB3CF7B-C70B-46B9-9A6E-489DC6BAD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899" y="3026227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1" name="Oval 42">
            <a:extLst>
              <a:ext uri="{FF2B5EF4-FFF2-40B4-BE49-F238E27FC236}">
                <a16:creationId xmlns:a16="http://schemas.microsoft.com/office/drawing/2014/main" id="{2CDF9BCE-EFC3-4CEB-8EDE-B252C74EE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2872" y="3026227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2" name="Oval 43">
            <a:extLst>
              <a:ext uri="{FF2B5EF4-FFF2-40B4-BE49-F238E27FC236}">
                <a16:creationId xmlns:a16="http://schemas.microsoft.com/office/drawing/2014/main" id="{E3CF62E8-173A-4CE1-B598-ED2EAF9E4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845" y="3026227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3" name="Oval 44">
            <a:extLst>
              <a:ext uri="{FF2B5EF4-FFF2-40B4-BE49-F238E27FC236}">
                <a16:creationId xmlns:a16="http://schemas.microsoft.com/office/drawing/2014/main" id="{574A957B-C41B-465A-B186-671D92F67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8818" y="3026227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4" name="Oval 45">
            <a:extLst>
              <a:ext uri="{FF2B5EF4-FFF2-40B4-BE49-F238E27FC236}">
                <a16:creationId xmlns:a16="http://schemas.microsoft.com/office/drawing/2014/main" id="{44D7C419-7FCB-434A-A2F9-A9649E687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485" y="3764435"/>
            <a:ext cx="955328" cy="57536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5" name="Oval 46">
            <a:extLst>
              <a:ext uri="{FF2B5EF4-FFF2-40B4-BE49-F238E27FC236}">
                <a16:creationId xmlns:a16="http://schemas.microsoft.com/office/drawing/2014/main" id="{74056CFF-76D2-4A11-8CFB-6E5641431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3155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6" name="Oval 47">
            <a:extLst>
              <a:ext uri="{FF2B5EF4-FFF2-40B4-BE49-F238E27FC236}">
                <a16:creationId xmlns:a16="http://schemas.microsoft.com/office/drawing/2014/main" id="{FBC84C75-A8F5-4BB7-B3A0-86A8892BF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838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7" name="Oval 48">
            <a:extLst>
              <a:ext uri="{FF2B5EF4-FFF2-40B4-BE49-F238E27FC236}">
                <a16:creationId xmlns:a16="http://schemas.microsoft.com/office/drawing/2014/main" id="{5CD6E40B-73E2-4EB9-83FD-50459202B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4418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8" name="Oval 49">
            <a:extLst>
              <a:ext uri="{FF2B5EF4-FFF2-40B4-BE49-F238E27FC236}">
                <a16:creationId xmlns:a16="http://schemas.microsoft.com/office/drawing/2014/main" id="{3D157CF0-2C8D-4C33-BE37-B63E6BA55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3997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9" name="Oval 50">
            <a:extLst>
              <a:ext uri="{FF2B5EF4-FFF2-40B4-BE49-F238E27FC236}">
                <a16:creationId xmlns:a16="http://schemas.microsoft.com/office/drawing/2014/main" id="{15529DE8-0A25-49AB-A9F6-26055866E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576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20" name="Text Box 51">
            <a:extLst>
              <a:ext uri="{FF2B5EF4-FFF2-40B4-BE49-F238E27FC236}">
                <a16:creationId xmlns:a16="http://schemas.microsoft.com/office/drawing/2014/main" id="{147D63FC-52BE-4B47-BC26-4D9C650FA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7289" y="1680084"/>
            <a:ext cx="274114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</a:t>
            </a:r>
          </a:p>
        </p:txBody>
      </p:sp>
      <p:sp>
        <p:nvSpPr>
          <p:cNvPr id="121" name="Text Box 52">
            <a:extLst>
              <a:ext uri="{FF2B5EF4-FFF2-40B4-BE49-F238E27FC236}">
                <a16:creationId xmlns:a16="http://schemas.microsoft.com/office/drawing/2014/main" id="{CCF7EE96-2016-4E17-A04F-FFDCD9737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2345" y="1680084"/>
            <a:ext cx="274114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</a:t>
            </a:r>
          </a:p>
        </p:txBody>
      </p:sp>
      <p:sp>
        <p:nvSpPr>
          <p:cNvPr id="122" name="Text Box 53">
            <a:extLst>
              <a:ext uri="{FF2B5EF4-FFF2-40B4-BE49-F238E27FC236}">
                <a16:creationId xmlns:a16="http://schemas.microsoft.com/office/drawing/2014/main" id="{39A04275-68FA-43A3-8980-CB3CCEFD66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7401" y="1680084"/>
            <a:ext cx="274114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</a:t>
            </a:r>
          </a:p>
        </p:txBody>
      </p:sp>
      <p:sp>
        <p:nvSpPr>
          <p:cNvPr id="123" name="Text Box 54">
            <a:extLst>
              <a:ext uri="{FF2B5EF4-FFF2-40B4-BE49-F238E27FC236}">
                <a16:creationId xmlns:a16="http://schemas.microsoft.com/office/drawing/2014/main" id="{43D1A48A-7A9C-491E-9B18-C933FA0F8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2457" y="1680084"/>
            <a:ext cx="274114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4</a:t>
            </a:r>
          </a:p>
        </p:txBody>
      </p:sp>
      <p:sp>
        <p:nvSpPr>
          <p:cNvPr id="124" name="Text Box 55">
            <a:extLst>
              <a:ext uri="{FF2B5EF4-FFF2-40B4-BE49-F238E27FC236}">
                <a16:creationId xmlns:a16="http://schemas.microsoft.com/office/drawing/2014/main" id="{37A5071C-0DEF-4F6D-B699-A5C8B9358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4088" y="2418292"/>
            <a:ext cx="408909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3,4</a:t>
            </a:r>
          </a:p>
        </p:txBody>
      </p:sp>
      <p:sp>
        <p:nvSpPr>
          <p:cNvPr id="125" name="Text Box 56">
            <a:extLst>
              <a:ext uri="{FF2B5EF4-FFF2-40B4-BE49-F238E27FC236}">
                <a16:creationId xmlns:a16="http://schemas.microsoft.com/office/drawing/2014/main" id="{DEE862F9-AF62-48DD-B896-DE72A80A9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9986" y="2418292"/>
            <a:ext cx="408909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2,4</a:t>
            </a:r>
          </a:p>
        </p:txBody>
      </p:sp>
      <p:sp>
        <p:nvSpPr>
          <p:cNvPr id="126" name="Text Box 57">
            <a:extLst>
              <a:ext uri="{FF2B5EF4-FFF2-40B4-BE49-F238E27FC236}">
                <a16:creationId xmlns:a16="http://schemas.microsoft.com/office/drawing/2014/main" id="{A9E6CE08-8D0D-4E15-A625-6B7D0D7C0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5883" y="2418292"/>
            <a:ext cx="408909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1,4</a:t>
            </a:r>
          </a:p>
        </p:txBody>
      </p:sp>
      <p:sp>
        <p:nvSpPr>
          <p:cNvPr id="127" name="Text Box 58">
            <a:extLst>
              <a:ext uri="{FF2B5EF4-FFF2-40B4-BE49-F238E27FC236}">
                <a16:creationId xmlns:a16="http://schemas.microsoft.com/office/drawing/2014/main" id="{FDE5F94A-6CA8-4089-B285-437671665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2686" y="2418292"/>
            <a:ext cx="408909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2,3</a:t>
            </a:r>
          </a:p>
        </p:txBody>
      </p:sp>
      <p:sp>
        <p:nvSpPr>
          <p:cNvPr id="128" name="Text Box 59">
            <a:extLst>
              <a:ext uri="{FF2B5EF4-FFF2-40B4-BE49-F238E27FC236}">
                <a16:creationId xmlns:a16="http://schemas.microsoft.com/office/drawing/2014/main" id="{4DAE6761-B4A8-4A65-AD49-E62D6189A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8583" y="2418292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1,3</a:t>
            </a:r>
          </a:p>
        </p:txBody>
      </p:sp>
      <p:sp>
        <p:nvSpPr>
          <p:cNvPr id="129" name="Text Box 60">
            <a:extLst>
              <a:ext uri="{FF2B5EF4-FFF2-40B4-BE49-F238E27FC236}">
                <a16:creationId xmlns:a16="http://schemas.microsoft.com/office/drawing/2014/main" id="{C8AA7577-4C63-4A6C-98A7-9940F2B813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5385" y="2418292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</a:t>
            </a:r>
          </a:p>
        </p:txBody>
      </p:sp>
      <p:sp>
        <p:nvSpPr>
          <p:cNvPr id="130" name="Text Box 61">
            <a:extLst>
              <a:ext uri="{FF2B5EF4-FFF2-40B4-BE49-F238E27FC236}">
                <a16:creationId xmlns:a16="http://schemas.microsoft.com/office/drawing/2014/main" id="{342F48F6-E7D0-4B83-AFB0-EE328B9E7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9703" y="3148357"/>
            <a:ext cx="543705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2,3,4</a:t>
            </a:r>
          </a:p>
        </p:txBody>
      </p:sp>
      <p:sp>
        <p:nvSpPr>
          <p:cNvPr id="131" name="Text Box 62">
            <a:extLst>
              <a:ext uri="{FF2B5EF4-FFF2-40B4-BE49-F238E27FC236}">
                <a16:creationId xmlns:a16="http://schemas.microsoft.com/office/drawing/2014/main" id="{EB35156A-6F88-4EA3-96C8-7FDD9CF2D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3539" y="3148357"/>
            <a:ext cx="543705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1,3,4</a:t>
            </a:r>
          </a:p>
        </p:txBody>
      </p:sp>
      <p:sp>
        <p:nvSpPr>
          <p:cNvPr id="132" name="Text Box 63">
            <a:extLst>
              <a:ext uri="{FF2B5EF4-FFF2-40B4-BE49-F238E27FC236}">
                <a16:creationId xmlns:a16="http://schemas.microsoft.com/office/drawing/2014/main" id="{D4899A29-7121-447C-964F-D74398705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7375" y="3148357"/>
            <a:ext cx="543705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1,2,4</a:t>
            </a:r>
          </a:p>
        </p:txBody>
      </p:sp>
      <p:sp>
        <p:nvSpPr>
          <p:cNvPr id="133" name="Text Box 64">
            <a:extLst>
              <a:ext uri="{FF2B5EF4-FFF2-40B4-BE49-F238E27FC236}">
                <a16:creationId xmlns:a16="http://schemas.microsoft.com/office/drawing/2014/main" id="{E5A24C34-76CF-4277-A03B-7776A454F3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1211" y="3148357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</a:t>
            </a:r>
          </a:p>
        </p:txBody>
      </p:sp>
      <p:sp>
        <p:nvSpPr>
          <p:cNvPr id="134" name="Text Box 65">
            <a:extLst>
              <a:ext uri="{FF2B5EF4-FFF2-40B4-BE49-F238E27FC236}">
                <a16:creationId xmlns:a16="http://schemas.microsoft.com/office/drawing/2014/main" id="{30DD8DB9-8E58-4D7D-8873-B4CB2131C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4747" y="3938131"/>
            <a:ext cx="678500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1,2,3,4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3234E91D-899C-4F1B-AE1F-C3D5E4B6E88F}"/>
              </a:ext>
            </a:extLst>
          </p:cNvPr>
          <p:cNvSpPr txBox="1"/>
          <p:nvPr/>
        </p:nvSpPr>
        <p:spPr>
          <a:xfrm>
            <a:off x="14493" y="3316759"/>
            <a:ext cx="4572000" cy="31393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It might be that the problem is:</a:t>
            </a:r>
          </a:p>
          <a:p>
            <a:r>
              <a:rPr lang="en-US" dirty="0" err="1">
                <a:latin typeface="Courier New" panose="02070309020205020404" pitchFamily="49" charset="0"/>
                <a:cs typeface="Courier New" panose="02070309020205020404" pitchFamily="49" charset="0"/>
              </a:rPr>
              <a:t>Lung_Cancer</a:t>
            </a:r>
            <a:r>
              <a:rPr lang="en-US" dirty="0">
                <a:latin typeface="Courier New" panose="02070309020205020404" pitchFamily="49" charset="0"/>
                <a:cs typeface="Courier New" panose="02070309020205020404" pitchFamily="49" charset="0"/>
              </a:rPr>
              <a:t> | </a:t>
            </a:r>
            <a:r>
              <a:rPr lang="en-US" dirty="0" err="1">
                <a:latin typeface="Courier New" panose="02070309020205020404" pitchFamily="49" charset="0"/>
                <a:cs typeface="Courier New" panose="02070309020205020404" pitchFamily="49" charset="0"/>
              </a:rPr>
              <a:t>Not_Lung_Cancer</a:t>
            </a:r>
            <a:endParaRPr lang="en-US" dirty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r>
              <a:rPr lang="en-US" dirty="0"/>
              <a:t>And the features are</a:t>
            </a:r>
          </a:p>
          <a:p>
            <a:pPr marL="342900" indent="-342900">
              <a:buFont typeface="+mj-lt"/>
              <a:buAutoNum type="arabicPeriod"/>
            </a:pPr>
            <a:endParaRPr lang="en-US" dirty="0"/>
          </a:p>
          <a:p>
            <a:pPr marL="800100" lvl="1" indent="-342900">
              <a:buFont typeface="+mj-lt"/>
              <a:buAutoNum type="arabicPeriod"/>
            </a:pPr>
            <a:r>
              <a:rPr lang="en-US" dirty="0">
                <a:latin typeface="Courier New" panose="02070309020205020404" pitchFamily="49" charset="0"/>
                <a:cs typeface="Courier New" panose="02070309020205020404" pitchFamily="49" charset="0"/>
              </a:rPr>
              <a:t>Height </a:t>
            </a:r>
          </a:p>
          <a:p>
            <a:pPr marL="800100" lvl="1" indent="-342900">
              <a:buFont typeface="+mj-lt"/>
              <a:buAutoNum type="arabicPeriod"/>
            </a:pPr>
            <a:r>
              <a:rPr lang="en-US" dirty="0">
                <a:latin typeface="Courier New" panose="02070309020205020404" pitchFamily="49" charset="0"/>
                <a:cs typeface="Courier New" panose="02070309020205020404" pitchFamily="49" charset="0"/>
              </a:rPr>
              <a:t>Years working in coal mine</a:t>
            </a:r>
          </a:p>
          <a:p>
            <a:pPr marL="800100" lvl="1" indent="-342900">
              <a:buFont typeface="+mj-lt"/>
              <a:buAutoNum type="arabicPeriod"/>
            </a:pPr>
            <a:r>
              <a:rPr lang="en-US" dirty="0">
                <a:latin typeface="Courier New" panose="02070309020205020404" pitchFamily="49" charset="0"/>
                <a:cs typeface="Courier New" panose="02070309020205020404" pitchFamily="49" charset="0"/>
              </a:rPr>
              <a:t>Weight</a:t>
            </a:r>
          </a:p>
          <a:p>
            <a:pPr marL="800100" lvl="1" indent="-342900">
              <a:buFont typeface="+mj-lt"/>
              <a:buAutoNum type="arabicPeriod"/>
            </a:pPr>
            <a:r>
              <a:rPr lang="en-US" dirty="0">
                <a:latin typeface="Courier New" panose="02070309020205020404" pitchFamily="49" charset="0"/>
                <a:cs typeface="Courier New" panose="02070309020205020404" pitchFamily="49" charset="0"/>
              </a:rPr>
              <a:t>Cigarettes per day</a:t>
            </a:r>
          </a:p>
          <a:p>
            <a:endParaRPr lang="en-US" dirty="0"/>
          </a:p>
          <a:p>
            <a:r>
              <a:rPr lang="en-US" dirty="0"/>
              <a:t>To be clear, you will just see files like the one on the right..</a:t>
            </a:r>
          </a:p>
        </p:txBody>
      </p:sp>
      <p:pic>
        <p:nvPicPr>
          <p:cNvPr id="136" name="Picture 2">
            <a:extLst>
              <a:ext uri="{FF2B5EF4-FFF2-40B4-BE49-F238E27FC236}">
                <a16:creationId xmlns:a16="http://schemas.microsoft.com/office/drawing/2014/main" id="{3E61D214-5291-479C-9A0A-AD7EC8FAD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72000" y="4684951"/>
            <a:ext cx="4812896" cy="25254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47048398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28600" y="304800"/>
            <a:ext cx="876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More generally the problem is: Given N features, how do you select the best subset?</a:t>
            </a:r>
          </a:p>
          <a:p>
            <a:r>
              <a:rPr lang="en-US" dirty="0"/>
              <a:t>For concreteness, in my examples, I will assume N = 4. </a:t>
            </a:r>
            <a:endParaRPr lang="en-US" sz="1200" dirty="0"/>
          </a:p>
        </p:txBody>
      </p:sp>
      <p:sp>
        <p:nvSpPr>
          <p:cNvPr id="9" name="Line 3"/>
          <p:cNvSpPr>
            <a:spLocks noChangeShapeType="1"/>
          </p:cNvSpPr>
          <p:nvPr/>
        </p:nvSpPr>
        <p:spPr bwMode="auto">
          <a:xfrm flipH="1">
            <a:off x="2213148" y="4989806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" name="Line 4"/>
          <p:cNvSpPr>
            <a:spLocks noChangeShapeType="1"/>
          </p:cNvSpPr>
          <p:nvPr/>
        </p:nvSpPr>
        <p:spPr bwMode="auto">
          <a:xfrm flipH="1">
            <a:off x="1455942" y="3643662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1" name="Line 5"/>
          <p:cNvSpPr>
            <a:spLocks noChangeShapeType="1"/>
          </p:cNvSpPr>
          <p:nvPr/>
        </p:nvSpPr>
        <p:spPr bwMode="auto">
          <a:xfrm>
            <a:off x="2715238" y="3643662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2" name="Line 6"/>
          <p:cNvSpPr>
            <a:spLocks noChangeShapeType="1"/>
          </p:cNvSpPr>
          <p:nvPr/>
        </p:nvSpPr>
        <p:spPr bwMode="auto">
          <a:xfrm flipH="1">
            <a:off x="2194150" y="3730510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3" name="Line 7"/>
          <p:cNvSpPr>
            <a:spLocks noChangeShapeType="1"/>
          </p:cNvSpPr>
          <p:nvPr/>
        </p:nvSpPr>
        <p:spPr bwMode="auto">
          <a:xfrm>
            <a:off x="2584966" y="3730510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4" name="Line 8"/>
          <p:cNvSpPr>
            <a:spLocks noChangeShapeType="1"/>
          </p:cNvSpPr>
          <p:nvPr/>
        </p:nvSpPr>
        <p:spPr bwMode="auto">
          <a:xfrm flipH="1">
            <a:off x="457190" y="4208174"/>
            <a:ext cx="56451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1238822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>
            <a:off x="1455942" y="4251598"/>
            <a:ext cx="1302720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7" name="Line 11"/>
          <p:cNvSpPr>
            <a:spLocks noChangeShapeType="1"/>
          </p:cNvSpPr>
          <p:nvPr/>
        </p:nvSpPr>
        <p:spPr bwMode="auto">
          <a:xfrm flipH="1">
            <a:off x="630886" y="4251598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8" name="Line 12"/>
          <p:cNvSpPr>
            <a:spLocks noChangeShapeType="1"/>
          </p:cNvSpPr>
          <p:nvPr/>
        </p:nvSpPr>
        <p:spPr bwMode="auto">
          <a:xfrm>
            <a:off x="2063878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9" name="Line 13"/>
          <p:cNvSpPr>
            <a:spLocks noChangeShapeType="1"/>
          </p:cNvSpPr>
          <p:nvPr/>
        </p:nvSpPr>
        <p:spPr bwMode="auto">
          <a:xfrm>
            <a:off x="2280998" y="4251598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0" name="Line 14"/>
          <p:cNvSpPr>
            <a:spLocks noChangeShapeType="1"/>
          </p:cNvSpPr>
          <p:nvPr/>
        </p:nvSpPr>
        <p:spPr bwMode="auto">
          <a:xfrm flipH="1">
            <a:off x="1455942" y="4208174"/>
            <a:ext cx="1215872" cy="52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1" name="Line 15"/>
          <p:cNvSpPr>
            <a:spLocks noChangeShapeType="1"/>
          </p:cNvSpPr>
          <p:nvPr/>
        </p:nvSpPr>
        <p:spPr bwMode="auto">
          <a:xfrm flipH="1">
            <a:off x="2237574" y="4295022"/>
            <a:ext cx="564512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2" name="Line 16"/>
          <p:cNvSpPr>
            <a:spLocks noChangeShapeType="1"/>
          </p:cNvSpPr>
          <p:nvPr/>
        </p:nvSpPr>
        <p:spPr bwMode="auto">
          <a:xfrm>
            <a:off x="3106054" y="4251598"/>
            <a:ext cx="121587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3" name="Line 17"/>
          <p:cNvSpPr>
            <a:spLocks noChangeShapeType="1"/>
          </p:cNvSpPr>
          <p:nvPr/>
        </p:nvSpPr>
        <p:spPr bwMode="auto">
          <a:xfrm flipH="1">
            <a:off x="2975782" y="4208174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4" name="Line 18"/>
          <p:cNvSpPr>
            <a:spLocks noChangeShapeType="1"/>
          </p:cNvSpPr>
          <p:nvPr/>
        </p:nvSpPr>
        <p:spPr bwMode="auto">
          <a:xfrm>
            <a:off x="3713990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5" name="Line 19"/>
          <p:cNvSpPr>
            <a:spLocks noChangeShapeType="1"/>
          </p:cNvSpPr>
          <p:nvPr/>
        </p:nvSpPr>
        <p:spPr bwMode="auto">
          <a:xfrm>
            <a:off x="3974534" y="4208174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6" name="Line 20"/>
          <p:cNvSpPr>
            <a:spLocks noChangeShapeType="1"/>
          </p:cNvSpPr>
          <p:nvPr/>
        </p:nvSpPr>
        <p:spPr bwMode="auto">
          <a:xfrm>
            <a:off x="413766" y="5076654"/>
            <a:ext cx="173696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7" name="Line 21"/>
          <p:cNvSpPr>
            <a:spLocks noChangeShapeType="1"/>
          </p:cNvSpPr>
          <p:nvPr/>
        </p:nvSpPr>
        <p:spPr bwMode="auto">
          <a:xfrm>
            <a:off x="674310" y="4989806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8" name="Line 22"/>
          <p:cNvSpPr>
            <a:spLocks noChangeShapeType="1"/>
          </p:cNvSpPr>
          <p:nvPr/>
        </p:nvSpPr>
        <p:spPr bwMode="auto">
          <a:xfrm flipH="1">
            <a:off x="875146" y="5084795"/>
            <a:ext cx="303968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9" name="Line 23"/>
          <p:cNvSpPr>
            <a:spLocks noChangeShapeType="1"/>
          </p:cNvSpPr>
          <p:nvPr/>
        </p:nvSpPr>
        <p:spPr bwMode="auto">
          <a:xfrm>
            <a:off x="1499366" y="4989806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0" name="Line 24"/>
          <p:cNvSpPr>
            <a:spLocks noChangeShapeType="1"/>
          </p:cNvSpPr>
          <p:nvPr/>
        </p:nvSpPr>
        <p:spPr bwMode="auto">
          <a:xfrm flipH="1">
            <a:off x="1081410" y="5030516"/>
            <a:ext cx="79791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1" name="Line 25"/>
          <p:cNvSpPr>
            <a:spLocks noChangeShapeType="1"/>
          </p:cNvSpPr>
          <p:nvPr/>
        </p:nvSpPr>
        <p:spPr bwMode="auto">
          <a:xfrm>
            <a:off x="2280998" y="5033230"/>
            <a:ext cx="169353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2" name="Line 26"/>
          <p:cNvSpPr>
            <a:spLocks noChangeShapeType="1"/>
          </p:cNvSpPr>
          <p:nvPr/>
        </p:nvSpPr>
        <p:spPr bwMode="auto">
          <a:xfrm flipH="1">
            <a:off x="1944462" y="4989806"/>
            <a:ext cx="694784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3" name="Line 27"/>
          <p:cNvSpPr>
            <a:spLocks noChangeShapeType="1"/>
          </p:cNvSpPr>
          <p:nvPr/>
        </p:nvSpPr>
        <p:spPr bwMode="auto">
          <a:xfrm>
            <a:off x="2888934" y="5076654"/>
            <a:ext cx="173696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4" name="Line 28"/>
          <p:cNvSpPr>
            <a:spLocks noChangeShapeType="1"/>
          </p:cNvSpPr>
          <p:nvPr/>
        </p:nvSpPr>
        <p:spPr bwMode="auto">
          <a:xfrm>
            <a:off x="3713990" y="5076654"/>
            <a:ext cx="477664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5" name="Line 29"/>
          <p:cNvSpPr>
            <a:spLocks noChangeShapeType="1"/>
          </p:cNvSpPr>
          <p:nvPr/>
        </p:nvSpPr>
        <p:spPr bwMode="auto">
          <a:xfrm flipH="1">
            <a:off x="3334030" y="4981664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6" name="Line 30"/>
          <p:cNvSpPr>
            <a:spLocks noChangeShapeType="1"/>
          </p:cNvSpPr>
          <p:nvPr/>
        </p:nvSpPr>
        <p:spPr bwMode="auto">
          <a:xfrm flipH="1">
            <a:off x="4408773" y="5076654"/>
            <a:ext cx="130272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7" name="Line 31"/>
          <p:cNvSpPr>
            <a:spLocks noChangeShapeType="1"/>
          </p:cNvSpPr>
          <p:nvPr/>
        </p:nvSpPr>
        <p:spPr bwMode="auto">
          <a:xfrm>
            <a:off x="717734" y="5858285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8" name="Line 32"/>
          <p:cNvSpPr>
            <a:spLocks noChangeShapeType="1"/>
          </p:cNvSpPr>
          <p:nvPr/>
        </p:nvSpPr>
        <p:spPr bwMode="auto">
          <a:xfrm flipH="1">
            <a:off x="2932358" y="5858285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9" name="Line 33"/>
          <p:cNvSpPr>
            <a:spLocks noChangeShapeType="1"/>
          </p:cNvSpPr>
          <p:nvPr/>
        </p:nvSpPr>
        <p:spPr bwMode="auto">
          <a:xfrm>
            <a:off x="1890182" y="5858285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40" name="Line 34"/>
          <p:cNvSpPr>
            <a:spLocks noChangeShapeType="1"/>
          </p:cNvSpPr>
          <p:nvPr/>
        </p:nvSpPr>
        <p:spPr bwMode="auto">
          <a:xfrm flipH="1">
            <a:off x="2758662" y="5858285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41" name="Oval 35"/>
          <p:cNvSpPr>
            <a:spLocks noChangeArrowheads="1"/>
          </p:cNvSpPr>
          <p:nvPr/>
        </p:nvSpPr>
        <p:spPr bwMode="auto">
          <a:xfrm>
            <a:off x="997276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2" name="Oval 36"/>
          <p:cNvSpPr>
            <a:spLocks noChangeArrowheads="1"/>
          </p:cNvSpPr>
          <p:nvPr/>
        </p:nvSpPr>
        <p:spPr bwMode="auto">
          <a:xfrm>
            <a:off x="2280998" y="3469966"/>
            <a:ext cx="434240" cy="260544"/>
          </a:xfrm>
          <a:prstGeom prst="ellipse">
            <a:avLst/>
          </a:prstGeom>
          <a:solidFill>
            <a:srgbClr val="7030A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3" name="Oval 37"/>
          <p:cNvSpPr>
            <a:spLocks noChangeArrowheads="1"/>
          </p:cNvSpPr>
          <p:nvPr/>
        </p:nvSpPr>
        <p:spPr bwMode="auto">
          <a:xfrm>
            <a:off x="3472444" y="3991054"/>
            <a:ext cx="521088" cy="313015"/>
          </a:xfrm>
          <a:prstGeom prst="ellipse">
            <a:avLst/>
          </a:prstGeom>
          <a:solidFill>
            <a:srgbClr val="00B05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4" name="Oval 38"/>
          <p:cNvSpPr>
            <a:spLocks noChangeArrowheads="1"/>
          </p:cNvSpPr>
          <p:nvPr/>
        </p:nvSpPr>
        <p:spPr bwMode="auto">
          <a:xfrm>
            <a:off x="2647388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5" name="Oval 39"/>
          <p:cNvSpPr>
            <a:spLocks noChangeArrowheads="1"/>
          </p:cNvSpPr>
          <p:nvPr/>
        </p:nvSpPr>
        <p:spPr bwMode="auto">
          <a:xfrm>
            <a:off x="1822332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6" name="Oval 40"/>
          <p:cNvSpPr>
            <a:spLocks noChangeArrowheads="1"/>
          </p:cNvSpPr>
          <p:nvPr/>
        </p:nvSpPr>
        <p:spPr bwMode="auto">
          <a:xfrm>
            <a:off x="97133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7" name="Oval 41"/>
          <p:cNvSpPr>
            <a:spLocks noChangeArrowheads="1"/>
          </p:cNvSpPr>
          <p:nvPr/>
        </p:nvSpPr>
        <p:spPr bwMode="auto">
          <a:xfrm>
            <a:off x="355868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8" name="Oval 42"/>
          <p:cNvSpPr>
            <a:spLocks noChangeArrowheads="1"/>
          </p:cNvSpPr>
          <p:nvPr/>
        </p:nvSpPr>
        <p:spPr bwMode="auto">
          <a:xfrm>
            <a:off x="1513841" y="5380621"/>
            <a:ext cx="781632" cy="470427"/>
          </a:xfrm>
          <a:prstGeom prst="ellipse">
            <a:avLst/>
          </a:prstGeom>
          <a:solidFill>
            <a:srgbClr val="FFC0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9" name="Oval 43"/>
          <p:cNvSpPr>
            <a:spLocks noChangeArrowheads="1"/>
          </p:cNvSpPr>
          <p:nvPr/>
        </p:nvSpPr>
        <p:spPr bwMode="auto">
          <a:xfrm>
            <a:off x="2671814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0" name="Oval 44"/>
          <p:cNvSpPr>
            <a:spLocks noChangeArrowheads="1"/>
          </p:cNvSpPr>
          <p:nvPr/>
        </p:nvSpPr>
        <p:spPr bwMode="auto">
          <a:xfrm>
            <a:off x="3829787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1" name="Oval 45"/>
          <p:cNvSpPr>
            <a:spLocks noChangeArrowheads="1"/>
          </p:cNvSpPr>
          <p:nvPr/>
        </p:nvSpPr>
        <p:spPr bwMode="auto">
          <a:xfrm>
            <a:off x="2020454" y="6118829"/>
            <a:ext cx="955328" cy="575368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2" name="Oval 46"/>
          <p:cNvSpPr>
            <a:spLocks noChangeArrowheads="1"/>
          </p:cNvSpPr>
          <p:nvPr/>
        </p:nvSpPr>
        <p:spPr bwMode="auto">
          <a:xfrm>
            <a:off x="4244124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3" name="Oval 47"/>
          <p:cNvSpPr>
            <a:spLocks noChangeArrowheads="1"/>
          </p:cNvSpPr>
          <p:nvPr/>
        </p:nvSpPr>
        <p:spPr bwMode="auto">
          <a:xfrm>
            <a:off x="925807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4" name="Oval 48"/>
          <p:cNvSpPr>
            <a:spLocks noChangeArrowheads="1"/>
          </p:cNvSpPr>
          <p:nvPr/>
        </p:nvSpPr>
        <p:spPr bwMode="auto">
          <a:xfrm>
            <a:off x="1755387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5" name="Oval 49"/>
          <p:cNvSpPr>
            <a:spLocks noChangeArrowheads="1"/>
          </p:cNvSpPr>
          <p:nvPr/>
        </p:nvSpPr>
        <p:spPr bwMode="auto">
          <a:xfrm>
            <a:off x="2584966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6" name="Oval 50"/>
          <p:cNvSpPr>
            <a:spLocks noChangeArrowheads="1"/>
          </p:cNvSpPr>
          <p:nvPr/>
        </p:nvSpPr>
        <p:spPr bwMode="auto">
          <a:xfrm>
            <a:off x="3414545" y="4684933"/>
            <a:ext cx="629648" cy="391721"/>
          </a:xfrm>
          <a:prstGeom prst="ellipse">
            <a:avLst/>
          </a:prstGeom>
          <a:solidFill>
            <a:srgbClr val="C000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7" name="Text Box 51"/>
          <p:cNvSpPr txBox="1">
            <a:spLocks noChangeArrowheads="1"/>
          </p:cNvSpPr>
          <p:nvPr/>
        </p:nvSpPr>
        <p:spPr bwMode="auto">
          <a:xfrm>
            <a:off x="1168258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</a:t>
            </a:r>
          </a:p>
        </p:txBody>
      </p:sp>
      <p:sp>
        <p:nvSpPr>
          <p:cNvPr id="58" name="Text Box 52"/>
          <p:cNvSpPr txBox="1">
            <a:spLocks noChangeArrowheads="1"/>
          </p:cNvSpPr>
          <p:nvPr/>
        </p:nvSpPr>
        <p:spPr bwMode="auto">
          <a:xfrm>
            <a:off x="1993314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</a:t>
            </a:r>
          </a:p>
        </p:txBody>
      </p:sp>
      <p:sp>
        <p:nvSpPr>
          <p:cNvPr id="59" name="Text Box 53"/>
          <p:cNvSpPr txBox="1">
            <a:spLocks noChangeArrowheads="1"/>
          </p:cNvSpPr>
          <p:nvPr/>
        </p:nvSpPr>
        <p:spPr bwMode="auto">
          <a:xfrm>
            <a:off x="2818370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</a:t>
            </a:r>
          </a:p>
        </p:txBody>
      </p:sp>
      <p:sp>
        <p:nvSpPr>
          <p:cNvPr id="60" name="Text Box 54"/>
          <p:cNvSpPr txBox="1">
            <a:spLocks noChangeArrowheads="1"/>
          </p:cNvSpPr>
          <p:nvPr/>
        </p:nvSpPr>
        <p:spPr bwMode="auto">
          <a:xfrm>
            <a:off x="3643426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4</a:t>
            </a:r>
          </a:p>
        </p:txBody>
      </p:sp>
      <p:sp>
        <p:nvSpPr>
          <p:cNvPr id="61" name="Text Box 55"/>
          <p:cNvSpPr txBox="1">
            <a:spLocks noChangeArrowheads="1"/>
          </p:cNvSpPr>
          <p:nvPr/>
        </p:nvSpPr>
        <p:spPr bwMode="auto">
          <a:xfrm>
            <a:off x="4425057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3,4</a:t>
            </a:r>
          </a:p>
        </p:txBody>
      </p:sp>
      <p:sp>
        <p:nvSpPr>
          <p:cNvPr id="62" name="Text Box 56"/>
          <p:cNvSpPr txBox="1">
            <a:spLocks noChangeArrowheads="1"/>
          </p:cNvSpPr>
          <p:nvPr/>
        </p:nvSpPr>
        <p:spPr bwMode="auto">
          <a:xfrm>
            <a:off x="3590955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2,4</a:t>
            </a:r>
          </a:p>
        </p:txBody>
      </p:sp>
      <p:sp>
        <p:nvSpPr>
          <p:cNvPr id="63" name="Text Box 57"/>
          <p:cNvSpPr txBox="1">
            <a:spLocks noChangeArrowheads="1"/>
          </p:cNvSpPr>
          <p:nvPr/>
        </p:nvSpPr>
        <p:spPr bwMode="auto">
          <a:xfrm>
            <a:off x="2756852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1,4</a:t>
            </a:r>
          </a:p>
        </p:txBody>
      </p:sp>
      <p:sp>
        <p:nvSpPr>
          <p:cNvPr id="64" name="Text Box 58"/>
          <p:cNvSpPr txBox="1">
            <a:spLocks noChangeArrowheads="1"/>
          </p:cNvSpPr>
          <p:nvPr/>
        </p:nvSpPr>
        <p:spPr bwMode="auto">
          <a:xfrm>
            <a:off x="1923655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2,3</a:t>
            </a:r>
          </a:p>
        </p:txBody>
      </p:sp>
      <p:sp>
        <p:nvSpPr>
          <p:cNvPr id="65" name="Text Box 59"/>
          <p:cNvSpPr txBox="1">
            <a:spLocks noChangeArrowheads="1"/>
          </p:cNvSpPr>
          <p:nvPr/>
        </p:nvSpPr>
        <p:spPr bwMode="auto">
          <a:xfrm>
            <a:off x="1089552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1,3</a:t>
            </a:r>
          </a:p>
        </p:txBody>
      </p:sp>
      <p:sp>
        <p:nvSpPr>
          <p:cNvPr id="66" name="Text Box 60"/>
          <p:cNvSpPr txBox="1">
            <a:spLocks noChangeArrowheads="1"/>
          </p:cNvSpPr>
          <p:nvPr/>
        </p:nvSpPr>
        <p:spPr bwMode="auto">
          <a:xfrm>
            <a:off x="256354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</a:t>
            </a:r>
          </a:p>
        </p:txBody>
      </p:sp>
      <p:sp>
        <p:nvSpPr>
          <p:cNvPr id="67" name="Text Box 61"/>
          <p:cNvSpPr txBox="1">
            <a:spLocks noChangeArrowheads="1"/>
          </p:cNvSpPr>
          <p:nvPr/>
        </p:nvSpPr>
        <p:spPr bwMode="auto">
          <a:xfrm>
            <a:off x="4020672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2,3,4</a:t>
            </a:r>
          </a:p>
        </p:txBody>
      </p:sp>
      <p:sp>
        <p:nvSpPr>
          <p:cNvPr id="68" name="Text Box 62"/>
          <p:cNvSpPr txBox="1">
            <a:spLocks noChangeArrowheads="1"/>
          </p:cNvSpPr>
          <p:nvPr/>
        </p:nvSpPr>
        <p:spPr bwMode="auto">
          <a:xfrm>
            <a:off x="2864508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1,3,4</a:t>
            </a:r>
          </a:p>
        </p:txBody>
      </p:sp>
      <p:sp>
        <p:nvSpPr>
          <p:cNvPr id="69" name="Text Box 63"/>
          <p:cNvSpPr txBox="1">
            <a:spLocks noChangeArrowheads="1"/>
          </p:cNvSpPr>
          <p:nvPr/>
        </p:nvSpPr>
        <p:spPr bwMode="auto">
          <a:xfrm>
            <a:off x="1708344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1,2,4</a:t>
            </a:r>
          </a:p>
        </p:txBody>
      </p:sp>
      <p:sp>
        <p:nvSpPr>
          <p:cNvPr id="70" name="Text Box 64"/>
          <p:cNvSpPr txBox="1">
            <a:spLocks noChangeArrowheads="1"/>
          </p:cNvSpPr>
          <p:nvPr/>
        </p:nvSpPr>
        <p:spPr bwMode="auto">
          <a:xfrm>
            <a:off x="552180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</a:t>
            </a:r>
          </a:p>
        </p:txBody>
      </p:sp>
      <p:sp>
        <p:nvSpPr>
          <p:cNvPr id="71" name="Text Box 65"/>
          <p:cNvSpPr txBox="1">
            <a:spLocks noChangeArrowheads="1"/>
          </p:cNvSpPr>
          <p:nvPr/>
        </p:nvSpPr>
        <p:spPr bwMode="auto">
          <a:xfrm>
            <a:off x="2245716" y="6292525"/>
            <a:ext cx="678500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1,2,3,4</a:t>
            </a:r>
          </a:p>
        </p:txBody>
      </p:sp>
      <p:sp>
        <p:nvSpPr>
          <p:cNvPr id="72" name="Line 3">
            <a:extLst>
              <a:ext uri="{FF2B5EF4-FFF2-40B4-BE49-F238E27FC236}">
                <a16:creationId xmlns:a16="http://schemas.microsoft.com/office/drawing/2014/main" id="{789312A3-9743-4618-B3D3-4F06297C64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12179" y="2635412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3" name="Line 4">
            <a:extLst>
              <a:ext uri="{FF2B5EF4-FFF2-40B4-BE49-F238E27FC236}">
                <a16:creationId xmlns:a16="http://schemas.microsoft.com/office/drawing/2014/main" id="{281A77D9-4EE0-4279-B270-126EEAB952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54973" y="1289268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4" name="Line 5">
            <a:extLst>
              <a:ext uri="{FF2B5EF4-FFF2-40B4-BE49-F238E27FC236}">
                <a16:creationId xmlns:a16="http://schemas.microsoft.com/office/drawing/2014/main" id="{EF305EF0-A069-4CFB-9F9F-BBA962D701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714269" y="1289268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5" name="Line 6">
            <a:extLst>
              <a:ext uri="{FF2B5EF4-FFF2-40B4-BE49-F238E27FC236}">
                <a16:creationId xmlns:a16="http://schemas.microsoft.com/office/drawing/2014/main" id="{07FA2B99-EA52-4C5F-BB55-C3973B4DD1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93181" y="1376116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6" name="Line 7">
            <a:extLst>
              <a:ext uri="{FF2B5EF4-FFF2-40B4-BE49-F238E27FC236}">
                <a16:creationId xmlns:a16="http://schemas.microsoft.com/office/drawing/2014/main" id="{7712021F-4045-40F9-8F8F-DE7B8ABBF57C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3997" y="1376116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7" name="Line 8">
            <a:extLst>
              <a:ext uri="{FF2B5EF4-FFF2-40B4-BE49-F238E27FC236}">
                <a16:creationId xmlns:a16="http://schemas.microsoft.com/office/drawing/2014/main" id="{C85C33B1-8450-458D-845B-20FB01AA25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56221" y="1853780"/>
            <a:ext cx="56451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8" name="Line 9">
            <a:extLst>
              <a:ext uri="{FF2B5EF4-FFF2-40B4-BE49-F238E27FC236}">
                <a16:creationId xmlns:a16="http://schemas.microsoft.com/office/drawing/2014/main" id="{FC524E53-7CC3-4FDF-96BA-FC96239C6F8F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7853" y="1940628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9" name="Line 10">
            <a:extLst>
              <a:ext uri="{FF2B5EF4-FFF2-40B4-BE49-F238E27FC236}">
                <a16:creationId xmlns:a16="http://schemas.microsoft.com/office/drawing/2014/main" id="{8E47AB55-C80F-4F13-AFD2-387C2221DA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4973" y="1897204"/>
            <a:ext cx="1302720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0" name="Line 11">
            <a:extLst>
              <a:ext uri="{FF2B5EF4-FFF2-40B4-BE49-F238E27FC236}">
                <a16:creationId xmlns:a16="http://schemas.microsoft.com/office/drawing/2014/main" id="{7FBFAD06-9942-409E-9409-352CABC963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9917" y="1897204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1" name="Line 12">
            <a:extLst>
              <a:ext uri="{FF2B5EF4-FFF2-40B4-BE49-F238E27FC236}">
                <a16:creationId xmlns:a16="http://schemas.microsoft.com/office/drawing/2014/main" id="{4BC79E92-748B-4B96-BABA-C9E393F71669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2909" y="1940628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2" name="Line 13">
            <a:extLst>
              <a:ext uri="{FF2B5EF4-FFF2-40B4-BE49-F238E27FC236}">
                <a16:creationId xmlns:a16="http://schemas.microsoft.com/office/drawing/2014/main" id="{E543587F-30DA-40D9-B319-353ACB6A8A6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029" y="1897204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3" name="Line 14">
            <a:extLst>
              <a:ext uri="{FF2B5EF4-FFF2-40B4-BE49-F238E27FC236}">
                <a16:creationId xmlns:a16="http://schemas.microsoft.com/office/drawing/2014/main" id="{598F3AD6-4708-4583-84E4-D166AA1156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54973" y="1853780"/>
            <a:ext cx="1215872" cy="52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4" name="Line 15">
            <a:extLst>
              <a:ext uri="{FF2B5EF4-FFF2-40B4-BE49-F238E27FC236}">
                <a16:creationId xmlns:a16="http://schemas.microsoft.com/office/drawing/2014/main" id="{70556E6D-2FFB-4027-8D63-C3D1AE338B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36605" y="1940628"/>
            <a:ext cx="564512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5" name="Line 16">
            <a:extLst>
              <a:ext uri="{FF2B5EF4-FFF2-40B4-BE49-F238E27FC236}">
                <a16:creationId xmlns:a16="http://schemas.microsoft.com/office/drawing/2014/main" id="{98D86269-C312-418D-A922-9B8AED8F09C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05085" y="1897204"/>
            <a:ext cx="121587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6" name="Line 17">
            <a:extLst>
              <a:ext uri="{FF2B5EF4-FFF2-40B4-BE49-F238E27FC236}">
                <a16:creationId xmlns:a16="http://schemas.microsoft.com/office/drawing/2014/main" id="{99273CE6-6B41-427C-8199-97DC02F8D3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74813" y="1853780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7" name="Line 18">
            <a:extLst>
              <a:ext uri="{FF2B5EF4-FFF2-40B4-BE49-F238E27FC236}">
                <a16:creationId xmlns:a16="http://schemas.microsoft.com/office/drawing/2014/main" id="{69D164B4-B22A-4E2C-B752-270ED1A1E405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021" y="1940628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8" name="Line 19">
            <a:extLst>
              <a:ext uri="{FF2B5EF4-FFF2-40B4-BE49-F238E27FC236}">
                <a16:creationId xmlns:a16="http://schemas.microsoft.com/office/drawing/2014/main" id="{3C75EA72-6F09-4FB3-A378-3A0E6889EE7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3565" y="1853780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9" name="Line 20">
            <a:extLst>
              <a:ext uri="{FF2B5EF4-FFF2-40B4-BE49-F238E27FC236}">
                <a16:creationId xmlns:a16="http://schemas.microsoft.com/office/drawing/2014/main" id="{01C27908-AB46-4A68-A144-AD54576E691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12797" y="2722260"/>
            <a:ext cx="173696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0" name="Line 21">
            <a:extLst>
              <a:ext uri="{FF2B5EF4-FFF2-40B4-BE49-F238E27FC236}">
                <a16:creationId xmlns:a16="http://schemas.microsoft.com/office/drawing/2014/main" id="{BF0AE2FD-0EEA-428F-BBAD-7A7D1A2A0EFE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3341" y="2635412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1" name="Line 22">
            <a:extLst>
              <a:ext uri="{FF2B5EF4-FFF2-40B4-BE49-F238E27FC236}">
                <a16:creationId xmlns:a16="http://schemas.microsoft.com/office/drawing/2014/main" id="{93721FF1-3CD8-449F-8986-A8CA08B0ED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4177" y="2730401"/>
            <a:ext cx="303968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2" name="Line 23">
            <a:extLst>
              <a:ext uri="{FF2B5EF4-FFF2-40B4-BE49-F238E27FC236}">
                <a16:creationId xmlns:a16="http://schemas.microsoft.com/office/drawing/2014/main" id="{F2CC1EE9-6D0D-471C-BC6A-14D095355F84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8397" y="2635412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3" name="Line 24">
            <a:extLst>
              <a:ext uri="{FF2B5EF4-FFF2-40B4-BE49-F238E27FC236}">
                <a16:creationId xmlns:a16="http://schemas.microsoft.com/office/drawing/2014/main" id="{9E3FA2AA-B60C-48BF-B59A-13C95F28C5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0441" y="2676122"/>
            <a:ext cx="79791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4" name="Line 25">
            <a:extLst>
              <a:ext uri="{FF2B5EF4-FFF2-40B4-BE49-F238E27FC236}">
                <a16:creationId xmlns:a16="http://schemas.microsoft.com/office/drawing/2014/main" id="{68897E7F-5E22-4A8C-AF36-624B251C0CB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029" y="2678836"/>
            <a:ext cx="169353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5" name="Line 26">
            <a:extLst>
              <a:ext uri="{FF2B5EF4-FFF2-40B4-BE49-F238E27FC236}">
                <a16:creationId xmlns:a16="http://schemas.microsoft.com/office/drawing/2014/main" id="{3467F359-FD57-401A-8C4F-B3FD14EB3A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3493" y="2635412"/>
            <a:ext cx="694784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6" name="Line 27">
            <a:extLst>
              <a:ext uri="{FF2B5EF4-FFF2-40B4-BE49-F238E27FC236}">
                <a16:creationId xmlns:a16="http://schemas.microsoft.com/office/drawing/2014/main" id="{8B2A0EBF-C1CE-4979-A73A-0420FC22ED1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7965" y="2722260"/>
            <a:ext cx="173696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7" name="Line 28">
            <a:extLst>
              <a:ext uri="{FF2B5EF4-FFF2-40B4-BE49-F238E27FC236}">
                <a16:creationId xmlns:a16="http://schemas.microsoft.com/office/drawing/2014/main" id="{B53884A4-1462-476D-9E21-0DD845A70FE0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021" y="2722260"/>
            <a:ext cx="477664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8" name="Line 29">
            <a:extLst>
              <a:ext uri="{FF2B5EF4-FFF2-40B4-BE49-F238E27FC236}">
                <a16:creationId xmlns:a16="http://schemas.microsoft.com/office/drawing/2014/main" id="{B6E88011-33E8-4970-8263-D0A4CFAD49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33061" y="2627270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9" name="Line 30">
            <a:extLst>
              <a:ext uri="{FF2B5EF4-FFF2-40B4-BE49-F238E27FC236}">
                <a16:creationId xmlns:a16="http://schemas.microsoft.com/office/drawing/2014/main" id="{4B42786D-D1A6-425F-B4CA-7D622224E0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07804" y="2722260"/>
            <a:ext cx="130272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0" name="Line 31">
            <a:extLst>
              <a:ext uri="{FF2B5EF4-FFF2-40B4-BE49-F238E27FC236}">
                <a16:creationId xmlns:a16="http://schemas.microsoft.com/office/drawing/2014/main" id="{3662010F-0E77-4526-A819-74453FBC3239}"/>
              </a:ext>
            </a:extLst>
          </p:cNvPr>
          <p:cNvSpPr>
            <a:spLocks noChangeShapeType="1"/>
          </p:cNvSpPr>
          <p:nvPr/>
        </p:nvSpPr>
        <p:spPr bwMode="auto">
          <a:xfrm>
            <a:off x="4716765" y="3503891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1" name="Line 32">
            <a:extLst>
              <a:ext uri="{FF2B5EF4-FFF2-40B4-BE49-F238E27FC236}">
                <a16:creationId xmlns:a16="http://schemas.microsoft.com/office/drawing/2014/main" id="{ED26D247-C453-4710-863B-E0162BBC74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31389" y="3503891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2" name="Line 33">
            <a:extLst>
              <a:ext uri="{FF2B5EF4-FFF2-40B4-BE49-F238E27FC236}">
                <a16:creationId xmlns:a16="http://schemas.microsoft.com/office/drawing/2014/main" id="{6EF9AD5A-9385-4A9E-AB9A-2CE14E90BB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889213" y="3503891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3" name="Line 34">
            <a:extLst>
              <a:ext uri="{FF2B5EF4-FFF2-40B4-BE49-F238E27FC236}">
                <a16:creationId xmlns:a16="http://schemas.microsoft.com/office/drawing/2014/main" id="{3F61AA56-F83B-4ECC-98B5-7A71B873E6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57693" y="3503891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43D0E7B4-B85C-4F55-94A8-965584055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6307" y="1636660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05" name="Oval 36">
            <a:extLst>
              <a:ext uri="{FF2B5EF4-FFF2-40B4-BE49-F238E27FC236}">
                <a16:creationId xmlns:a16="http://schemas.microsoft.com/office/drawing/2014/main" id="{A2D3ECCE-9848-436D-957A-B145422FF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029" y="1115572"/>
            <a:ext cx="434240" cy="260544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06" name="Oval 37">
            <a:extLst>
              <a:ext uri="{FF2B5EF4-FFF2-40B4-BE49-F238E27FC236}">
                <a16:creationId xmlns:a16="http://schemas.microsoft.com/office/drawing/2014/main" id="{5940AE23-0543-4357-98B3-32725E6B4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1475" y="1636660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07" name="Oval 38">
            <a:extLst>
              <a:ext uri="{FF2B5EF4-FFF2-40B4-BE49-F238E27FC236}">
                <a16:creationId xmlns:a16="http://schemas.microsoft.com/office/drawing/2014/main" id="{3EC8A365-2BC2-4654-8407-5318FEDD2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6419" y="1636660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08" name="Oval 39">
            <a:extLst>
              <a:ext uri="{FF2B5EF4-FFF2-40B4-BE49-F238E27FC236}">
                <a16:creationId xmlns:a16="http://schemas.microsoft.com/office/drawing/2014/main" id="{636D29BA-CB42-4A91-8834-C010C5380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1363" y="1636660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09" name="Oval 40">
            <a:extLst>
              <a:ext uri="{FF2B5EF4-FFF2-40B4-BE49-F238E27FC236}">
                <a16:creationId xmlns:a16="http://schemas.microsoft.com/office/drawing/2014/main" id="{C5041369-26F0-4B1F-9060-01EF4E36D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6164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0" name="Oval 41">
            <a:extLst>
              <a:ext uri="{FF2B5EF4-FFF2-40B4-BE49-F238E27FC236}">
                <a16:creationId xmlns:a16="http://schemas.microsoft.com/office/drawing/2014/main" id="{FAB3CF7B-C70B-46B9-9A6E-489DC6BAD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899" y="3026227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1" name="Oval 42">
            <a:extLst>
              <a:ext uri="{FF2B5EF4-FFF2-40B4-BE49-F238E27FC236}">
                <a16:creationId xmlns:a16="http://schemas.microsoft.com/office/drawing/2014/main" id="{2CDF9BCE-EFC3-4CEB-8EDE-B252C74EE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2872" y="3026227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2" name="Oval 43">
            <a:extLst>
              <a:ext uri="{FF2B5EF4-FFF2-40B4-BE49-F238E27FC236}">
                <a16:creationId xmlns:a16="http://schemas.microsoft.com/office/drawing/2014/main" id="{E3CF62E8-173A-4CE1-B598-ED2EAF9E4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845" y="3026227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3" name="Oval 44">
            <a:extLst>
              <a:ext uri="{FF2B5EF4-FFF2-40B4-BE49-F238E27FC236}">
                <a16:creationId xmlns:a16="http://schemas.microsoft.com/office/drawing/2014/main" id="{574A957B-C41B-465A-B186-671D92F67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8818" y="3026227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4" name="Oval 45">
            <a:extLst>
              <a:ext uri="{FF2B5EF4-FFF2-40B4-BE49-F238E27FC236}">
                <a16:creationId xmlns:a16="http://schemas.microsoft.com/office/drawing/2014/main" id="{44D7C419-7FCB-434A-A2F9-A9649E687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485" y="3764435"/>
            <a:ext cx="955328" cy="57536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5" name="Oval 46">
            <a:extLst>
              <a:ext uri="{FF2B5EF4-FFF2-40B4-BE49-F238E27FC236}">
                <a16:creationId xmlns:a16="http://schemas.microsoft.com/office/drawing/2014/main" id="{74056CFF-76D2-4A11-8CFB-6E5641431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3155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6" name="Oval 47">
            <a:extLst>
              <a:ext uri="{FF2B5EF4-FFF2-40B4-BE49-F238E27FC236}">
                <a16:creationId xmlns:a16="http://schemas.microsoft.com/office/drawing/2014/main" id="{FBC84C75-A8F5-4BB7-B3A0-86A8892BF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4838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7" name="Oval 48">
            <a:extLst>
              <a:ext uri="{FF2B5EF4-FFF2-40B4-BE49-F238E27FC236}">
                <a16:creationId xmlns:a16="http://schemas.microsoft.com/office/drawing/2014/main" id="{5CD6E40B-73E2-4EB9-83FD-50459202B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4418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8" name="Oval 49">
            <a:extLst>
              <a:ext uri="{FF2B5EF4-FFF2-40B4-BE49-F238E27FC236}">
                <a16:creationId xmlns:a16="http://schemas.microsoft.com/office/drawing/2014/main" id="{3D157CF0-2C8D-4C33-BE37-B63E6BA55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3997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19" name="Oval 50">
            <a:extLst>
              <a:ext uri="{FF2B5EF4-FFF2-40B4-BE49-F238E27FC236}">
                <a16:creationId xmlns:a16="http://schemas.microsoft.com/office/drawing/2014/main" id="{15529DE8-0A25-49AB-A9F6-26055866E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576" y="2330539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20" name="Text Box 51">
            <a:extLst>
              <a:ext uri="{FF2B5EF4-FFF2-40B4-BE49-F238E27FC236}">
                <a16:creationId xmlns:a16="http://schemas.microsoft.com/office/drawing/2014/main" id="{147D63FC-52BE-4B47-BC26-4D9C650FA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7289" y="1680084"/>
            <a:ext cx="274114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</a:t>
            </a:r>
          </a:p>
        </p:txBody>
      </p:sp>
      <p:sp>
        <p:nvSpPr>
          <p:cNvPr id="121" name="Text Box 52">
            <a:extLst>
              <a:ext uri="{FF2B5EF4-FFF2-40B4-BE49-F238E27FC236}">
                <a16:creationId xmlns:a16="http://schemas.microsoft.com/office/drawing/2014/main" id="{CCF7EE96-2016-4E17-A04F-FFDCD9737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2345" y="1680084"/>
            <a:ext cx="274114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</a:t>
            </a:r>
          </a:p>
        </p:txBody>
      </p:sp>
      <p:sp>
        <p:nvSpPr>
          <p:cNvPr id="122" name="Text Box 53">
            <a:extLst>
              <a:ext uri="{FF2B5EF4-FFF2-40B4-BE49-F238E27FC236}">
                <a16:creationId xmlns:a16="http://schemas.microsoft.com/office/drawing/2014/main" id="{39A04275-68FA-43A3-8980-CB3CCEFD66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7401" y="1680084"/>
            <a:ext cx="274114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</a:t>
            </a:r>
          </a:p>
        </p:txBody>
      </p:sp>
      <p:sp>
        <p:nvSpPr>
          <p:cNvPr id="123" name="Text Box 54">
            <a:extLst>
              <a:ext uri="{FF2B5EF4-FFF2-40B4-BE49-F238E27FC236}">
                <a16:creationId xmlns:a16="http://schemas.microsoft.com/office/drawing/2014/main" id="{43D1A48A-7A9C-491E-9B18-C933FA0F8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2457" y="1680084"/>
            <a:ext cx="274114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4</a:t>
            </a:r>
          </a:p>
        </p:txBody>
      </p:sp>
      <p:sp>
        <p:nvSpPr>
          <p:cNvPr id="124" name="Text Box 55">
            <a:extLst>
              <a:ext uri="{FF2B5EF4-FFF2-40B4-BE49-F238E27FC236}">
                <a16:creationId xmlns:a16="http://schemas.microsoft.com/office/drawing/2014/main" id="{37A5071C-0DEF-4F6D-B699-A5C8B9358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4088" y="2418292"/>
            <a:ext cx="408909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3,4</a:t>
            </a:r>
          </a:p>
        </p:txBody>
      </p:sp>
      <p:sp>
        <p:nvSpPr>
          <p:cNvPr id="125" name="Text Box 56">
            <a:extLst>
              <a:ext uri="{FF2B5EF4-FFF2-40B4-BE49-F238E27FC236}">
                <a16:creationId xmlns:a16="http://schemas.microsoft.com/office/drawing/2014/main" id="{DEE862F9-AF62-48DD-B896-DE72A80A9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9986" y="2418292"/>
            <a:ext cx="408909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2,4</a:t>
            </a:r>
          </a:p>
        </p:txBody>
      </p:sp>
      <p:sp>
        <p:nvSpPr>
          <p:cNvPr id="126" name="Text Box 57">
            <a:extLst>
              <a:ext uri="{FF2B5EF4-FFF2-40B4-BE49-F238E27FC236}">
                <a16:creationId xmlns:a16="http://schemas.microsoft.com/office/drawing/2014/main" id="{A9E6CE08-8D0D-4E15-A625-6B7D0D7C0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5883" y="2418292"/>
            <a:ext cx="408909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1,4</a:t>
            </a:r>
          </a:p>
        </p:txBody>
      </p:sp>
      <p:sp>
        <p:nvSpPr>
          <p:cNvPr id="127" name="Text Box 58">
            <a:extLst>
              <a:ext uri="{FF2B5EF4-FFF2-40B4-BE49-F238E27FC236}">
                <a16:creationId xmlns:a16="http://schemas.microsoft.com/office/drawing/2014/main" id="{FDE5F94A-6CA8-4089-B285-437671665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2686" y="2418292"/>
            <a:ext cx="408909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2,3</a:t>
            </a:r>
          </a:p>
        </p:txBody>
      </p:sp>
      <p:sp>
        <p:nvSpPr>
          <p:cNvPr id="128" name="Text Box 59">
            <a:extLst>
              <a:ext uri="{FF2B5EF4-FFF2-40B4-BE49-F238E27FC236}">
                <a16:creationId xmlns:a16="http://schemas.microsoft.com/office/drawing/2014/main" id="{4DAE6761-B4A8-4A65-AD49-E62D6189A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8583" y="2418292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1,3</a:t>
            </a:r>
          </a:p>
        </p:txBody>
      </p:sp>
      <p:sp>
        <p:nvSpPr>
          <p:cNvPr id="129" name="Text Box 60">
            <a:extLst>
              <a:ext uri="{FF2B5EF4-FFF2-40B4-BE49-F238E27FC236}">
                <a16:creationId xmlns:a16="http://schemas.microsoft.com/office/drawing/2014/main" id="{C8AA7577-4C63-4A6C-98A7-9940F2B813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5385" y="2418292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</a:t>
            </a:r>
          </a:p>
        </p:txBody>
      </p:sp>
      <p:sp>
        <p:nvSpPr>
          <p:cNvPr id="130" name="Text Box 61">
            <a:extLst>
              <a:ext uri="{FF2B5EF4-FFF2-40B4-BE49-F238E27FC236}">
                <a16:creationId xmlns:a16="http://schemas.microsoft.com/office/drawing/2014/main" id="{342F48F6-E7D0-4B83-AFB0-EE328B9E7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9703" y="3148357"/>
            <a:ext cx="543705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2,3,4</a:t>
            </a:r>
          </a:p>
        </p:txBody>
      </p:sp>
      <p:sp>
        <p:nvSpPr>
          <p:cNvPr id="131" name="Text Box 62">
            <a:extLst>
              <a:ext uri="{FF2B5EF4-FFF2-40B4-BE49-F238E27FC236}">
                <a16:creationId xmlns:a16="http://schemas.microsoft.com/office/drawing/2014/main" id="{EB35156A-6F88-4EA3-96C8-7FDD9CF2D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3539" y="3148357"/>
            <a:ext cx="543705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1,3,4</a:t>
            </a:r>
          </a:p>
        </p:txBody>
      </p:sp>
      <p:sp>
        <p:nvSpPr>
          <p:cNvPr id="132" name="Text Box 63">
            <a:extLst>
              <a:ext uri="{FF2B5EF4-FFF2-40B4-BE49-F238E27FC236}">
                <a16:creationId xmlns:a16="http://schemas.microsoft.com/office/drawing/2014/main" id="{D4899A29-7121-447C-964F-D74398705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7375" y="3148357"/>
            <a:ext cx="543705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1,2,4</a:t>
            </a:r>
          </a:p>
        </p:txBody>
      </p:sp>
      <p:sp>
        <p:nvSpPr>
          <p:cNvPr id="133" name="Text Box 64">
            <a:extLst>
              <a:ext uri="{FF2B5EF4-FFF2-40B4-BE49-F238E27FC236}">
                <a16:creationId xmlns:a16="http://schemas.microsoft.com/office/drawing/2014/main" id="{E5A24C34-76CF-4277-A03B-7776A454F3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1211" y="3148357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</a:t>
            </a:r>
          </a:p>
        </p:txBody>
      </p:sp>
      <p:sp>
        <p:nvSpPr>
          <p:cNvPr id="134" name="Text Box 65">
            <a:extLst>
              <a:ext uri="{FF2B5EF4-FFF2-40B4-BE49-F238E27FC236}">
                <a16:creationId xmlns:a16="http://schemas.microsoft.com/office/drawing/2014/main" id="{30DD8DB9-8E58-4D7D-8873-B4CB2131C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4747" y="3938131"/>
            <a:ext cx="678500" cy="30758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1,2,3,4</a:t>
            </a:r>
          </a:p>
        </p:txBody>
      </p:sp>
      <p:sp>
        <p:nvSpPr>
          <p:cNvPr id="136" name="Rectangle 7">
            <a:extLst>
              <a:ext uri="{FF2B5EF4-FFF2-40B4-BE49-F238E27FC236}">
                <a16:creationId xmlns:a16="http://schemas.microsoft.com/office/drawing/2014/main" id="{854F4237-DFF0-4AA9-BBEF-A4519D2F1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3672" y="4846241"/>
            <a:ext cx="2184400" cy="17224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7" name="Line 9">
            <a:extLst>
              <a:ext uri="{FF2B5EF4-FFF2-40B4-BE49-F238E27FC236}">
                <a16:creationId xmlns:a16="http://schemas.microsoft.com/office/drawing/2014/main" id="{DDA73352-6CEC-49F9-8B09-C6914FC16B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63672" y="6568678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" name="Line 11">
            <a:extLst>
              <a:ext uri="{FF2B5EF4-FFF2-40B4-BE49-F238E27FC236}">
                <a16:creationId xmlns:a16="http://schemas.microsoft.com/office/drawing/2014/main" id="{D7B3E588-85D7-4BBF-ADFB-79AFC24ABA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00172" y="4846241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" name="Line 12">
            <a:extLst>
              <a:ext uri="{FF2B5EF4-FFF2-40B4-BE49-F238E27FC236}">
                <a16:creationId xmlns:a16="http://schemas.microsoft.com/office/drawing/2014/main" id="{A8B30638-5B1E-46BD-8C94-31838875161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63672" y="6568678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" name="Line 13">
            <a:extLst>
              <a:ext uri="{FF2B5EF4-FFF2-40B4-BE49-F238E27FC236}">
                <a16:creationId xmlns:a16="http://schemas.microsoft.com/office/drawing/2014/main" id="{E394D0AA-D14D-40D3-931E-C212FD5A38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00172" y="4846241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" name="Line 14">
            <a:extLst>
              <a:ext uri="{FF2B5EF4-FFF2-40B4-BE49-F238E27FC236}">
                <a16:creationId xmlns:a16="http://schemas.microsoft.com/office/drawing/2014/main" id="{69DC8B03-0325-4803-B6FB-805A6988B9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5135" y="6543278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" name="Rectangle 16">
            <a:extLst>
              <a:ext uri="{FF2B5EF4-FFF2-40B4-BE49-F238E27FC236}">
                <a16:creationId xmlns:a16="http://schemas.microsoft.com/office/drawing/2014/main" id="{FF951795-37CE-4DD4-95DB-EF8C724F0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4647" y="6584553"/>
            <a:ext cx="1190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{}</a:t>
            </a:r>
            <a:endParaRPr lang="en-US" altLang="en-US" sz="5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3" name="Line 17">
            <a:extLst>
              <a:ext uri="{FF2B5EF4-FFF2-40B4-BE49-F238E27FC236}">
                <a16:creationId xmlns:a16="http://schemas.microsoft.com/office/drawing/2014/main" id="{82F1F802-E77E-4161-8E52-C1114D4025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78060" y="6543278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" name="Rectangle 19">
            <a:extLst>
              <a:ext uri="{FF2B5EF4-FFF2-40B4-BE49-F238E27FC236}">
                <a16:creationId xmlns:a16="http://schemas.microsoft.com/office/drawing/2014/main" id="{ACF9AFAE-2F5A-489C-B0C2-3C47C04D1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5972" y="6584553"/>
            <a:ext cx="2174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{4}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5" name="Line 20">
            <a:extLst>
              <a:ext uri="{FF2B5EF4-FFF2-40B4-BE49-F238E27FC236}">
                <a16:creationId xmlns:a16="http://schemas.microsoft.com/office/drawing/2014/main" id="{ABA41B6C-AC22-40BD-BA93-64B5ABB4E1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27335" y="6543278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" name="Rectangle 22">
            <a:extLst>
              <a:ext uri="{FF2B5EF4-FFF2-40B4-BE49-F238E27FC236}">
                <a16:creationId xmlns:a16="http://schemas.microsoft.com/office/drawing/2014/main" id="{01685944-833F-4A49-9BEF-D4DE8FE92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7460" y="6584553"/>
            <a:ext cx="36708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{4,2}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7" name="Line 23">
            <a:extLst>
              <a:ext uri="{FF2B5EF4-FFF2-40B4-BE49-F238E27FC236}">
                <a16:creationId xmlns:a16="http://schemas.microsoft.com/office/drawing/2014/main" id="{385FB633-45A3-4D73-809D-25C2E35B35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70260" y="6543278"/>
            <a:ext cx="1587" cy="25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" name="Rectangle 25">
            <a:extLst>
              <a:ext uri="{FF2B5EF4-FFF2-40B4-BE49-F238E27FC236}">
                <a16:creationId xmlns:a16="http://schemas.microsoft.com/office/drawing/2014/main" id="{BC570686-5459-49C0-B4AA-CF49C65F6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322" y="6584553"/>
            <a:ext cx="51616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{4,2,1}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9" name="Line 26">
            <a:extLst>
              <a:ext uri="{FF2B5EF4-FFF2-40B4-BE49-F238E27FC236}">
                <a16:creationId xmlns:a16="http://schemas.microsoft.com/office/drawing/2014/main" id="{DFF8662B-55E6-45DE-82F3-A35519F2B77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0172" y="6568678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" name="Rectangle 28">
            <a:extLst>
              <a:ext uri="{FF2B5EF4-FFF2-40B4-BE49-F238E27FC236}">
                <a16:creationId xmlns:a16="http://schemas.microsoft.com/office/drawing/2014/main" id="{E0D5453B-A04F-4394-B26B-3B9860759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010" y="6528991"/>
            <a:ext cx="698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1" name="Line 29">
            <a:extLst>
              <a:ext uri="{FF2B5EF4-FFF2-40B4-BE49-F238E27FC236}">
                <a16:creationId xmlns:a16="http://schemas.microsoft.com/office/drawing/2014/main" id="{2CB60955-592B-4C19-BF61-AF159F3056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0172" y="6392466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Line 32">
            <a:extLst>
              <a:ext uri="{FF2B5EF4-FFF2-40B4-BE49-F238E27FC236}">
                <a16:creationId xmlns:a16="http://schemas.microsoft.com/office/drawing/2014/main" id="{CBCB6018-A6A9-4720-B24E-1995AD210F0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0172" y="6221016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Rectangle 34">
            <a:extLst>
              <a:ext uri="{FF2B5EF4-FFF2-40B4-BE49-F238E27FC236}">
                <a16:creationId xmlns:a16="http://schemas.microsoft.com/office/drawing/2014/main" id="{FB36D7A8-5F34-4AA7-B23B-0A72E98A4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6497" y="6181328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20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Line 35">
            <a:extLst>
              <a:ext uri="{FF2B5EF4-FFF2-40B4-BE49-F238E27FC236}">
                <a16:creationId xmlns:a16="http://schemas.microsoft.com/office/drawing/2014/main" id="{7F54FF97-88E8-4A4A-8B89-0E129AC0D78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0172" y="6049566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Line 38">
            <a:extLst>
              <a:ext uri="{FF2B5EF4-FFF2-40B4-BE49-F238E27FC236}">
                <a16:creationId xmlns:a16="http://schemas.microsoft.com/office/drawing/2014/main" id="{9416D618-A0DB-4716-8552-F4355818C6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0172" y="5879703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" name="Rectangle 40">
            <a:extLst>
              <a:ext uri="{FF2B5EF4-FFF2-40B4-BE49-F238E27FC236}">
                <a16:creationId xmlns:a16="http://schemas.microsoft.com/office/drawing/2014/main" id="{4951180A-18B1-45D4-A462-B06EF6D0F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6497" y="5838428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40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7" name="Line 41">
            <a:extLst>
              <a:ext uri="{FF2B5EF4-FFF2-40B4-BE49-F238E27FC236}">
                <a16:creationId xmlns:a16="http://schemas.microsoft.com/office/drawing/2014/main" id="{BC41A144-981B-436B-B9EF-EEFBA14E3D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0172" y="5708253"/>
            <a:ext cx="190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Line 44">
            <a:extLst>
              <a:ext uri="{FF2B5EF4-FFF2-40B4-BE49-F238E27FC236}">
                <a16:creationId xmlns:a16="http://schemas.microsoft.com/office/drawing/2014/main" id="{66AAF290-B436-4E69-B318-35861079163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0172" y="5532041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Rectangle 46">
            <a:extLst>
              <a:ext uri="{FF2B5EF4-FFF2-40B4-BE49-F238E27FC236}">
                <a16:creationId xmlns:a16="http://schemas.microsoft.com/office/drawing/2014/main" id="{FD369F9C-2BDD-40F7-B4B2-0F797F2F6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6497" y="5490766"/>
            <a:ext cx="141288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60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0" name="Line 47">
            <a:extLst>
              <a:ext uri="{FF2B5EF4-FFF2-40B4-BE49-F238E27FC236}">
                <a16:creationId xmlns:a16="http://schemas.microsoft.com/office/drawing/2014/main" id="{4E3012EB-D4D0-4681-81F2-D2F9192353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0172" y="5360591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Line 50">
            <a:extLst>
              <a:ext uri="{FF2B5EF4-FFF2-40B4-BE49-F238E27FC236}">
                <a16:creationId xmlns:a16="http://schemas.microsoft.com/office/drawing/2014/main" id="{3495E6C3-047F-4336-A38C-1802D8E4D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0172" y="5189141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Rectangle 52">
            <a:extLst>
              <a:ext uri="{FF2B5EF4-FFF2-40B4-BE49-F238E27FC236}">
                <a16:creationId xmlns:a16="http://schemas.microsoft.com/office/drawing/2014/main" id="{511082B4-BD3A-4007-A75B-788C18AB2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6497" y="5149453"/>
            <a:ext cx="14128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80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3" name="Line 53">
            <a:extLst>
              <a:ext uri="{FF2B5EF4-FFF2-40B4-BE49-F238E27FC236}">
                <a16:creationId xmlns:a16="http://schemas.microsoft.com/office/drawing/2014/main" id="{E333461F-F82C-453B-8D3D-4491615B4D2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0172" y="5017691"/>
            <a:ext cx="190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" name="Rectangle 58">
            <a:extLst>
              <a:ext uri="{FF2B5EF4-FFF2-40B4-BE49-F238E27FC236}">
                <a16:creationId xmlns:a16="http://schemas.microsoft.com/office/drawing/2014/main" id="{AFA738F3-01A7-4051-AF77-9B59D3435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1572" y="4806553"/>
            <a:ext cx="211138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100</a:t>
            </a:r>
            <a:endParaRPr lang="en-US" altLang="en-US" sz="36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5" name="Line 60">
            <a:extLst>
              <a:ext uri="{FF2B5EF4-FFF2-40B4-BE49-F238E27FC236}">
                <a16:creationId xmlns:a16="http://schemas.microsoft.com/office/drawing/2014/main" id="{DBFC14DA-CDB0-40B5-9025-C0C723661F58}"/>
              </a:ext>
            </a:extLst>
          </p:cNvPr>
          <p:cNvSpPr>
            <a:spLocks noChangeShapeType="1"/>
          </p:cNvSpPr>
          <p:nvPr/>
        </p:nvSpPr>
        <p:spPr bwMode="auto">
          <a:xfrm>
            <a:off x="5963672" y="6568678"/>
            <a:ext cx="21844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" name="Line 62">
            <a:extLst>
              <a:ext uri="{FF2B5EF4-FFF2-40B4-BE49-F238E27FC236}">
                <a16:creationId xmlns:a16="http://schemas.microsoft.com/office/drawing/2014/main" id="{ED0A6A6E-5A33-4644-A9E2-6CC8E6DC9E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00172" y="4846241"/>
            <a:ext cx="1588" cy="17224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Rectangle 63">
            <a:extLst>
              <a:ext uri="{FF2B5EF4-FFF2-40B4-BE49-F238E27FC236}">
                <a16:creationId xmlns:a16="http://schemas.microsoft.com/office/drawing/2014/main" id="{B37473C7-75E1-4C97-9121-7ACB5EEE3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885" y="5636816"/>
            <a:ext cx="438150" cy="931862"/>
          </a:xfrm>
          <a:prstGeom prst="rect">
            <a:avLst/>
          </a:prstGeom>
          <a:solidFill>
            <a:srgbClr val="703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8" name="Rectangle 64">
            <a:extLst>
              <a:ext uri="{FF2B5EF4-FFF2-40B4-BE49-F238E27FC236}">
                <a16:creationId xmlns:a16="http://schemas.microsoft.com/office/drawing/2014/main" id="{CD96073F-8EEA-4662-B17A-38AF2B37C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885" y="5636816"/>
            <a:ext cx="438150" cy="9318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9" name="Rectangle 65">
            <a:extLst>
              <a:ext uri="{FF2B5EF4-FFF2-40B4-BE49-F238E27FC236}">
                <a16:creationId xmlns:a16="http://schemas.microsoft.com/office/drawing/2014/main" id="{A6060D84-1E4E-45F6-9883-7ABC3F93B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160" y="5149453"/>
            <a:ext cx="438150" cy="1419225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1" name="Rectangle 67">
            <a:extLst>
              <a:ext uri="{FF2B5EF4-FFF2-40B4-BE49-F238E27FC236}">
                <a16:creationId xmlns:a16="http://schemas.microsoft.com/office/drawing/2014/main" id="{361C2776-E161-464D-869A-DEEB4AE44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085" y="4877991"/>
            <a:ext cx="438150" cy="1690687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3" name="Rectangle 69">
            <a:extLst>
              <a:ext uri="{FF2B5EF4-FFF2-40B4-BE49-F238E27FC236}">
                <a16:creationId xmlns:a16="http://schemas.microsoft.com/office/drawing/2014/main" id="{E156382B-E1D4-49CB-96BB-CB843EEC3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360" y="4947841"/>
            <a:ext cx="438150" cy="1620837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5" name="Line 71">
            <a:extLst>
              <a:ext uri="{FF2B5EF4-FFF2-40B4-BE49-F238E27FC236}">
                <a16:creationId xmlns:a16="http://schemas.microsoft.com/office/drawing/2014/main" id="{04D280BF-B19B-4735-AD99-510828B2DEA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63672" y="6568678"/>
            <a:ext cx="28321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" name="Rectangle 69">
            <a:extLst>
              <a:ext uri="{FF2B5EF4-FFF2-40B4-BE49-F238E27FC236}">
                <a16:creationId xmlns:a16="http://schemas.microsoft.com/office/drawing/2014/main" id="{B5157EE6-B757-4B87-8810-4A8EA1D08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3159" y="5404727"/>
            <a:ext cx="438150" cy="1165856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7" name="Rectangle 25">
            <a:extLst>
              <a:ext uri="{FF2B5EF4-FFF2-40B4-BE49-F238E27FC236}">
                <a16:creationId xmlns:a16="http://schemas.microsoft.com/office/drawing/2014/main" id="{E4F95EAD-09C4-4358-8DE8-2B8903221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4704" y="6595169"/>
            <a:ext cx="6652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Helvetica" panose="020B0604020202020204" pitchFamily="34" charset="0"/>
                <a:cs typeface="Arial" panose="020B0604020202020204" pitchFamily="34" charset="0"/>
              </a:rPr>
              <a:t>{4,2,1,3}</a:t>
            </a:r>
            <a:endParaRPr lang="en-US" altLang="en-US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8" name="Line 53">
            <a:extLst>
              <a:ext uri="{FF2B5EF4-FFF2-40B4-BE49-F238E27FC236}">
                <a16:creationId xmlns:a16="http://schemas.microsoft.com/office/drawing/2014/main" id="{783D9852-BD9B-4668-A42F-C8609F3ED624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0172" y="4842674"/>
            <a:ext cx="19050" cy="13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166697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6044724" y="34184"/>
            <a:ext cx="3048000" cy="360098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lang="en-US" sz="1200" dirty="0"/>
              <a:t>EDU&gt;&gt; </a:t>
            </a:r>
            <a:r>
              <a:rPr lang="en-US" sz="1200" dirty="0" err="1"/>
              <a:t>feature_search_demo</a:t>
            </a:r>
            <a:r>
              <a:rPr lang="en-US" sz="1200" dirty="0"/>
              <a:t>(</a:t>
            </a:r>
            <a:r>
              <a:rPr lang="en-US" sz="1200" dirty="0" err="1"/>
              <a:t>mydata</a:t>
            </a:r>
            <a:r>
              <a:rPr lang="en-US" sz="1200" dirty="0"/>
              <a:t>)</a:t>
            </a:r>
          </a:p>
          <a:p>
            <a:r>
              <a:rPr lang="en-US" sz="1200" dirty="0"/>
              <a:t>On the 1th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2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--Considering adding the 4 feature</a:t>
            </a:r>
          </a:p>
          <a:p>
            <a:r>
              <a:rPr lang="en-US" sz="1200" dirty="0"/>
              <a:t>On level 1 </a:t>
            </a:r>
            <a:r>
              <a:rPr lang="en-US" sz="1200" dirty="0" err="1"/>
              <a:t>i</a:t>
            </a:r>
            <a:r>
              <a:rPr lang="en-US" sz="1200" dirty="0"/>
              <a:t> added </a:t>
            </a:r>
            <a:r>
              <a:rPr lang="en-US" sz="1200" b="1" dirty="0">
                <a:solidFill>
                  <a:srgbClr val="00B050"/>
                </a:solidFill>
              </a:rPr>
              <a:t>feature 4 to current set</a:t>
            </a:r>
          </a:p>
          <a:p>
            <a:r>
              <a:rPr lang="en-US" sz="1200" dirty="0"/>
              <a:t>On the 2th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2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On level 2 </a:t>
            </a:r>
            <a:r>
              <a:rPr lang="en-US" sz="1200" dirty="0" err="1"/>
              <a:t>i</a:t>
            </a:r>
            <a:r>
              <a:rPr lang="en-US" sz="1200" dirty="0"/>
              <a:t> added </a:t>
            </a:r>
            <a:r>
              <a:rPr lang="en-US" sz="1200" b="1" dirty="0">
                <a:solidFill>
                  <a:srgbClr val="C00000"/>
                </a:solidFill>
              </a:rPr>
              <a:t>feature 2 to current set</a:t>
            </a:r>
          </a:p>
          <a:p>
            <a:r>
              <a:rPr lang="en-US" sz="1200" dirty="0"/>
              <a:t>On the 3th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On level 3 </a:t>
            </a:r>
            <a:r>
              <a:rPr lang="en-US" sz="1200" dirty="0" err="1"/>
              <a:t>i</a:t>
            </a:r>
            <a:r>
              <a:rPr lang="en-US" sz="1200" dirty="0"/>
              <a:t> added </a:t>
            </a:r>
            <a:r>
              <a:rPr lang="en-US" sz="1200" b="1" dirty="0">
                <a:solidFill>
                  <a:srgbClr val="FFC000"/>
                </a:solidFill>
              </a:rPr>
              <a:t>feature 1 to current set</a:t>
            </a:r>
          </a:p>
          <a:p>
            <a:r>
              <a:rPr lang="en-US" sz="1200" dirty="0"/>
              <a:t>On the 4th level of the search tree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On level 4 </a:t>
            </a:r>
            <a:r>
              <a:rPr lang="en-US" sz="1200" dirty="0" err="1"/>
              <a:t>i</a:t>
            </a:r>
            <a:r>
              <a:rPr lang="en-US" sz="1200" dirty="0"/>
              <a:t> added </a:t>
            </a:r>
            <a:r>
              <a:rPr lang="en-US" sz="1200" b="1" dirty="0">
                <a:solidFill>
                  <a:srgbClr val="00B0F0"/>
                </a:solidFill>
              </a:rPr>
              <a:t>feature 3 to current set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28600" y="304800"/>
            <a:ext cx="5562600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This is what project 2 search “looks” like.</a:t>
            </a:r>
          </a:p>
          <a:p>
            <a:r>
              <a:rPr lang="en-US" sz="2400" dirty="0">
                <a:solidFill>
                  <a:srgbClr val="C00000"/>
                </a:solidFill>
              </a:rPr>
              <a:t>I just want the printout, the figure is for your ref only.</a:t>
            </a:r>
          </a:p>
          <a:p>
            <a:endParaRPr lang="en-US" sz="2800" dirty="0">
              <a:solidFill>
                <a:schemeClr val="bg1">
                  <a:lumMod val="50000"/>
                </a:schemeClr>
              </a:solidFill>
            </a:endParaRPr>
          </a:p>
          <a:p>
            <a:r>
              <a:rPr lang="en-US" dirty="0">
                <a:solidFill>
                  <a:schemeClr val="bg1">
                    <a:lumMod val="50000"/>
                  </a:schemeClr>
                </a:solidFill>
              </a:rPr>
              <a:t>(I should have printed out the accuracy at each step, below you will see why I did not do that here) </a:t>
            </a:r>
            <a:endParaRPr 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Line 3"/>
          <p:cNvSpPr>
            <a:spLocks noChangeShapeType="1"/>
          </p:cNvSpPr>
          <p:nvPr/>
        </p:nvSpPr>
        <p:spPr bwMode="auto">
          <a:xfrm flipH="1">
            <a:off x="2213148" y="4989806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" name="Line 4"/>
          <p:cNvSpPr>
            <a:spLocks noChangeShapeType="1"/>
          </p:cNvSpPr>
          <p:nvPr/>
        </p:nvSpPr>
        <p:spPr bwMode="auto">
          <a:xfrm flipH="1">
            <a:off x="1455942" y="3643662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1" name="Line 5"/>
          <p:cNvSpPr>
            <a:spLocks noChangeShapeType="1"/>
          </p:cNvSpPr>
          <p:nvPr/>
        </p:nvSpPr>
        <p:spPr bwMode="auto">
          <a:xfrm>
            <a:off x="2715238" y="3643662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2" name="Line 6"/>
          <p:cNvSpPr>
            <a:spLocks noChangeShapeType="1"/>
          </p:cNvSpPr>
          <p:nvPr/>
        </p:nvSpPr>
        <p:spPr bwMode="auto">
          <a:xfrm flipH="1">
            <a:off x="2194150" y="3730510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3" name="Line 7"/>
          <p:cNvSpPr>
            <a:spLocks noChangeShapeType="1"/>
          </p:cNvSpPr>
          <p:nvPr/>
        </p:nvSpPr>
        <p:spPr bwMode="auto">
          <a:xfrm>
            <a:off x="2584966" y="3730510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4" name="Line 8"/>
          <p:cNvSpPr>
            <a:spLocks noChangeShapeType="1"/>
          </p:cNvSpPr>
          <p:nvPr/>
        </p:nvSpPr>
        <p:spPr bwMode="auto">
          <a:xfrm flipH="1">
            <a:off x="457190" y="4208174"/>
            <a:ext cx="56451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1238822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>
            <a:off x="1455942" y="4251598"/>
            <a:ext cx="1302720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7" name="Line 11"/>
          <p:cNvSpPr>
            <a:spLocks noChangeShapeType="1"/>
          </p:cNvSpPr>
          <p:nvPr/>
        </p:nvSpPr>
        <p:spPr bwMode="auto">
          <a:xfrm flipH="1">
            <a:off x="630886" y="4251598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8" name="Line 12"/>
          <p:cNvSpPr>
            <a:spLocks noChangeShapeType="1"/>
          </p:cNvSpPr>
          <p:nvPr/>
        </p:nvSpPr>
        <p:spPr bwMode="auto">
          <a:xfrm>
            <a:off x="2063878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9" name="Line 13"/>
          <p:cNvSpPr>
            <a:spLocks noChangeShapeType="1"/>
          </p:cNvSpPr>
          <p:nvPr/>
        </p:nvSpPr>
        <p:spPr bwMode="auto">
          <a:xfrm>
            <a:off x="2280998" y="4251598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0" name="Line 14"/>
          <p:cNvSpPr>
            <a:spLocks noChangeShapeType="1"/>
          </p:cNvSpPr>
          <p:nvPr/>
        </p:nvSpPr>
        <p:spPr bwMode="auto">
          <a:xfrm flipH="1">
            <a:off x="1455942" y="4208174"/>
            <a:ext cx="1215872" cy="52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1" name="Line 15"/>
          <p:cNvSpPr>
            <a:spLocks noChangeShapeType="1"/>
          </p:cNvSpPr>
          <p:nvPr/>
        </p:nvSpPr>
        <p:spPr bwMode="auto">
          <a:xfrm flipH="1">
            <a:off x="2237574" y="4295022"/>
            <a:ext cx="564512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2" name="Line 16"/>
          <p:cNvSpPr>
            <a:spLocks noChangeShapeType="1"/>
          </p:cNvSpPr>
          <p:nvPr/>
        </p:nvSpPr>
        <p:spPr bwMode="auto">
          <a:xfrm>
            <a:off x="3106054" y="4251598"/>
            <a:ext cx="121587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3" name="Line 17"/>
          <p:cNvSpPr>
            <a:spLocks noChangeShapeType="1"/>
          </p:cNvSpPr>
          <p:nvPr/>
        </p:nvSpPr>
        <p:spPr bwMode="auto">
          <a:xfrm flipH="1">
            <a:off x="2975782" y="4208174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4" name="Line 18"/>
          <p:cNvSpPr>
            <a:spLocks noChangeShapeType="1"/>
          </p:cNvSpPr>
          <p:nvPr/>
        </p:nvSpPr>
        <p:spPr bwMode="auto">
          <a:xfrm>
            <a:off x="3713990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5" name="Line 19"/>
          <p:cNvSpPr>
            <a:spLocks noChangeShapeType="1"/>
          </p:cNvSpPr>
          <p:nvPr/>
        </p:nvSpPr>
        <p:spPr bwMode="auto">
          <a:xfrm>
            <a:off x="3974534" y="4208174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6" name="Line 20"/>
          <p:cNvSpPr>
            <a:spLocks noChangeShapeType="1"/>
          </p:cNvSpPr>
          <p:nvPr/>
        </p:nvSpPr>
        <p:spPr bwMode="auto">
          <a:xfrm>
            <a:off x="413766" y="5076654"/>
            <a:ext cx="173696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7" name="Line 21"/>
          <p:cNvSpPr>
            <a:spLocks noChangeShapeType="1"/>
          </p:cNvSpPr>
          <p:nvPr/>
        </p:nvSpPr>
        <p:spPr bwMode="auto">
          <a:xfrm>
            <a:off x="674310" y="4989806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8" name="Line 22"/>
          <p:cNvSpPr>
            <a:spLocks noChangeShapeType="1"/>
          </p:cNvSpPr>
          <p:nvPr/>
        </p:nvSpPr>
        <p:spPr bwMode="auto">
          <a:xfrm flipH="1">
            <a:off x="875146" y="5084795"/>
            <a:ext cx="303968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9" name="Line 23"/>
          <p:cNvSpPr>
            <a:spLocks noChangeShapeType="1"/>
          </p:cNvSpPr>
          <p:nvPr/>
        </p:nvSpPr>
        <p:spPr bwMode="auto">
          <a:xfrm>
            <a:off x="1499366" y="4989806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0" name="Line 24"/>
          <p:cNvSpPr>
            <a:spLocks noChangeShapeType="1"/>
          </p:cNvSpPr>
          <p:nvPr/>
        </p:nvSpPr>
        <p:spPr bwMode="auto">
          <a:xfrm flipH="1">
            <a:off x="1081410" y="5030516"/>
            <a:ext cx="79791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1" name="Line 25"/>
          <p:cNvSpPr>
            <a:spLocks noChangeShapeType="1"/>
          </p:cNvSpPr>
          <p:nvPr/>
        </p:nvSpPr>
        <p:spPr bwMode="auto">
          <a:xfrm>
            <a:off x="2280998" y="5033230"/>
            <a:ext cx="169353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2" name="Line 26"/>
          <p:cNvSpPr>
            <a:spLocks noChangeShapeType="1"/>
          </p:cNvSpPr>
          <p:nvPr/>
        </p:nvSpPr>
        <p:spPr bwMode="auto">
          <a:xfrm flipH="1">
            <a:off x="1944462" y="4989806"/>
            <a:ext cx="694784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3" name="Line 27"/>
          <p:cNvSpPr>
            <a:spLocks noChangeShapeType="1"/>
          </p:cNvSpPr>
          <p:nvPr/>
        </p:nvSpPr>
        <p:spPr bwMode="auto">
          <a:xfrm>
            <a:off x="2888934" y="5076654"/>
            <a:ext cx="173696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4" name="Line 28"/>
          <p:cNvSpPr>
            <a:spLocks noChangeShapeType="1"/>
          </p:cNvSpPr>
          <p:nvPr/>
        </p:nvSpPr>
        <p:spPr bwMode="auto">
          <a:xfrm>
            <a:off x="3713990" y="5076654"/>
            <a:ext cx="477664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5" name="Line 29"/>
          <p:cNvSpPr>
            <a:spLocks noChangeShapeType="1"/>
          </p:cNvSpPr>
          <p:nvPr/>
        </p:nvSpPr>
        <p:spPr bwMode="auto">
          <a:xfrm flipH="1">
            <a:off x="3334030" y="4981664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6" name="Line 30"/>
          <p:cNvSpPr>
            <a:spLocks noChangeShapeType="1"/>
          </p:cNvSpPr>
          <p:nvPr/>
        </p:nvSpPr>
        <p:spPr bwMode="auto">
          <a:xfrm flipH="1">
            <a:off x="4408773" y="5076654"/>
            <a:ext cx="130272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7" name="Line 31"/>
          <p:cNvSpPr>
            <a:spLocks noChangeShapeType="1"/>
          </p:cNvSpPr>
          <p:nvPr/>
        </p:nvSpPr>
        <p:spPr bwMode="auto">
          <a:xfrm>
            <a:off x="717734" y="5858285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8" name="Line 32"/>
          <p:cNvSpPr>
            <a:spLocks noChangeShapeType="1"/>
          </p:cNvSpPr>
          <p:nvPr/>
        </p:nvSpPr>
        <p:spPr bwMode="auto">
          <a:xfrm flipH="1">
            <a:off x="2932358" y="5858285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9" name="Line 33"/>
          <p:cNvSpPr>
            <a:spLocks noChangeShapeType="1"/>
          </p:cNvSpPr>
          <p:nvPr/>
        </p:nvSpPr>
        <p:spPr bwMode="auto">
          <a:xfrm>
            <a:off x="1890182" y="5858285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40" name="Line 34"/>
          <p:cNvSpPr>
            <a:spLocks noChangeShapeType="1"/>
          </p:cNvSpPr>
          <p:nvPr/>
        </p:nvSpPr>
        <p:spPr bwMode="auto">
          <a:xfrm flipH="1">
            <a:off x="2758662" y="5858285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41" name="Oval 35"/>
          <p:cNvSpPr>
            <a:spLocks noChangeArrowheads="1"/>
          </p:cNvSpPr>
          <p:nvPr/>
        </p:nvSpPr>
        <p:spPr bwMode="auto">
          <a:xfrm>
            <a:off x="997276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2" name="Oval 36"/>
          <p:cNvSpPr>
            <a:spLocks noChangeArrowheads="1"/>
          </p:cNvSpPr>
          <p:nvPr/>
        </p:nvSpPr>
        <p:spPr bwMode="auto">
          <a:xfrm>
            <a:off x="2280998" y="3469966"/>
            <a:ext cx="434240" cy="260544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3" name="Oval 37"/>
          <p:cNvSpPr>
            <a:spLocks noChangeArrowheads="1"/>
          </p:cNvSpPr>
          <p:nvPr/>
        </p:nvSpPr>
        <p:spPr bwMode="auto">
          <a:xfrm>
            <a:off x="3472444" y="3991054"/>
            <a:ext cx="521088" cy="313015"/>
          </a:xfrm>
          <a:prstGeom prst="ellipse">
            <a:avLst/>
          </a:prstGeom>
          <a:solidFill>
            <a:srgbClr val="00B05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4" name="Oval 38"/>
          <p:cNvSpPr>
            <a:spLocks noChangeArrowheads="1"/>
          </p:cNvSpPr>
          <p:nvPr/>
        </p:nvSpPr>
        <p:spPr bwMode="auto">
          <a:xfrm>
            <a:off x="2647388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5" name="Oval 39"/>
          <p:cNvSpPr>
            <a:spLocks noChangeArrowheads="1"/>
          </p:cNvSpPr>
          <p:nvPr/>
        </p:nvSpPr>
        <p:spPr bwMode="auto">
          <a:xfrm>
            <a:off x="1822332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6" name="Oval 40"/>
          <p:cNvSpPr>
            <a:spLocks noChangeArrowheads="1"/>
          </p:cNvSpPr>
          <p:nvPr/>
        </p:nvSpPr>
        <p:spPr bwMode="auto">
          <a:xfrm>
            <a:off x="97133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7" name="Oval 41"/>
          <p:cNvSpPr>
            <a:spLocks noChangeArrowheads="1"/>
          </p:cNvSpPr>
          <p:nvPr/>
        </p:nvSpPr>
        <p:spPr bwMode="auto">
          <a:xfrm>
            <a:off x="355868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8" name="Oval 42"/>
          <p:cNvSpPr>
            <a:spLocks noChangeArrowheads="1"/>
          </p:cNvSpPr>
          <p:nvPr/>
        </p:nvSpPr>
        <p:spPr bwMode="auto">
          <a:xfrm>
            <a:off x="1513841" y="5380621"/>
            <a:ext cx="781632" cy="470427"/>
          </a:xfrm>
          <a:prstGeom prst="ellipse">
            <a:avLst/>
          </a:prstGeom>
          <a:solidFill>
            <a:srgbClr val="FFC0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9" name="Oval 43"/>
          <p:cNvSpPr>
            <a:spLocks noChangeArrowheads="1"/>
          </p:cNvSpPr>
          <p:nvPr/>
        </p:nvSpPr>
        <p:spPr bwMode="auto">
          <a:xfrm>
            <a:off x="2671814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0" name="Oval 44"/>
          <p:cNvSpPr>
            <a:spLocks noChangeArrowheads="1"/>
          </p:cNvSpPr>
          <p:nvPr/>
        </p:nvSpPr>
        <p:spPr bwMode="auto">
          <a:xfrm>
            <a:off x="3829787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1" name="Oval 45"/>
          <p:cNvSpPr>
            <a:spLocks noChangeArrowheads="1"/>
          </p:cNvSpPr>
          <p:nvPr/>
        </p:nvSpPr>
        <p:spPr bwMode="auto">
          <a:xfrm>
            <a:off x="2020454" y="6118829"/>
            <a:ext cx="955328" cy="575368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2" name="Oval 46"/>
          <p:cNvSpPr>
            <a:spLocks noChangeArrowheads="1"/>
          </p:cNvSpPr>
          <p:nvPr/>
        </p:nvSpPr>
        <p:spPr bwMode="auto">
          <a:xfrm>
            <a:off x="4244124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3" name="Oval 47"/>
          <p:cNvSpPr>
            <a:spLocks noChangeArrowheads="1"/>
          </p:cNvSpPr>
          <p:nvPr/>
        </p:nvSpPr>
        <p:spPr bwMode="auto">
          <a:xfrm>
            <a:off x="925807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4" name="Oval 48"/>
          <p:cNvSpPr>
            <a:spLocks noChangeArrowheads="1"/>
          </p:cNvSpPr>
          <p:nvPr/>
        </p:nvSpPr>
        <p:spPr bwMode="auto">
          <a:xfrm>
            <a:off x="1755387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5" name="Oval 49"/>
          <p:cNvSpPr>
            <a:spLocks noChangeArrowheads="1"/>
          </p:cNvSpPr>
          <p:nvPr/>
        </p:nvSpPr>
        <p:spPr bwMode="auto">
          <a:xfrm>
            <a:off x="2584966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6" name="Oval 50"/>
          <p:cNvSpPr>
            <a:spLocks noChangeArrowheads="1"/>
          </p:cNvSpPr>
          <p:nvPr/>
        </p:nvSpPr>
        <p:spPr bwMode="auto">
          <a:xfrm>
            <a:off x="3414545" y="4684933"/>
            <a:ext cx="629648" cy="391721"/>
          </a:xfrm>
          <a:prstGeom prst="ellipse">
            <a:avLst/>
          </a:prstGeom>
          <a:solidFill>
            <a:srgbClr val="C000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7" name="Text Box 51"/>
          <p:cNvSpPr txBox="1">
            <a:spLocks noChangeArrowheads="1"/>
          </p:cNvSpPr>
          <p:nvPr/>
        </p:nvSpPr>
        <p:spPr bwMode="auto">
          <a:xfrm>
            <a:off x="1168258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</a:t>
            </a:r>
          </a:p>
        </p:txBody>
      </p:sp>
      <p:sp>
        <p:nvSpPr>
          <p:cNvPr id="58" name="Text Box 52"/>
          <p:cNvSpPr txBox="1">
            <a:spLocks noChangeArrowheads="1"/>
          </p:cNvSpPr>
          <p:nvPr/>
        </p:nvSpPr>
        <p:spPr bwMode="auto">
          <a:xfrm>
            <a:off x="1993314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</a:t>
            </a:r>
          </a:p>
        </p:txBody>
      </p:sp>
      <p:sp>
        <p:nvSpPr>
          <p:cNvPr id="59" name="Text Box 53"/>
          <p:cNvSpPr txBox="1">
            <a:spLocks noChangeArrowheads="1"/>
          </p:cNvSpPr>
          <p:nvPr/>
        </p:nvSpPr>
        <p:spPr bwMode="auto">
          <a:xfrm>
            <a:off x="2818370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</a:t>
            </a:r>
          </a:p>
        </p:txBody>
      </p:sp>
      <p:sp>
        <p:nvSpPr>
          <p:cNvPr id="60" name="Text Box 54"/>
          <p:cNvSpPr txBox="1">
            <a:spLocks noChangeArrowheads="1"/>
          </p:cNvSpPr>
          <p:nvPr/>
        </p:nvSpPr>
        <p:spPr bwMode="auto">
          <a:xfrm>
            <a:off x="3643426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4</a:t>
            </a:r>
          </a:p>
        </p:txBody>
      </p:sp>
      <p:sp>
        <p:nvSpPr>
          <p:cNvPr id="61" name="Text Box 55"/>
          <p:cNvSpPr txBox="1">
            <a:spLocks noChangeArrowheads="1"/>
          </p:cNvSpPr>
          <p:nvPr/>
        </p:nvSpPr>
        <p:spPr bwMode="auto">
          <a:xfrm>
            <a:off x="4425057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3,4</a:t>
            </a:r>
          </a:p>
        </p:txBody>
      </p:sp>
      <p:sp>
        <p:nvSpPr>
          <p:cNvPr id="62" name="Text Box 56"/>
          <p:cNvSpPr txBox="1">
            <a:spLocks noChangeArrowheads="1"/>
          </p:cNvSpPr>
          <p:nvPr/>
        </p:nvSpPr>
        <p:spPr bwMode="auto">
          <a:xfrm>
            <a:off x="3590955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2,4</a:t>
            </a:r>
          </a:p>
        </p:txBody>
      </p:sp>
      <p:sp>
        <p:nvSpPr>
          <p:cNvPr id="63" name="Text Box 57"/>
          <p:cNvSpPr txBox="1">
            <a:spLocks noChangeArrowheads="1"/>
          </p:cNvSpPr>
          <p:nvPr/>
        </p:nvSpPr>
        <p:spPr bwMode="auto">
          <a:xfrm>
            <a:off x="2756852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1,4</a:t>
            </a:r>
          </a:p>
        </p:txBody>
      </p:sp>
      <p:sp>
        <p:nvSpPr>
          <p:cNvPr id="64" name="Text Box 58"/>
          <p:cNvSpPr txBox="1">
            <a:spLocks noChangeArrowheads="1"/>
          </p:cNvSpPr>
          <p:nvPr/>
        </p:nvSpPr>
        <p:spPr bwMode="auto">
          <a:xfrm>
            <a:off x="1923655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2,3</a:t>
            </a:r>
          </a:p>
        </p:txBody>
      </p:sp>
      <p:sp>
        <p:nvSpPr>
          <p:cNvPr id="65" name="Text Box 59"/>
          <p:cNvSpPr txBox="1">
            <a:spLocks noChangeArrowheads="1"/>
          </p:cNvSpPr>
          <p:nvPr/>
        </p:nvSpPr>
        <p:spPr bwMode="auto">
          <a:xfrm>
            <a:off x="1089552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1,3</a:t>
            </a:r>
          </a:p>
        </p:txBody>
      </p:sp>
      <p:sp>
        <p:nvSpPr>
          <p:cNvPr id="66" name="Text Box 60"/>
          <p:cNvSpPr txBox="1">
            <a:spLocks noChangeArrowheads="1"/>
          </p:cNvSpPr>
          <p:nvPr/>
        </p:nvSpPr>
        <p:spPr bwMode="auto">
          <a:xfrm>
            <a:off x="256354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</a:t>
            </a:r>
          </a:p>
        </p:txBody>
      </p:sp>
      <p:sp>
        <p:nvSpPr>
          <p:cNvPr id="67" name="Text Box 61"/>
          <p:cNvSpPr txBox="1">
            <a:spLocks noChangeArrowheads="1"/>
          </p:cNvSpPr>
          <p:nvPr/>
        </p:nvSpPr>
        <p:spPr bwMode="auto">
          <a:xfrm>
            <a:off x="4020672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2,3,4</a:t>
            </a:r>
          </a:p>
        </p:txBody>
      </p:sp>
      <p:sp>
        <p:nvSpPr>
          <p:cNvPr id="68" name="Text Box 62"/>
          <p:cNvSpPr txBox="1">
            <a:spLocks noChangeArrowheads="1"/>
          </p:cNvSpPr>
          <p:nvPr/>
        </p:nvSpPr>
        <p:spPr bwMode="auto">
          <a:xfrm>
            <a:off x="2864508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1,3,4</a:t>
            </a:r>
          </a:p>
        </p:txBody>
      </p:sp>
      <p:sp>
        <p:nvSpPr>
          <p:cNvPr id="69" name="Text Box 63"/>
          <p:cNvSpPr txBox="1">
            <a:spLocks noChangeArrowheads="1"/>
          </p:cNvSpPr>
          <p:nvPr/>
        </p:nvSpPr>
        <p:spPr bwMode="auto">
          <a:xfrm>
            <a:off x="1708344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1,2,4</a:t>
            </a:r>
          </a:p>
        </p:txBody>
      </p:sp>
      <p:sp>
        <p:nvSpPr>
          <p:cNvPr id="70" name="Text Box 64"/>
          <p:cNvSpPr txBox="1">
            <a:spLocks noChangeArrowheads="1"/>
          </p:cNvSpPr>
          <p:nvPr/>
        </p:nvSpPr>
        <p:spPr bwMode="auto">
          <a:xfrm>
            <a:off x="552180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</a:t>
            </a:r>
          </a:p>
        </p:txBody>
      </p:sp>
      <p:sp>
        <p:nvSpPr>
          <p:cNvPr id="71" name="Text Box 65"/>
          <p:cNvSpPr txBox="1">
            <a:spLocks noChangeArrowheads="1"/>
          </p:cNvSpPr>
          <p:nvPr/>
        </p:nvSpPr>
        <p:spPr bwMode="auto">
          <a:xfrm>
            <a:off x="2245716" y="6292525"/>
            <a:ext cx="678500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1,2,3,4</a:t>
            </a:r>
          </a:p>
        </p:txBody>
      </p:sp>
    </p:spTree>
    <p:extLst>
      <p:ext uri="{BB962C8B-B14F-4D97-AF65-F5344CB8AC3E}">
        <p14:creationId xmlns:p14="http://schemas.microsoft.com/office/powerpoint/2010/main" val="373403634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52400" y="228600"/>
            <a:ext cx="8458199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I have a key for all the datasets.</a:t>
            </a:r>
          </a:p>
          <a:p>
            <a:endParaRPr lang="en-US" dirty="0"/>
          </a:p>
          <a:p>
            <a:r>
              <a:rPr lang="en-US" dirty="0"/>
              <a:t>For example, I know that</a:t>
            </a:r>
          </a:p>
          <a:p>
            <a:endParaRPr lang="en-US" dirty="0"/>
          </a:p>
          <a:p>
            <a:r>
              <a:rPr lang="en-US" dirty="0">
                <a:solidFill>
                  <a:srgbClr val="C00000"/>
                </a:solidFill>
              </a:rPr>
              <a:t>On large dataset 120 the accuracy rate can be 0.916 when using only features 91  79  95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In other words all the features are irrelevant, </a:t>
            </a:r>
            <a:r>
              <a:rPr lang="en-US" i="1" dirty="0"/>
              <a:t>except</a:t>
            </a:r>
            <a:r>
              <a:rPr lang="en-US" dirty="0"/>
              <a:t> for features </a:t>
            </a:r>
            <a:r>
              <a:rPr lang="en-US" dirty="0">
                <a:solidFill>
                  <a:srgbClr val="C00000"/>
                </a:solidFill>
              </a:rPr>
              <a:t>91  79 and  95</a:t>
            </a:r>
          </a:p>
          <a:p>
            <a:endParaRPr lang="en-US" dirty="0"/>
          </a:p>
          <a:p>
            <a:r>
              <a:rPr lang="en-US" dirty="0"/>
              <a:t>And I know that if you use ONLY those features, you can get an accuracy of about 0.916</a:t>
            </a:r>
          </a:p>
          <a:p>
            <a:endParaRPr lang="en-US" dirty="0"/>
          </a:p>
          <a:p>
            <a:r>
              <a:rPr lang="en-US" dirty="0"/>
              <a:t>You don’t have this key! So it is your job to do the search to find that subset of features.</a:t>
            </a:r>
          </a:p>
          <a:p>
            <a:endParaRPr lang="en-US" dirty="0"/>
          </a:p>
          <a:p>
            <a:r>
              <a:rPr lang="en-US" dirty="0"/>
              <a:t>Everyone will have a different subset and a different achievable accuracy </a:t>
            </a:r>
          </a:p>
          <a:p>
            <a:endParaRPr lang="en-US" dirty="0"/>
          </a:p>
          <a:p>
            <a:endParaRPr lang="en-US" dirty="0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8600" y="2690336"/>
            <a:ext cx="89916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FF"/>
                </a:solidFill>
                <a:latin typeface="Courier New"/>
              </a:rPr>
              <a:t>function</a:t>
            </a:r>
            <a:r>
              <a:rPr lang="en-US" sz="1400" dirty="0">
                <a:solidFill>
                  <a:srgbClr val="000000"/>
                </a:solidFill>
                <a:latin typeface="Courier New"/>
              </a:rPr>
              <a:t> accuracy= </a:t>
            </a:r>
            <a:r>
              <a:rPr lang="en-US" sz="1400" dirty="0" err="1">
                <a:solidFill>
                  <a:srgbClr val="000000"/>
                </a:solidFill>
                <a:latin typeface="Courier New"/>
              </a:rPr>
              <a:t>leave_one_out_cross_validation</a:t>
            </a:r>
            <a:r>
              <a:rPr lang="en-US" sz="1400" dirty="0">
                <a:solidFill>
                  <a:srgbClr val="000000"/>
                </a:solidFill>
                <a:latin typeface="Courier New"/>
              </a:rPr>
              <a:t>(</a:t>
            </a:r>
            <a:r>
              <a:rPr lang="en-US" sz="1400" dirty="0" err="1">
                <a:solidFill>
                  <a:srgbClr val="000000"/>
                </a:solidFill>
                <a:latin typeface="Courier New"/>
              </a:rPr>
              <a:t>data,current_set,feature_to_add</a:t>
            </a:r>
            <a:r>
              <a:rPr lang="en-US" sz="1400" dirty="0">
                <a:solidFill>
                  <a:srgbClr val="000000"/>
                </a:solidFill>
                <a:latin typeface="Courier New"/>
              </a:rPr>
              <a:t>)</a:t>
            </a:r>
          </a:p>
          <a:p>
            <a:r>
              <a:rPr lang="en-US" sz="1400" dirty="0">
                <a:solidFill>
                  <a:srgbClr val="000000"/>
                </a:solidFill>
                <a:latin typeface="Courier New"/>
              </a:rPr>
              <a:t>    accuracy = rand;        </a:t>
            </a:r>
            <a:r>
              <a:rPr lang="en-US" sz="1400" dirty="0">
                <a:solidFill>
                  <a:srgbClr val="228B22"/>
                </a:solidFill>
                <a:latin typeface="Courier New"/>
              </a:rPr>
              <a:t>% This is a testing stub only</a:t>
            </a:r>
          </a:p>
          <a:p>
            <a:r>
              <a:rPr lang="en-US" sz="1400" dirty="0">
                <a:solidFill>
                  <a:srgbClr val="0000FF"/>
                </a:solidFill>
                <a:latin typeface="Courier New"/>
              </a:rPr>
              <a:t>end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28600" y="304800"/>
            <a:ext cx="8305800" cy="5416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To finish this project, I recommend that you completely divorce the </a:t>
            </a:r>
            <a:r>
              <a:rPr lang="en-US" sz="2400" b="1" dirty="0">
                <a:solidFill>
                  <a:srgbClr val="C00000"/>
                </a:solidFill>
              </a:rPr>
              <a:t>search part</a:t>
            </a:r>
            <a:r>
              <a:rPr lang="en-US" sz="2400" dirty="0">
                <a:solidFill>
                  <a:srgbClr val="C00000"/>
                </a:solidFill>
              </a:rPr>
              <a:t>, from the </a:t>
            </a:r>
            <a:r>
              <a:rPr lang="en-US" sz="2400" b="1" dirty="0">
                <a:solidFill>
                  <a:srgbClr val="C00000"/>
                </a:solidFill>
              </a:rPr>
              <a:t>cross-validation part</a:t>
            </a:r>
            <a:r>
              <a:rPr lang="en-US" sz="2400" dirty="0">
                <a:solidFill>
                  <a:srgbClr val="C00000"/>
                </a:solidFill>
              </a:rPr>
              <a:t>.</a:t>
            </a:r>
          </a:p>
          <a:p>
            <a:endParaRPr lang="en-US" sz="2400" dirty="0">
              <a:solidFill>
                <a:srgbClr val="C00000"/>
              </a:solidFill>
            </a:endParaRPr>
          </a:p>
          <a:p>
            <a:r>
              <a:rPr lang="en-US" sz="2400" dirty="0">
                <a:solidFill>
                  <a:srgbClr val="C00000"/>
                </a:solidFill>
              </a:rPr>
              <a:t>To do this, I wrote a stub function that just returns a random number</a:t>
            </a:r>
          </a:p>
          <a:p>
            <a:endParaRPr lang="en-US" sz="2400" dirty="0">
              <a:solidFill>
                <a:srgbClr val="C00000"/>
              </a:solidFill>
            </a:endParaRPr>
          </a:p>
          <a:p>
            <a:endParaRPr lang="en-US" dirty="0">
              <a:solidFill>
                <a:srgbClr val="C00000"/>
              </a:solidFill>
            </a:endParaRPr>
          </a:p>
          <a:p>
            <a:endParaRPr lang="en-US" dirty="0">
              <a:solidFill>
                <a:srgbClr val="C00000"/>
              </a:solidFill>
            </a:endParaRPr>
          </a:p>
          <a:p>
            <a:endParaRPr lang="en-US" dirty="0">
              <a:solidFill>
                <a:srgbClr val="C00000"/>
              </a:solidFill>
            </a:endParaRPr>
          </a:p>
          <a:p>
            <a:endParaRPr lang="en-US" dirty="0">
              <a:solidFill>
                <a:srgbClr val="C00000"/>
              </a:solidFill>
            </a:endParaRPr>
          </a:p>
          <a:p>
            <a:endParaRPr lang="en-US" sz="2800" dirty="0">
              <a:solidFill>
                <a:srgbClr val="C00000"/>
              </a:solidFill>
            </a:endParaRPr>
          </a:p>
          <a:p>
            <a:r>
              <a:rPr lang="en-US" sz="2800" dirty="0">
                <a:solidFill>
                  <a:srgbClr val="C00000"/>
                </a:solidFill>
              </a:rPr>
              <a:t>I will use this in my search algorithm, and only when I am 100% sure that search works, will I “fill in” the full  leave-one-out-cross-validation code.</a:t>
            </a:r>
          </a:p>
          <a:p>
            <a:r>
              <a:rPr lang="en-US" dirty="0">
                <a:solidFill>
                  <a:srgbClr val="C00000"/>
                </a:solidFill>
              </a:rPr>
              <a:t> </a:t>
            </a:r>
            <a:endParaRPr lang="en-US" dirty="0"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" y="152400"/>
            <a:ext cx="9677400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00FF"/>
                </a:solidFill>
                <a:latin typeface="Courier New"/>
              </a:rPr>
              <a:t>function</a:t>
            </a:r>
            <a:r>
              <a:rPr lang="en-US" dirty="0">
                <a:solidFill>
                  <a:srgbClr val="000000"/>
                </a:solidFill>
                <a:latin typeface="Courier New"/>
              </a:rPr>
              <a:t>  </a:t>
            </a:r>
            <a:r>
              <a:rPr lang="en-US" dirty="0" err="1">
                <a:solidFill>
                  <a:srgbClr val="000000"/>
                </a:solidFill>
                <a:latin typeface="Courier New"/>
              </a:rPr>
              <a:t>feature_search_demo</a:t>
            </a:r>
            <a:r>
              <a:rPr lang="en-US" dirty="0">
                <a:solidFill>
                  <a:srgbClr val="000000"/>
                </a:solidFill>
                <a:latin typeface="Courier New"/>
              </a:rPr>
              <a:t>(data)</a:t>
            </a:r>
          </a:p>
          <a:p>
            <a:r>
              <a:rPr lang="en-US" dirty="0">
                <a:solidFill>
                  <a:srgbClr val="000000"/>
                </a:solidFill>
                <a:latin typeface="Courier New"/>
              </a:rPr>
              <a:t> </a:t>
            </a:r>
          </a:p>
          <a:p>
            <a:r>
              <a:rPr lang="en-US" dirty="0">
                <a:solidFill>
                  <a:srgbClr val="000000"/>
                </a:solidFill>
                <a:latin typeface="Courier New"/>
              </a:rPr>
              <a:t>  </a:t>
            </a:r>
            <a:r>
              <a:rPr lang="en-US" dirty="0">
                <a:solidFill>
                  <a:srgbClr val="0000FF"/>
                </a:solidFill>
                <a:latin typeface="Courier New"/>
              </a:rPr>
              <a:t>for</a:t>
            </a:r>
            <a:r>
              <a:rPr lang="en-US" dirty="0">
                <a:solidFill>
                  <a:srgbClr val="000000"/>
                </a:solidFill>
                <a:latin typeface="Courier New"/>
              </a:rPr>
              <a:t> </a:t>
            </a:r>
            <a:r>
              <a:rPr lang="en-US" dirty="0" err="1">
                <a:solidFill>
                  <a:srgbClr val="000000"/>
                </a:solidFill>
                <a:latin typeface="Courier New"/>
              </a:rPr>
              <a:t>i</a:t>
            </a:r>
            <a:r>
              <a:rPr lang="en-US" dirty="0">
                <a:solidFill>
                  <a:srgbClr val="000000"/>
                </a:solidFill>
                <a:latin typeface="Courier New"/>
              </a:rPr>
              <a:t> = 1 : size(data,2)-1</a:t>
            </a:r>
          </a:p>
          <a:p>
            <a:r>
              <a:rPr lang="en-US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dirty="0" err="1">
                <a:solidFill>
                  <a:srgbClr val="000000"/>
                </a:solidFill>
                <a:latin typeface="Courier New"/>
              </a:rPr>
              <a:t>disp</a:t>
            </a:r>
            <a:r>
              <a:rPr lang="en-US" dirty="0">
                <a:solidFill>
                  <a:srgbClr val="000000"/>
                </a:solidFill>
                <a:latin typeface="Courier New"/>
              </a:rPr>
              <a:t>([</a:t>
            </a:r>
            <a:r>
              <a:rPr lang="en-US" dirty="0">
                <a:solidFill>
                  <a:srgbClr val="A020F0"/>
                </a:solidFill>
                <a:latin typeface="Courier New"/>
              </a:rPr>
              <a:t>'On the '</a:t>
            </a:r>
            <a:r>
              <a:rPr lang="en-US" dirty="0">
                <a:solidFill>
                  <a:srgbClr val="000000"/>
                </a:solidFill>
                <a:latin typeface="Courier New"/>
              </a:rPr>
              <a:t>,num2str(</a:t>
            </a:r>
            <a:r>
              <a:rPr lang="en-US" dirty="0" err="1">
                <a:solidFill>
                  <a:srgbClr val="000000"/>
                </a:solidFill>
                <a:latin typeface="Courier New"/>
              </a:rPr>
              <a:t>i</a:t>
            </a:r>
            <a:r>
              <a:rPr lang="en-US" dirty="0">
                <a:solidFill>
                  <a:srgbClr val="000000"/>
                </a:solidFill>
                <a:latin typeface="Courier New"/>
              </a:rPr>
              <a:t>),</a:t>
            </a:r>
            <a:r>
              <a:rPr lang="en-US" dirty="0">
                <a:solidFill>
                  <a:srgbClr val="A020F0"/>
                </a:solidFill>
                <a:latin typeface="Courier New"/>
              </a:rPr>
              <a:t>'</a:t>
            </a:r>
            <a:r>
              <a:rPr lang="en-US" dirty="0" err="1">
                <a:solidFill>
                  <a:srgbClr val="A020F0"/>
                </a:solidFill>
                <a:latin typeface="Courier New"/>
              </a:rPr>
              <a:t>th</a:t>
            </a:r>
            <a:r>
              <a:rPr lang="en-US" dirty="0">
                <a:solidFill>
                  <a:srgbClr val="A020F0"/>
                </a:solidFill>
                <a:latin typeface="Courier New"/>
              </a:rPr>
              <a:t> level of the search tree'</a:t>
            </a:r>
            <a:r>
              <a:rPr lang="en-US" dirty="0">
                <a:solidFill>
                  <a:srgbClr val="000000"/>
                </a:solidFill>
                <a:latin typeface="Courier New"/>
              </a:rPr>
              <a:t>])</a:t>
            </a:r>
          </a:p>
          <a:p>
            <a:r>
              <a:rPr lang="en-US" dirty="0">
                <a:solidFill>
                  <a:srgbClr val="000000"/>
                </a:solidFill>
                <a:latin typeface="Courier New"/>
              </a:rPr>
              <a:t>  </a:t>
            </a:r>
            <a:r>
              <a:rPr lang="en-US" dirty="0">
                <a:solidFill>
                  <a:srgbClr val="0000FF"/>
                </a:solidFill>
                <a:latin typeface="Courier New"/>
              </a:rPr>
              <a:t>end</a:t>
            </a:r>
          </a:p>
          <a:p>
            <a:r>
              <a:rPr lang="en-US" dirty="0">
                <a:solidFill>
                  <a:srgbClr val="0000FF"/>
                </a:solidFill>
                <a:latin typeface="Courier New"/>
              </a:rPr>
              <a:t> </a:t>
            </a:r>
          </a:p>
          <a:p>
            <a:r>
              <a:rPr lang="en-US" dirty="0">
                <a:solidFill>
                  <a:srgbClr val="0000FF"/>
                </a:solidFill>
                <a:latin typeface="Courier New"/>
              </a:rPr>
              <a:t>end</a:t>
            </a:r>
          </a:p>
        </p:txBody>
      </p:sp>
      <p:sp>
        <p:nvSpPr>
          <p:cNvPr id="6" name="Line 3"/>
          <p:cNvSpPr>
            <a:spLocks noChangeShapeType="1"/>
          </p:cNvSpPr>
          <p:nvPr/>
        </p:nvSpPr>
        <p:spPr bwMode="auto">
          <a:xfrm flipH="1">
            <a:off x="2213148" y="4989806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" name="Line 4"/>
          <p:cNvSpPr>
            <a:spLocks noChangeShapeType="1"/>
          </p:cNvSpPr>
          <p:nvPr/>
        </p:nvSpPr>
        <p:spPr bwMode="auto">
          <a:xfrm flipH="1">
            <a:off x="1455942" y="3643662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" name="Line 5"/>
          <p:cNvSpPr>
            <a:spLocks noChangeShapeType="1"/>
          </p:cNvSpPr>
          <p:nvPr/>
        </p:nvSpPr>
        <p:spPr bwMode="auto">
          <a:xfrm>
            <a:off x="2715238" y="3643662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" name="Line 6"/>
          <p:cNvSpPr>
            <a:spLocks noChangeShapeType="1"/>
          </p:cNvSpPr>
          <p:nvPr/>
        </p:nvSpPr>
        <p:spPr bwMode="auto">
          <a:xfrm flipH="1">
            <a:off x="2194150" y="3730510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" name="Line 7"/>
          <p:cNvSpPr>
            <a:spLocks noChangeShapeType="1"/>
          </p:cNvSpPr>
          <p:nvPr/>
        </p:nvSpPr>
        <p:spPr bwMode="auto">
          <a:xfrm>
            <a:off x="2584966" y="3730510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1" name="Line 8"/>
          <p:cNvSpPr>
            <a:spLocks noChangeShapeType="1"/>
          </p:cNvSpPr>
          <p:nvPr/>
        </p:nvSpPr>
        <p:spPr bwMode="auto">
          <a:xfrm flipH="1">
            <a:off x="457190" y="4208174"/>
            <a:ext cx="56451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2" name="Line 9"/>
          <p:cNvSpPr>
            <a:spLocks noChangeShapeType="1"/>
          </p:cNvSpPr>
          <p:nvPr/>
        </p:nvSpPr>
        <p:spPr bwMode="auto">
          <a:xfrm>
            <a:off x="1238822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3" name="Line 10"/>
          <p:cNvSpPr>
            <a:spLocks noChangeShapeType="1"/>
          </p:cNvSpPr>
          <p:nvPr/>
        </p:nvSpPr>
        <p:spPr bwMode="auto">
          <a:xfrm>
            <a:off x="1455942" y="4251598"/>
            <a:ext cx="1302720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4" name="Line 11"/>
          <p:cNvSpPr>
            <a:spLocks noChangeShapeType="1"/>
          </p:cNvSpPr>
          <p:nvPr/>
        </p:nvSpPr>
        <p:spPr bwMode="auto">
          <a:xfrm flipH="1">
            <a:off x="630886" y="4251598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5" name="Line 12"/>
          <p:cNvSpPr>
            <a:spLocks noChangeShapeType="1"/>
          </p:cNvSpPr>
          <p:nvPr/>
        </p:nvSpPr>
        <p:spPr bwMode="auto">
          <a:xfrm>
            <a:off x="2063878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6" name="Line 13"/>
          <p:cNvSpPr>
            <a:spLocks noChangeShapeType="1"/>
          </p:cNvSpPr>
          <p:nvPr/>
        </p:nvSpPr>
        <p:spPr bwMode="auto">
          <a:xfrm>
            <a:off x="2280998" y="4251598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7" name="Line 14"/>
          <p:cNvSpPr>
            <a:spLocks noChangeShapeType="1"/>
          </p:cNvSpPr>
          <p:nvPr/>
        </p:nvSpPr>
        <p:spPr bwMode="auto">
          <a:xfrm flipH="1">
            <a:off x="1455942" y="4208174"/>
            <a:ext cx="1215872" cy="52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8" name="Line 15"/>
          <p:cNvSpPr>
            <a:spLocks noChangeShapeType="1"/>
          </p:cNvSpPr>
          <p:nvPr/>
        </p:nvSpPr>
        <p:spPr bwMode="auto">
          <a:xfrm flipH="1">
            <a:off x="2237574" y="4295022"/>
            <a:ext cx="564512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9" name="Line 16"/>
          <p:cNvSpPr>
            <a:spLocks noChangeShapeType="1"/>
          </p:cNvSpPr>
          <p:nvPr/>
        </p:nvSpPr>
        <p:spPr bwMode="auto">
          <a:xfrm>
            <a:off x="3106054" y="4251598"/>
            <a:ext cx="121587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0" name="Line 17"/>
          <p:cNvSpPr>
            <a:spLocks noChangeShapeType="1"/>
          </p:cNvSpPr>
          <p:nvPr/>
        </p:nvSpPr>
        <p:spPr bwMode="auto">
          <a:xfrm flipH="1">
            <a:off x="2975782" y="4208174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1" name="Line 18"/>
          <p:cNvSpPr>
            <a:spLocks noChangeShapeType="1"/>
          </p:cNvSpPr>
          <p:nvPr/>
        </p:nvSpPr>
        <p:spPr bwMode="auto">
          <a:xfrm>
            <a:off x="3713990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2" name="Line 19"/>
          <p:cNvSpPr>
            <a:spLocks noChangeShapeType="1"/>
          </p:cNvSpPr>
          <p:nvPr/>
        </p:nvSpPr>
        <p:spPr bwMode="auto">
          <a:xfrm>
            <a:off x="3974534" y="4208174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3" name="Line 20"/>
          <p:cNvSpPr>
            <a:spLocks noChangeShapeType="1"/>
          </p:cNvSpPr>
          <p:nvPr/>
        </p:nvSpPr>
        <p:spPr bwMode="auto">
          <a:xfrm>
            <a:off x="413766" y="5076654"/>
            <a:ext cx="173696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4" name="Line 21"/>
          <p:cNvSpPr>
            <a:spLocks noChangeShapeType="1"/>
          </p:cNvSpPr>
          <p:nvPr/>
        </p:nvSpPr>
        <p:spPr bwMode="auto">
          <a:xfrm>
            <a:off x="674310" y="4989806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5" name="Line 22"/>
          <p:cNvSpPr>
            <a:spLocks noChangeShapeType="1"/>
          </p:cNvSpPr>
          <p:nvPr/>
        </p:nvSpPr>
        <p:spPr bwMode="auto">
          <a:xfrm flipH="1">
            <a:off x="875146" y="5084795"/>
            <a:ext cx="303968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6" name="Line 23"/>
          <p:cNvSpPr>
            <a:spLocks noChangeShapeType="1"/>
          </p:cNvSpPr>
          <p:nvPr/>
        </p:nvSpPr>
        <p:spPr bwMode="auto">
          <a:xfrm>
            <a:off x="1499366" y="4989806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7" name="Line 24"/>
          <p:cNvSpPr>
            <a:spLocks noChangeShapeType="1"/>
          </p:cNvSpPr>
          <p:nvPr/>
        </p:nvSpPr>
        <p:spPr bwMode="auto">
          <a:xfrm flipH="1">
            <a:off x="1081410" y="5030516"/>
            <a:ext cx="79791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8" name="Line 25"/>
          <p:cNvSpPr>
            <a:spLocks noChangeShapeType="1"/>
          </p:cNvSpPr>
          <p:nvPr/>
        </p:nvSpPr>
        <p:spPr bwMode="auto">
          <a:xfrm>
            <a:off x="2280998" y="5033230"/>
            <a:ext cx="169353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9" name="Line 26"/>
          <p:cNvSpPr>
            <a:spLocks noChangeShapeType="1"/>
          </p:cNvSpPr>
          <p:nvPr/>
        </p:nvSpPr>
        <p:spPr bwMode="auto">
          <a:xfrm flipH="1">
            <a:off x="1944462" y="4989806"/>
            <a:ext cx="694784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0" name="Line 27"/>
          <p:cNvSpPr>
            <a:spLocks noChangeShapeType="1"/>
          </p:cNvSpPr>
          <p:nvPr/>
        </p:nvSpPr>
        <p:spPr bwMode="auto">
          <a:xfrm>
            <a:off x="2888934" y="5076654"/>
            <a:ext cx="173696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1" name="Line 28"/>
          <p:cNvSpPr>
            <a:spLocks noChangeShapeType="1"/>
          </p:cNvSpPr>
          <p:nvPr/>
        </p:nvSpPr>
        <p:spPr bwMode="auto">
          <a:xfrm>
            <a:off x="3713990" y="5076654"/>
            <a:ext cx="477664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2" name="Line 29"/>
          <p:cNvSpPr>
            <a:spLocks noChangeShapeType="1"/>
          </p:cNvSpPr>
          <p:nvPr/>
        </p:nvSpPr>
        <p:spPr bwMode="auto">
          <a:xfrm flipH="1">
            <a:off x="3334030" y="4981664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3" name="Line 30"/>
          <p:cNvSpPr>
            <a:spLocks noChangeShapeType="1"/>
          </p:cNvSpPr>
          <p:nvPr/>
        </p:nvSpPr>
        <p:spPr bwMode="auto">
          <a:xfrm flipH="1">
            <a:off x="4408773" y="5076654"/>
            <a:ext cx="130272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4" name="Line 31"/>
          <p:cNvSpPr>
            <a:spLocks noChangeShapeType="1"/>
          </p:cNvSpPr>
          <p:nvPr/>
        </p:nvSpPr>
        <p:spPr bwMode="auto">
          <a:xfrm>
            <a:off x="717734" y="5858285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5" name="Line 32"/>
          <p:cNvSpPr>
            <a:spLocks noChangeShapeType="1"/>
          </p:cNvSpPr>
          <p:nvPr/>
        </p:nvSpPr>
        <p:spPr bwMode="auto">
          <a:xfrm flipH="1">
            <a:off x="2932358" y="5858285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6" name="Line 33"/>
          <p:cNvSpPr>
            <a:spLocks noChangeShapeType="1"/>
          </p:cNvSpPr>
          <p:nvPr/>
        </p:nvSpPr>
        <p:spPr bwMode="auto">
          <a:xfrm>
            <a:off x="1890182" y="5858285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7" name="Line 34"/>
          <p:cNvSpPr>
            <a:spLocks noChangeShapeType="1"/>
          </p:cNvSpPr>
          <p:nvPr/>
        </p:nvSpPr>
        <p:spPr bwMode="auto">
          <a:xfrm flipH="1">
            <a:off x="2758662" y="5858285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8" name="Oval 35"/>
          <p:cNvSpPr>
            <a:spLocks noChangeArrowheads="1"/>
          </p:cNvSpPr>
          <p:nvPr/>
        </p:nvSpPr>
        <p:spPr bwMode="auto">
          <a:xfrm>
            <a:off x="997276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39" name="Oval 36"/>
          <p:cNvSpPr>
            <a:spLocks noChangeArrowheads="1"/>
          </p:cNvSpPr>
          <p:nvPr/>
        </p:nvSpPr>
        <p:spPr bwMode="auto">
          <a:xfrm>
            <a:off x="2280998" y="3469966"/>
            <a:ext cx="434240" cy="260544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0" name="Oval 37"/>
          <p:cNvSpPr>
            <a:spLocks noChangeArrowheads="1"/>
          </p:cNvSpPr>
          <p:nvPr/>
        </p:nvSpPr>
        <p:spPr bwMode="auto">
          <a:xfrm>
            <a:off x="3472444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1" name="Oval 38"/>
          <p:cNvSpPr>
            <a:spLocks noChangeArrowheads="1"/>
          </p:cNvSpPr>
          <p:nvPr/>
        </p:nvSpPr>
        <p:spPr bwMode="auto">
          <a:xfrm>
            <a:off x="2647388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2" name="Oval 39"/>
          <p:cNvSpPr>
            <a:spLocks noChangeArrowheads="1"/>
          </p:cNvSpPr>
          <p:nvPr/>
        </p:nvSpPr>
        <p:spPr bwMode="auto">
          <a:xfrm>
            <a:off x="1822332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3" name="Oval 40"/>
          <p:cNvSpPr>
            <a:spLocks noChangeArrowheads="1"/>
          </p:cNvSpPr>
          <p:nvPr/>
        </p:nvSpPr>
        <p:spPr bwMode="auto">
          <a:xfrm>
            <a:off x="97133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4" name="Oval 41"/>
          <p:cNvSpPr>
            <a:spLocks noChangeArrowheads="1"/>
          </p:cNvSpPr>
          <p:nvPr/>
        </p:nvSpPr>
        <p:spPr bwMode="auto">
          <a:xfrm>
            <a:off x="355868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5" name="Oval 42"/>
          <p:cNvSpPr>
            <a:spLocks noChangeArrowheads="1"/>
          </p:cNvSpPr>
          <p:nvPr/>
        </p:nvSpPr>
        <p:spPr bwMode="auto">
          <a:xfrm>
            <a:off x="1513841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6" name="Oval 43"/>
          <p:cNvSpPr>
            <a:spLocks noChangeArrowheads="1"/>
          </p:cNvSpPr>
          <p:nvPr/>
        </p:nvSpPr>
        <p:spPr bwMode="auto">
          <a:xfrm>
            <a:off x="2671814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7" name="Oval 44"/>
          <p:cNvSpPr>
            <a:spLocks noChangeArrowheads="1"/>
          </p:cNvSpPr>
          <p:nvPr/>
        </p:nvSpPr>
        <p:spPr bwMode="auto">
          <a:xfrm>
            <a:off x="3829787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8" name="Oval 45"/>
          <p:cNvSpPr>
            <a:spLocks noChangeArrowheads="1"/>
          </p:cNvSpPr>
          <p:nvPr/>
        </p:nvSpPr>
        <p:spPr bwMode="auto">
          <a:xfrm>
            <a:off x="2020454" y="6118829"/>
            <a:ext cx="955328" cy="575368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9" name="Oval 46"/>
          <p:cNvSpPr>
            <a:spLocks noChangeArrowheads="1"/>
          </p:cNvSpPr>
          <p:nvPr/>
        </p:nvSpPr>
        <p:spPr bwMode="auto">
          <a:xfrm>
            <a:off x="4244124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0" name="Oval 47"/>
          <p:cNvSpPr>
            <a:spLocks noChangeArrowheads="1"/>
          </p:cNvSpPr>
          <p:nvPr/>
        </p:nvSpPr>
        <p:spPr bwMode="auto">
          <a:xfrm>
            <a:off x="925807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1" name="Oval 48"/>
          <p:cNvSpPr>
            <a:spLocks noChangeArrowheads="1"/>
          </p:cNvSpPr>
          <p:nvPr/>
        </p:nvSpPr>
        <p:spPr bwMode="auto">
          <a:xfrm>
            <a:off x="1755387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2" name="Oval 49"/>
          <p:cNvSpPr>
            <a:spLocks noChangeArrowheads="1"/>
          </p:cNvSpPr>
          <p:nvPr/>
        </p:nvSpPr>
        <p:spPr bwMode="auto">
          <a:xfrm>
            <a:off x="2584966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3" name="Oval 50"/>
          <p:cNvSpPr>
            <a:spLocks noChangeArrowheads="1"/>
          </p:cNvSpPr>
          <p:nvPr/>
        </p:nvSpPr>
        <p:spPr bwMode="auto">
          <a:xfrm>
            <a:off x="3414545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4" name="Text Box 51"/>
          <p:cNvSpPr txBox="1">
            <a:spLocks noChangeArrowheads="1"/>
          </p:cNvSpPr>
          <p:nvPr/>
        </p:nvSpPr>
        <p:spPr bwMode="auto">
          <a:xfrm>
            <a:off x="1168258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</a:t>
            </a:r>
          </a:p>
        </p:txBody>
      </p:sp>
      <p:sp>
        <p:nvSpPr>
          <p:cNvPr id="55" name="Text Box 52"/>
          <p:cNvSpPr txBox="1">
            <a:spLocks noChangeArrowheads="1"/>
          </p:cNvSpPr>
          <p:nvPr/>
        </p:nvSpPr>
        <p:spPr bwMode="auto">
          <a:xfrm>
            <a:off x="1993314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</a:t>
            </a:r>
          </a:p>
        </p:txBody>
      </p:sp>
      <p:sp>
        <p:nvSpPr>
          <p:cNvPr id="56" name="Text Box 53"/>
          <p:cNvSpPr txBox="1">
            <a:spLocks noChangeArrowheads="1"/>
          </p:cNvSpPr>
          <p:nvPr/>
        </p:nvSpPr>
        <p:spPr bwMode="auto">
          <a:xfrm>
            <a:off x="2818370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</a:t>
            </a:r>
          </a:p>
        </p:txBody>
      </p:sp>
      <p:sp>
        <p:nvSpPr>
          <p:cNvPr id="57" name="Text Box 54"/>
          <p:cNvSpPr txBox="1">
            <a:spLocks noChangeArrowheads="1"/>
          </p:cNvSpPr>
          <p:nvPr/>
        </p:nvSpPr>
        <p:spPr bwMode="auto">
          <a:xfrm>
            <a:off x="3643426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4</a:t>
            </a:r>
          </a:p>
        </p:txBody>
      </p:sp>
      <p:sp>
        <p:nvSpPr>
          <p:cNvPr id="58" name="Text Box 55"/>
          <p:cNvSpPr txBox="1">
            <a:spLocks noChangeArrowheads="1"/>
          </p:cNvSpPr>
          <p:nvPr/>
        </p:nvSpPr>
        <p:spPr bwMode="auto">
          <a:xfrm>
            <a:off x="4425057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3,4</a:t>
            </a:r>
          </a:p>
        </p:txBody>
      </p:sp>
      <p:sp>
        <p:nvSpPr>
          <p:cNvPr id="59" name="Text Box 56"/>
          <p:cNvSpPr txBox="1">
            <a:spLocks noChangeArrowheads="1"/>
          </p:cNvSpPr>
          <p:nvPr/>
        </p:nvSpPr>
        <p:spPr bwMode="auto">
          <a:xfrm>
            <a:off x="3590955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2,4</a:t>
            </a:r>
          </a:p>
        </p:txBody>
      </p:sp>
      <p:sp>
        <p:nvSpPr>
          <p:cNvPr id="60" name="Text Box 57"/>
          <p:cNvSpPr txBox="1">
            <a:spLocks noChangeArrowheads="1"/>
          </p:cNvSpPr>
          <p:nvPr/>
        </p:nvSpPr>
        <p:spPr bwMode="auto">
          <a:xfrm>
            <a:off x="2756852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1,4</a:t>
            </a:r>
          </a:p>
        </p:txBody>
      </p:sp>
      <p:sp>
        <p:nvSpPr>
          <p:cNvPr id="61" name="Text Box 58"/>
          <p:cNvSpPr txBox="1">
            <a:spLocks noChangeArrowheads="1"/>
          </p:cNvSpPr>
          <p:nvPr/>
        </p:nvSpPr>
        <p:spPr bwMode="auto">
          <a:xfrm>
            <a:off x="1923655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2,3</a:t>
            </a:r>
          </a:p>
        </p:txBody>
      </p:sp>
      <p:sp>
        <p:nvSpPr>
          <p:cNvPr id="62" name="Text Box 59"/>
          <p:cNvSpPr txBox="1">
            <a:spLocks noChangeArrowheads="1"/>
          </p:cNvSpPr>
          <p:nvPr/>
        </p:nvSpPr>
        <p:spPr bwMode="auto">
          <a:xfrm>
            <a:off x="1089552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1,3</a:t>
            </a:r>
          </a:p>
        </p:txBody>
      </p:sp>
      <p:sp>
        <p:nvSpPr>
          <p:cNvPr id="63" name="Text Box 60"/>
          <p:cNvSpPr txBox="1">
            <a:spLocks noChangeArrowheads="1"/>
          </p:cNvSpPr>
          <p:nvPr/>
        </p:nvSpPr>
        <p:spPr bwMode="auto">
          <a:xfrm>
            <a:off x="256354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</a:t>
            </a:r>
          </a:p>
        </p:txBody>
      </p:sp>
      <p:sp>
        <p:nvSpPr>
          <p:cNvPr id="64" name="Text Box 61"/>
          <p:cNvSpPr txBox="1">
            <a:spLocks noChangeArrowheads="1"/>
          </p:cNvSpPr>
          <p:nvPr/>
        </p:nvSpPr>
        <p:spPr bwMode="auto">
          <a:xfrm>
            <a:off x="4020672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2,3,4</a:t>
            </a:r>
          </a:p>
        </p:txBody>
      </p:sp>
      <p:sp>
        <p:nvSpPr>
          <p:cNvPr id="65" name="Text Box 62"/>
          <p:cNvSpPr txBox="1">
            <a:spLocks noChangeArrowheads="1"/>
          </p:cNvSpPr>
          <p:nvPr/>
        </p:nvSpPr>
        <p:spPr bwMode="auto">
          <a:xfrm>
            <a:off x="2864508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1,3,4</a:t>
            </a:r>
          </a:p>
        </p:txBody>
      </p:sp>
      <p:sp>
        <p:nvSpPr>
          <p:cNvPr id="66" name="Text Box 63"/>
          <p:cNvSpPr txBox="1">
            <a:spLocks noChangeArrowheads="1"/>
          </p:cNvSpPr>
          <p:nvPr/>
        </p:nvSpPr>
        <p:spPr bwMode="auto">
          <a:xfrm>
            <a:off x="1708344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1,2,4</a:t>
            </a:r>
          </a:p>
        </p:txBody>
      </p:sp>
      <p:sp>
        <p:nvSpPr>
          <p:cNvPr id="67" name="Text Box 64"/>
          <p:cNvSpPr txBox="1">
            <a:spLocks noChangeArrowheads="1"/>
          </p:cNvSpPr>
          <p:nvPr/>
        </p:nvSpPr>
        <p:spPr bwMode="auto">
          <a:xfrm>
            <a:off x="552180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</a:t>
            </a:r>
          </a:p>
        </p:txBody>
      </p:sp>
      <p:sp>
        <p:nvSpPr>
          <p:cNvPr id="68" name="Text Box 65"/>
          <p:cNvSpPr txBox="1">
            <a:spLocks noChangeArrowheads="1"/>
          </p:cNvSpPr>
          <p:nvPr/>
        </p:nvSpPr>
        <p:spPr bwMode="auto">
          <a:xfrm>
            <a:off x="2245716" y="6292525"/>
            <a:ext cx="678500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1,2,3,4</a:t>
            </a:r>
          </a:p>
        </p:txBody>
      </p:sp>
      <p:sp>
        <p:nvSpPr>
          <p:cNvPr id="69" name="Rectangle 68"/>
          <p:cNvSpPr/>
          <p:nvPr/>
        </p:nvSpPr>
        <p:spPr>
          <a:xfrm>
            <a:off x="5105400" y="4191000"/>
            <a:ext cx="4038600" cy="147732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lang="en-US" dirty="0"/>
              <a:t>EDU&gt;&gt; </a:t>
            </a:r>
            <a:r>
              <a:rPr lang="en-US" dirty="0" err="1"/>
              <a:t>feature_search_demo</a:t>
            </a:r>
            <a:r>
              <a:rPr lang="en-US" dirty="0"/>
              <a:t>(</a:t>
            </a:r>
            <a:r>
              <a:rPr lang="en-US" dirty="0" err="1"/>
              <a:t>mydata</a:t>
            </a:r>
            <a:r>
              <a:rPr lang="en-US" dirty="0"/>
              <a:t>)</a:t>
            </a:r>
          </a:p>
          <a:p>
            <a:r>
              <a:rPr lang="en-US" dirty="0"/>
              <a:t>On the 1th level of the search tree</a:t>
            </a:r>
          </a:p>
          <a:p>
            <a:r>
              <a:rPr lang="en-US" dirty="0"/>
              <a:t>On the 2th level of the search tree</a:t>
            </a:r>
          </a:p>
          <a:p>
            <a:r>
              <a:rPr lang="en-US" dirty="0"/>
              <a:t>On the 3th level of the search tree</a:t>
            </a:r>
          </a:p>
          <a:p>
            <a:r>
              <a:rPr lang="en-US" dirty="0"/>
              <a:t>On the 4th level of the search tree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5105400" y="2133600"/>
            <a:ext cx="3733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I began by creating a </a:t>
            </a:r>
            <a:r>
              <a:rPr lang="en-US" b="1" dirty="0">
                <a:solidFill>
                  <a:srgbClr val="C00000"/>
                </a:solidFill>
              </a:rPr>
              <a:t>for</a:t>
            </a:r>
            <a:r>
              <a:rPr lang="en-US" dirty="0">
                <a:solidFill>
                  <a:srgbClr val="C00000"/>
                </a:solidFill>
              </a:rPr>
              <a:t> loop that can “walk” down the search tree. </a:t>
            </a:r>
          </a:p>
          <a:p>
            <a:r>
              <a:rPr lang="en-US" dirty="0">
                <a:solidFill>
                  <a:srgbClr val="C00000"/>
                </a:solidFill>
              </a:rPr>
              <a:t>I carefully tested it…</a:t>
            </a:r>
            <a:endParaRPr lang="en-US" dirty="0"/>
          </a:p>
        </p:txBody>
      </p:sp>
      <p:pic>
        <p:nvPicPr>
          <p:cNvPr id="70" name="Picture 2">
            <a:extLst>
              <a:ext uri="{FF2B5EF4-FFF2-40B4-BE49-F238E27FC236}">
                <a16:creationId xmlns:a16="http://schemas.microsoft.com/office/drawing/2014/main" id="{79D43285-6615-490A-A0F9-D72C5531F0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/>
          <a:srcRect b="69414"/>
          <a:stretch/>
        </p:blipFill>
        <p:spPr bwMode="auto">
          <a:xfrm>
            <a:off x="4044193" y="6085565"/>
            <a:ext cx="4812896" cy="7724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8534400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function  </a:t>
            </a:r>
            <a:r>
              <a:rPr lang="en-US" sz="1600" dirty="0" err="1">
                <a:solidFill>
                  <a:schemeClr val="bg1">
                    <a:lumMod val="50000"/>
                  </a:schemeClr>
                </a:solidFill>
                <a:latin typeface="Courier New"/>
              </a:rPr>
              <a:t>feature_search_demo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(data)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 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 for </a:t>
            </a:r>
            <a:r>
              <a:rPr lang="en-US" sz="1600" dirty="0" err="1">
                <a:solidFill>
                  <a:schemeClr val="bg1">
                    <a:lumMod val="50000"/>
                  </a:schemeClr>
                </a:solidFill>
                <a:latin typeface="Courier New"/>
              </a:rPr>
              <a:t>i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= 1 : size(data,2)-1 </a:t>
            </a:r>
          </a:p>
          <a:p>
            <a:endParaRPr lang="en-US" sz="1600" dirty="0">
              <a:solidFill>
                <a:schemeClr val="bg1">
                  <a:lumMod val="50000"/>
                </a:schemeClr>
              </a:solidFill>
              <a:latin typeface="Courier New"/>
            </a:endParaRP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   </a:t>
            </a:r>
            <a:r>
              <a:rPr lang="en-US" sz="1600" dirty="0" err="1">
                <a:solidFill>
                  <a:schemeClr val="bg1">
                    <a:lumMod val="50000"/>
                  </a:schemeClr>
                </a:solidFill>
                <a:latin typeface="Courier New"/>
              </a:rPr>
              <a:t>disp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(['On the ',num2str(</a:t>
            </a:r>
            <a:r>
              <a:rPr lang="en-US" sz="1600" dirty="0" err="1">
                <a:solidFill>
                  <a:schemeClr val="bg1">
                    <a:lumMod val="50000"/>
                  </a:schemeClr>
                </a:solidFill>
                <a:latin typeface="Courier New"/>
              </a:rPr>
              <a:t>i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),'</a:t>
            </a:r>
            <a:r>
              <a:rPr lang="en-US" sz="1600" dirty="0" err="1">
                <a:solidFill>
                  <a:schemeClr val="bg1">
                    <a:lumMod val="50000"/>
                  </a:schemeClr>
                </a:solidFill>
                <a:latin typeface="Courier New"/>
              </a:rPr>
              <a:t>th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level of the search tree'])</a:t>
            </a:r>
          </a:p>
          <a:p>
            <a:endParaRPr lang="en-US" sz="1600" dirty="0">
              <a:solidFill>
                <a:srgbClr val="000000"/>
              </a:solidFill>
              <a:latin typeface="Courier New"/>
            </a:endParaRPr>
          </a:p>
          <a:p>
            <a:r>
              <a:rPr lang="en-US" sz="16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600" dirty="0">
                <a:solidFill>
                  <a:srgbClr val="0000FF"/>
                </a:solidFill>
                <a:latin typeface="Courier New"/>
              </a:rPr>
              <a:t>for</a:t>
            </a:r>
            <a:r>
              <a:rPr lang="en-US" sz="1600" dirty="0">
                <a:solidFill>
                  <a:srgbClr val="000000"/>
                </a:solidFill>
                <a:latin typeface="Courier New"/>
              </a:rPr>
              <a:t> k = 1 : size(data,2)-1 </a:t>
            </a:r>
          </a:p>
          <a:p>
            <a:endParaRPr lang="en-US" sz="1600" dirty="0">
              <a:solidFill>
                <a:srgbClr val="000000"/>
              </a:solidFill>
              <a:latin typeface="Courier New"/>
            </a:endParaRPr>
          </a:p>
          <a:p>
            <a:r>
              <a:rPr lang="en-US" sz="1600" dirty="0">
                <a:solidFill>
                  <a:srgbClr val="000000"/>
                </a:solidFill>
                <a:latin typeface="Courier New"/>
              </a:rPr>
              <a:t>        </a:t>
            </a:r>
            <a:r>
              <a:rPr lang="en-US" sz="1600" dirty="0" err="1">
                <a:solidFill>
                  <a:srgbClr val="000000"/>
                </a:solidFill>
                <a:latin typeface="Courier New"/>
              </a:rPr>
              <a:t>disp</a:t>
            </a:r>
            <a:r>
              <a:rPr lang="en-US" sz="1600" dirty="0">
                <a:solidFill>
                  <a:srgbClr val="000000"/>
                </a:solidFill>
                <a:latin typeface="Courier New"/>
              </a:rPr>
              <a:t>([</a:t>
            </a:r>
            <a:r>
              <a:rPr lang="en-US" sz="1600" dirty="0">
                <a:solidFill>
                  <a:srgbClr val="A020F0"/>
                </a:solidFill>
                <a:latin typeface="Courier New"/>
              </a:rPr>
              <a:t>'--Considering adding the '</a:t>
            </a:r>
            <a:r>
              <a:rPr lang="en-US" sz="1600" dirty="0">
                <a:solidFill>
                  <a:srgbClr val="000000"/>
                </a:solidFill>
                <a:latin typeface="Courier New"/>
              </a:rPr>
              <a:t>, num2str(k),</a:t>
            </a:r>
            <a:r>
              <a:rPr lang="en-US" sz="1600" dirty="0">
                <a:solidFill>
                  <a:srgbClr val="A020F0"/>
                </a:solidFill>
                <a:latin typeface="Courier New"/>
              </a:rPr>
              <a:t>' feature'</a:t>
            </a:r>
            <a:r>
              <a:rPr lang="en-US" sz="1600" dirty="0">
                <a:solidFill>
                  <a:srgbClr val="000000"/>
                </a:solidFill>
                <a:latin typeface="Courier New"/>
              </a:rPr>
              <a:t>])</a:t>
            </a:r>
          </a:p>
          <a:p>
            <a:r>
              <a:rPr lang="en-US" sz="1600" dirty="0">
                <a:solidFill>
                  <a:srgbClr val="000000"/>
                </a:solidFill>
                <a:latin typeface="Courier New"/>
              </a:rPr>
              <a:t>        </a:t>
            </a:r>
          </a:p>
          <a:p>
            <a:r>
              <a:rPr lang="en-US" sz="16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600" dirty="0">
                <a:solidFill>
                  <a:srgbClr val="0000FF"/>
                </a:solidFill>
                <a:latin typeface="Courier New"/>
              </a:rPr>
              <a:t>end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 end 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end</a:t>
            </a:r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Oval 35"/>
          <p:cNvSpPr>
            <a:spLocks noChangeArrowheads="1"/>
          </p:cNvSpPr>
          <p:nvPr/>
        </p:nvSpPr>
        <p:spPr bwMode="auto">
          <a:xfrm>
            <a:off x="635888" y="6202189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7" name="Oval 37"/>
          <p:cNvSpPr>
            <a:spLocks noChangeArrowheads="1"/>
          </p:cNvSpPr>
          <p:nvPr/>
        </p:nvSpPr>
        <p:spPr bwMode="auto">
          <a:xfrm>
            <a:off x="3111056" y="6202189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8" name="Oval 38"/>
          <p:cNvSpPr>
            <a:spLocks noChangeArrowheads="1"/>
          </p:cNvSpPr>
          <p:nvPr/>
        </p:nvSpPr>
        <p:spPr bwMode="auto">
          <a:xfrm>
            <a:off x="2286000" y="6202189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9" name="Oval 39"/>
          <p:cNvSpPr>
            <a:spLocks noChangeArrowheads="1"/>
          </p:cNvSpPr>
          <p:nvPr/>
        </p:nvSpPr>
        <p:spPr bwMode="auto">
          <a:xfrm>
            <a:off x="1460944" y="6202189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10" name="Text Box 51"/>
          <p:cNvSpPr txBox="1">
            <a:spLocks noChangeArrowheads="1"/>
          </p:cNvSpPr>
          <p:nvPr/>
        </p:nvSpPr>
        <p:spPr bwMode="auto">
          <a:xfrm>
            <a:off x="806870" y="6245613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</a:t>
            </a:r>
          </a:p>
        </p:txBody>
      </p:sp>
      <p:sp>
        <p:nvSpPr>
          <p:cNvPr id="11" name="Text Box 52"/>
          <p:cNvSpPr txBox="1">
            <a:spLocks noChangeArrowheads="1"/>
          </p:cNvSpPr>
          <p:nvPr/>
        </p:nvSpPr>
        <p:spPr bwMode="auto">
          <a:xfrm>
            <a:off x="1631926" y="6245613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</a:t>
            </a:r>
          </a:p>
        </p:txBody>
      </p:sp>
      <p:sp>
        <p:nvSpPr>
          <p:cNvPr id="12" name="Text Box 53"/>
          <p:cNvSpPr txBox="1">
            <a:spLocks noChangeArrowheads="1"/>
          </p:cNvSpPr>
          <p:nvPr/>
        </p:nvSpPr>
        <p:spPr bwMode="auto">
          <a:xfrm>
            <a:off x="2456982" y="6245613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</a:t>
            </a:r>
          </a:p>
        </p:txBody>
      </p:sp>
      <p:sp>
        <p:nvSpPr>
          <p:cNvPr id="13" name="Text Box 54"/>
          <p:cNvSpPr txBox="1">
            <a:spLocks noChangeArrowheads="1"/>
          </p:cNvSpPr>
          <p:nvPr/>
        </p:nvSpPr>
        <p:spPr bwMode="auto">
          <a:xfrm>
            <a:off x="3282038" y="6245613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4</a:t>
            </a:r>
          </a:p>
        </p:txBody>
      </p:sp>
      <p:sp>
        <p:nvSpPr>
          <p:cNvPr id="14" name="Rectangle 13"/>
          <p:cNvSpPr/>
          <p:nvPr/>
        </p:nvSpPr>
        <p:spPr>
          <a:xfrm>
            <a:off x="5791200" y="2743200"/>
            <a:ext cx="3352800" cy="397031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lang="en-US" sz="1200" dirty="0"/>
              <a:t>EDU&gt;&gt; </a:t>
            </a:r>
            <a:r>
              <a:rPr lang="en-US" sz="1200" dirty="0" err="1"/>
              <a:t>feature_search_demo</a:t>
            </a:r>
            <a:r>
              <a:rPr lang="en-US" sz="1200" dirty="0"/>
              <a:t>(</a:t>
            </a:r>
            <a:r>
              <a:rPr lang="en-US" sz="1200" dirty="0" err="1"/>
              <a:t>mydata</a:t>
            </a:r>
            <a:r>
              <a:rPr lang="en-US" sz="1200" dirty="0"/>
              <a:t>)</a:t>
            </a:r>
          </a:p>
          <a:p>
            <a:r>
              <a:rPr lang="en-US" sz="1200" dirty="0"/>
              <a:t>On the 1th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2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--Considering adding the 4 feature</a:t>
            </a:r>
          </a:p>
          <a:p>
            <a:r>
              <a:rPr lang="en-US" sz="1200" dirty="0"/>
              <a:t>On the 2th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2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--Considering adding the 4 feature</a:t>
            </a:r>
          </a:p>
          <a:p>
            <a:r>
              <a:rPr lang="en-US" sz="1200" dirty="0"/>
              <a:t>On the 3th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2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--Considering adding the 4 feature</a:t>
            </a:r>
          </a:p>
          <a:p>
            <a:r>
              <a:rPr lang="en-US" sz="1200" dirty="0"/>
              <a:t>On the 4th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2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--Considering adding the 4 feature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28600" y="3505200"/>
            <a:ext cx="37338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Now, inside the loop that “walks” down the search tree, I created a loop that considers each feature separately…</a:t>
            </a:r>
          </a:p>
          <a:p>
            <a:r>
              <a:rPr lang="en-US" dirty="0">
                <a:solidFill>
                  <a:srgbClr val="C00000"/>
                </a:solidFill>
              </a:rPr>
              <a:t>I carefully tested it…</a:t>
            </a:r>
            <a:endParaRPr lang="en-US" dirty="0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8534400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function  </a:t>
            </a:r>
            <a:r>
              <a:rPr lang="en-US" sz="1600" dirty="0" err="1">
                <a:solidFill>
                  <a:schemeClr val="bg1">
                    <a:lumMod val="50000"/>
                  </a:schemeClr>
                </a:solidFill>
                <a:latin typeface="Courier New"/>
              </a:rPr>
              <a:t>feature_search_demo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(data)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 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 for </a:t>
            </a:r>
            <a:r>
              <a:rPr lang="en-US" sz="1600" dirty="0" err="1">
                <a:solidFill>
                  <a:schemeClr val="bg1">
                    <a:lumMod val="50000"/>
                  </a:schemeClr>
                </a:solidFill>
                <a:latin typeface="Courier New"/>
              </a:rPr>
              <a:t>i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= 1 : size(data,2)-1 </a:t>
            </a:r>
          </a:p>
          <a:p>
            <a:endParaRPr lang="en-US" sz="1600" dirty="0">
              <a:solidFill>
                <a:schemeClr val="bg1">
                  <a:lumMod val="50000"/>
                </a:schemeClr>
              </a:solidFill>
              <a:latin typeface="Courier New"/>
            </a:endParaRP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   </a:t>
            </a:r>
            <a:r>
              <a:rPr lang="en-US" sz="1600" dirty="0" err="1">
                <a:solidFill>
                  <a:schemeClr val="bg1">
                    <a:lumMod val="50000"/>
                  </a:schemeClr>
                </a:solidFill>
                <a:latin typeface="Courier New"/>
              </a:rPr>
              <a:t>disp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(['On the ',num2str(</a:t>
            </a:r>
            <a:r>
              <a:rPr lang="en-US" sz="1600" dirty="0" err="1">
                <a:solidFill>
                  <a:schemeClr val="bg1">
                    <a:lumMod val="50000"/>
                  </a:schemeClr>
                </a:solidFill>
                <a:latin typeface="Courier New"/>
              </a:rPr>
              <a:t>i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),'</a:t>
            </a:r>
            <a:r>
              <a:rPr lang="en-US" sz="1600" dirty="0" err="1">
                <a:solidFill>
                  <a:schemeClr val="bg1">
                    <a:lumMod val="50000"/>
                  </a:schemeClr>
                </a:solidFill>
                <a:latin typeface="Courier New"/>
              </a:rPr>
              <a:t>th</a:t>
            </a:r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level of the search tree'])</a:t>
            </a:r>
          </a:p>
          <a:p>
            <a:endParaRPr lang="en-US" sz="1600" dirty="0">
              <a:solidFill>
                <a:srgbClr val="000000"/>
              </a:solidFill>
              <a:latin typeface="Courier New"/>
            </a:endParaRPr>
          </a:p>
          <a:p>
            <a:r>
              <a:rPr lang="en-US" sz="16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600" dirty="0">
                <a:solidFill>
                  <a:srgbClr val="0000FF"/>
                </a:solidFill>
                <a:latin typeface="Courier New"/>
              </a:rPr>
              <a:t>for</a:t>
            </a:r>
            <a:r>
              <a:rPr lang="en-US" sz="1600" dirty="0">
                <a:solidFill>
                  <a:srgbClr val="000000"/>
                </a:solidFill>
                <a:latin typeface="Courier New"/>
              </a:rPr>
              <a:t> k = 1 : size(data,2)-1 </a:t>
            </a:r>
          </a:p>
          <a:p>
            <a:endParaRPr lang="en-US" sz="1600" dirty="0">
              <a:solidFill>
                <a:srgbClr val="000000"/>
              </a:solidFill>
              <a:latin typeface="Courier New"/>
            </a:endParaRPr>
          </a:p>
          <a:p>
            <a:r>
              <a:rPr lang="en-US" sz="1600" dirty="0">
                <a:solidFill>
                  <a:srgbClr val="000000"/>
                </a:solidFill>
                <a:latin typeface="Courier New"/>
              </a:rPr>
              <a:t>        </a:t>
            </a:r>
            <a:r>
              <a:rPr lang="en-US" sz="1600" dirty="0" err="1">
                <a:solidFill>
                  <a:srgbClr val="000000"/>
                </a:solidFill>
                <a:latin typeface="Courier New"/>
              </a:rPr>
              <a:t>disp</a:t>
            </a:r>
            <a:r>
              <a:rPr lang="en-US" sz="1600" dirty="0">
                <a:solidFill>
                  <a:srgbClr val="000000"/>
                </a:solidFill>
                <a:latin typeface="Courier New"/>
              </a:rPr>
              <a:t>([</a:t>
            </a:r>
            <a:r>
              <a:rPr lang="en-US" sz="1600" dirty="0">
                <a:solidFill>
                  <a:srgbClr val="A020F0"/>
                </a:solidFill>
                <a:latin typeface="Courier New"/>
              </a:rPr>
              <a:t>'--Considering adding the '</a:t>
            </a:r>
            <a:r>
              <a:rPr lang="en-US" sz="1600" dirty="0">
                <a:solidFill>
                  <a:srgbClr val="000000"/>
                </a:solidFill>
                <a:latin typeface="Courier New"/>
              </a:rPr>
              <a:t>, num2str(k),</a:t>
            </a:r>
            <a:r>
              <a:rPr lang="en-US" sz="1600" dirty="0">
                <a:solidFill>
                  <a:srgbClr val="A020F0"/>
                </a:solidFill>
                <a:latin typeface="Courier New"/>
              </a:rPr>
              <a:t>' feature'</a:t>
            </a:r>
            <a:r>
              <a:rPr lang="en-US" sz="1600" dirty="0">
                <a:solidFill>
                  <a:srgbClr val="000000"/>
                </a:solidFill>
                <a:latin typeface="Courier New"/>
              </a:rPr>
              <a:t>])</a:t>
            </a:r>
          </a:p>
          <a:p>
            <a:r>
              <a:rPr lang="en-US" sz="1600" dirty="0">
                <a:solidFill>
                  <a:srgbClr val="000000"/>
                </a:solidFill>
                <a:latin typeface="Courier New"/>
              </a:rPr>
              <a:t>        </a:t>
            </a:r>
          </a:p>
          <a:p>
            <a:r>
              <a:rPr lang="en-US" sz="16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600" dirty="0">
                <a:solidFill>
                  <a:srgbClr val="0000FF"/>
                </a:solidFill>
                <a:latin typeface="Courier New"/>
              </a:rPr>
              <a:t>end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  end </a:t>
            </a:r>
          </a:p>
          <a:p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Courier New"/>
              </a:rPr>
              <a:t>end</a:t>
            </a:r>
            <a:endParaRPr 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28600" y="3505200"/>
            <a:ext cx="876300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We are making great progress!</a:t>
            </a:r>
          </a:p>
          <a:p>
            <a:endParaRPr lang="en-US" dirty="0">
              <a:solidFill>
                <a:srgbClr val="C00000"/>
              </a:solidFill>
            </a:endParaRPr>
          </a:p>
          <a:p>
            <a:r>
              <a:rPr lang="en-US" dirty="0">
                <a:solidFill>
                  <a:srgbClr val="C00000"/>
                </a:solidFill>
              </a:rPr>
              <a:t>These nested loops are basically all we need to traverse the search space.</a:t>
            </a:r>
          </a:p>
          <a:p>
            <a:endParaRPr lang="en-US" dirty="0">
              <a:solidFill>
                <a:srgbClr val="C00000"/>
              </a:solidFill>
            </a:endParaRPr>
          </a:p>
          <a:p>
            <a:r>
              <a:rPr lang="en-US" dirty="0">
                <a:solidFill>
                  <a:srgbClr val="C00000"/>
                </a:solidFill>
              </a:rPr>
              <a:t>However at this point we are not measuring the accuracy of </a:t>
            </a:r>
            <a:r>
              <a:rPr lang="en-US" dirty="0" err="1">
                <a:solidFill>
                  <a:srgbClr val="000000"/>
                </a:solidFill>
                <a:latin typeface="Courier New"/>
              </a:rPr>
              <a:t>leave_one_out_cross_validation</a:t>
            </a:r>
            <a:r>
              <a:rPr lang="en-US" dirty="0">
                <a:solidFill>
                  <a:srgbClr val="C00000"/>
                </a:solidFill>
              </a:rPr>
              <a:t> and recording it, so lets us do that (next slide).</a:t>
            </a:r>
          </a:p>
          <a:p>
            <a:endParaRPr lang="en-US" dirty="0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1295400"/>
            <a:ext cx="9067800" cy="42627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FF"/>
                </a:solidFill>
                <a:latin typeface="Courier New"/>
              </a:rPr>
              <a:t>function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  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feature_search_demo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(data)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</a:t>
            </a:r>
          </a:p>
          <a:p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current_set_of_features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 = []; </a:t>
            </a:r>
            <a:r>
              <a:rPr lang="en-US" sz="1000" dirty="0">
                <a:solidFill>
                  <a:srgbClr val="228B22"/>
                </a:solidFill>
                <a:latin typeface="Courier New"/>
              </a:rPr>
              <a:t>% Initialize an empty set</a:t>
            </a:r>
          </a:p>
          <a:p>
            <a:r>
              <a:rPr lang="en-US" sz="1000" dirty="0">
                <a:solidFill>
                  <a:srgbClr val="228B22"/>
                </a:solidFill>
                <a:latin typeface="Courier New"/>
              </a:rPr>
              <a:t> </a:t>
            </a:r>
          </a:p>
          <a:p>
            <a:r>
              <a:rPr lang="en-US" sz="1000" dirty="0">
                <a:solidFill>
                  <a:srgbClr val="0000FF"/>
                </a:solidFill>
                <a:latin typeface="Courier New"/>
              </a:rPr>
              <a:t>for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 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i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 = 1 : size(data,2)-1 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disp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([</a:t>
            </a:r>
            <a:r>
              <a:rPr lang="en-US" sz="1000" dirty="0">
                <a:solidFill>
                  <a:srgbClr val="A020F0"/>
                </a:solidFill>
                <a:latin typeface="Courier New"/>
              </a:rPr>
              <a:t>'On the '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,num2str(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i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),</a:t>
            </a:r>
            <a:r>
              <a:rPr lang="en-US" sz="1000" dirty="0">
                <a:solidFill>
                  <a:srgbClr val="A020F0"/>
                </a:solidFill>
                <a:latin typeface="Courier New"/>
              </a:rPr>
              <a:t>'</a:t>
            </a:r>
            <a:r>
              <a:rPr lang="en-US" sz="1000" dirty="0" err="1">
                <a:solidFill>
                  <a:srgbClr val="A020F0"/>
                </a:solidFill>
                <a:latin typeface="Courier New"/>
              </a:rPr>
              <a:t>th</a:t>
            </a:r>
            <a:r>
              <a:rPr lang="en-US" sz="1000" dirty="0">
                <a:solidFill>
                  <a:srgbClr val="A020F0"/>
                </a:solidFill>
                <a:latin typeface="Courier New"/>
              </a:rPr>
              <a:t> level of the search tree'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])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feature_to_add_at_this_level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 = [];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best_so_far_accuracy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    = 0;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000" dirty="0">
                <a:solidFill>
                  <a:srgbClr val="0000FF"/>
                </a:solidFill>
                <a:latin typeface="Courier New"/>
              </a:rPr>
              <a:t>for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 k = 1 : size(data,2)-1      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    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disp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([</a:t>
            </a:r>
            <a:r>
              <a:rPr lang="en-US" sz="1000" dirty="0">
                <a:solidFill>
                  <a:srgbClr val="A020F0"/>
                </a:solidFill>
                <a:latin typeface="Courier New"/>
              </a:rPr>
              <a:t>'--Considering adding the '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, num2str(k),</a:t>
            </a:r>
            <a:r>
              <a:rPr lang="en-US" sz="1000" dirty="0">
                <a:solidFill>
                  <a:srgbClr val="A020F0"/>
                </a:solidFill>
                <a:latin typeface="Courier New"/>
              </a:rPr>
              <a:t>' feature'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])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    accuracy = 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leave_one_out_cross_validation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(data,current_set_of_features,k+1);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    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    </a:t>
            </a:r>
            <a:r>
              <a:rPr lang="en-US" sz="1000" dirty="0">
                <a:solidFill>
                  <a:srgbClr val="0000FF"/>
                </a:solidFill>
                <a:latin typeface="Courier New"/>
              </a:rPr>
              <a:t>if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 accuracy &gt; 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best_so_far_accuracy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 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        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best_so_far_accuracy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 = accuracy;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        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feature_to_add_at_this_level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 = k;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    </a:t>
            </a:r>
            <a:r>
              <a:rPr lang="en-US" sz="1000" dirty="0">
                <a:solidFill>
                  <a:srgbClr val="0000FF"/>
                </a:solidFill>
                <a:latin typeface="Courier New"/>
              </a:rPr>
              <a:t>end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    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000" dirty="0">
                <a:solidFill>
                  <a:srgbClr val="0000FF"/>
                </a:solidFill>
                <a:latin typeface="Courier New"/>
              </a:rPr>
              <a:t>end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disp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([</a:t>
            </a:r>
            <a:r>
              <a:rPr lang="en-US" sz="1000" dirty="0">
                <a:solidFill>
                  <a:srgbClr val="A020F0"/>
                </a:solidFill>
                <a:latin typeface="Courier New"/>
              </a:rPr>
              <a:t>'On level '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, num2str(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i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),</a:t>
            </a:r>
            <a:r>
              <a:rPr lang="en-US" sz="1000" dirty="0">
                <a:solidFill>
                  <a:srgbClr val="A020F0"/>
                </a:solidFill>
                <a:latin typeface="Courier New"/>
              </a:rPr>
              <a:t>' </a:t>
            </a:r>
            <a:r>
              <a:rPr lang="en-US" sz="1000" dirty="0" err="1">
                <a:solidFill>
                  <a:srgbClr val="A020F0"/>
                </a:solidFill>
                <a:latin typeface="Courier New"/>
              </a:rPr>
              <a:t>i</a:t>
            </a:r>
            <a:r>
              <a:rPr lang="en-US" sz="1000" dirty="0">
                <a:solidFill>
                  <a:srgbClr val="A020F0"/>
                </a:solidFill>
                <a:latin typeface="Courier New"/>
              </a:rPr>
              <a:t> added feature '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, num2str(</a:t>
            </a:r>
            <a:r>
              <a:rPr lang="en-US" sz="1000" dirty="0" err="1">
                <a:solidFill>
                  <a:srgbClr val="000000"/>
                </a:solidFill>
                <a:latin typeface="Courier New"/>
              </a:rPr>
              <a:t>feature_to_add_at_this_level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), </a:t>
            </a:r>
            <a:r>
              <a:rPr lang="en-US" sz="1000" dirty="0">
                <a:solidFill>
                  <a:srgbClr val="A020F0"/>
                </a:solidFill>
                <a:latin typeface="Courier New"/>
              </a:rPr>
              <a:t>' to current set'</a:t>
            </a:r>
            <a:r>
              <a:rPr lang="en-US" sz="1000" dirty="0">
                <a:solidFill>
                  <a:srgbClr val="000000"/>
                </a:solidFill>
                <a:latin typeface="Courier New"/>
              </a:rPr>
              <a:t>])</a:t>
            </a:r>
          </a:p>
          <a:p>
            <a:r>
              <a:rPr lang="en-US" sz="1000" dirty="0">
                <a:solidFill>
                  <a:srgbClr val="000000"/>
                </a:solidFill>
                <a:latin typeface="Courier New"/>
              </a:rPr>
              <a:t>        </a:t>
            </a:r>
          </a:p>
          <a:p>
            <a:r>
              <a:rPr lang="en-US" sz="1000" dirty="0">
                <a:solidFill>
                  <a:srgbClr val="0000FF"/>
                </a:solidFill>
                <a:latin typeface="Courier New"/>
              </a:rPr>
              <a:t> end </a:t>
            </a:r>
          </a:p>
          <a:p>
            <a:r>
              <a:rPr lang="en-US" sz="1000" dirty="0">
                <a:solidFill>
                  <a:srgbClr val="0000FF"/>
                </a:solidFill>
                <a:latin typeface="Courier New"/>
              </a:rPr>
              <a:t>end</a:t>
            </a:r>
          </a:p>
          <a:p>
            <a:r>
              <a:rPr lang="en-US" sz="1000" dirty="0">
                <a:solidFill>
                  <a:srgbClr val="0000FF"/>
                </a:solidFill>
                <a:latin typeface="Courier New"/>
              </a:rPr>
              <a:t> </a:t>
            </a:r>
          </a:p>
          <a:p>
            <a:endParaRPr lang="en-US" sz="1100" dirty="0"/>
          </a:p>
        </p:txBody>
      </p:sp>
      <p:sp>
        <p:nvSpPr>
          <p:cNvPr id="5" name="Rectangle 4"/>
          <p:cNvSpPr/>
          <p:nvPr/>
        </p:nvSpPr>
        <p:spPr>
          <a:xfrm>
            <a:off x="5739924" y="25638"/>
            <a:ext cx="3352800" cy="24622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lang="en-US" sz="1400" dirty="0"/>
              <a:t> </a:t>
            </a:r>
            <a:r>
              <a:rPr lang="en-US" sz="1400" dirty="0" err="1"/>
              <a:t>feature_search_demo</a:t>
            </a:r>
            <a:r>
              <a:rPr lang="en-US" sz="1400" dirty="0"/>
              <a:t>(</a:t>
            </a:r>
            <a:r>
              <a:rPr lang="en-US" sz="1400" dirty="0" err="1"/>
              <a:t>mydata</a:t>
            </a:r>
            <a:r>
              <a:rPr lang="en-US" sz="1400" dirty="0"/>
              <a:t>)</a:t>
            </a:r>
          </a:p>
          <a:p>
            <a:r>
              <a:rPr lang="en-US" sz="1400" dirty="0"/>
              <a:t>On the 1th level of the search tree</a:t>
            </a:r>
          </a:p>
          <a:p>
            <a:r>
              <a:rPr lang="en-US" sz="1400" dirty="0"/>
              <a:t>--Considering adding the 1 feature</a:t>
            </a:r>
          </a:p>
          <a:p>
            <a:r>
              <a:rPr lang="en-US" sz="1400" dirty="0"/>
              <a:t>--Considering adding the 2 feature</a:t>
            </a:r>
          </a:p>
          <a:p>
            <a:r>
              <a:rPr lang="en-US" sz="1400" dirty="0"/>
              <a:t>--Considering adding the 3 feature</a:t>
            </a:r>
          </a:p>
          <a:p>
            <a:r>
              <a:rPr lang="en-US" sz="1400" dirty="0"/>
              <a:t>--Considering adding the 4 feature</a:t>
            </a:r>
          </a:p>
          <a:p>
            <a:r>
              <a:rPr lang="en-US" sz="1400" dirty="0"/>
              <a:t>On level 1 </a:t>
            </a:r>
            <a:r>
              <a:rPr lang="en-US" sz="1400" dirty="0" err="1"/>
              <a:t>i</a:t>
            </a:r>
            <a:r>
              <a:rPr lang="en-US" sz="1400" dirty="0"/>
              <a:t> added </a:t>
            </a:r>
            <a:r>
              <a:rPr lang="en-US" sz="1400" dirty="0">
                <a:solidFill>
                  <a:srgbClr val="FF0000"/>
                </a:solidFill>
              </a:rPr>
              <a:t>feature 2 </a:t>
            </a:r>
            <a:r>
              <a:rPr lang="en-US" sz="1400" dirty="0"/>
              <a:t>to current set</a:t>
            </a:r>
          </a:p>
          <a:p>
            <a:r>
              <a:rPr lang="en-US" sz="1400" dirty="0"/>
              <a:t>On the 2th level of the search tree</a:t>
            </a:r>
          </a:p>
          <a:p>
            <a:r>
              <a:rPr lang="en-US" sz="1400" dirty="0"/>
              <a:t>--Considering adding the 1 feature</a:t>
            </a:r>
          </a:p>
          <a:p>
            <a:r>
              <a:rPr lang="en-US" sz="1400" dirty="0"/>
              <a:t>--</a:t>
            </a:r>
            <a:r>
              <a:rPr lang="en-US" sz="1400" dirty="0">
                <a:solidFill>
                  <a:srgbClr val="FF0000"/>
                </a:solidFill>
              </a:rPr>
              <a:t>Considering adding the 2 feature</a:t>
            </a:r>
          </a:p>
          <a:p>
            <a:r>
              <a:rPr lang="en-US" sz="1400" dirty="0"/>
              <a:t>--Considering…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28600" y="304800"/>
            <a:ext cx="4800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The code below </a:t>
            </a:r>
            <a:r>
              <a:rPr lang="en-US" i="1" dirty="0">
                <a:solidFill>
                  <a:srgbClr val="C00000"/>
                </a:solidFill>
              </a:rPr>
              <a:t>almost</a:t>
            </a:r>
            <a:r>
              <a:rPr lang="en-US" dirty="0">
                <a:solidFill>
                  <a:srgbClr val="C00000"/>
                </a:solidFill>
              </a:rPr>
              <a:t> works, but, once you add a feature, you should not add it again…</a:t>
            </a:r>
          </a:p>
        </p:txBody>
      </p:sp>
      <p:sp>
        <p:nvSpPr>
          <p:cNvPr id="8" name="Line 4"/>
          <p:cNvSpPr>
            <a:spLocks noChangeShapeType="1"/>
          </p:cNvSpPr>
          <p:nvPr/>
        </p:nvSpPr>
        <p:spPr bwMode="auto">
          <a:xfrm flipH="1">
            <a:off x="6250949" y="5497589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" name="Line 5"/>
          <p:cNvSpPr>
            <a:spLocks noChangeShapeType="1"/>
          </p:cNvSpPr>
          <p:nvPr/>
        </p:nvSpPr>
        <p:spPr bwMode="auto">
          <a:xfrm>
            <a:off x="7510245" y="5497589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" name="Line 6"/>
          <p:cNvSpPr>
            <a:spLocks noChangeShapeType="1"/>
          </p:cNvSpPr>
          <p:nvPr/>
        </p:nvSpPr>
        <p:spPr bwMode="auto">
          <a:xfrm flipH="1">
            <a:off x="6989157" y="5584437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1" name="Line 7"/>
          <p:cNvSpPr>
            <a:spLocks noChangeShapeType="1"/>
          </p:cNvSpPr>
          <p:nvPr/>
        </p:nvSpPr>
        <p:spPr bwMode="auto">
          <a:xfrm>
            <a:off x="7379973" y="5584437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2" name="Line 8"/>
          <p:cNvSpPr>
            <a:spLocks noChangeShapeType="1"/>
          </p:cNvSpPr>
          <p:nvPr/>
        </p:nvSpPr>
        <p:spPr bwMode="auto">
          <a:xfrm flipH="1">
            <a:off x="5252197" y="6062101"/>
            <a:ext cx="56451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5" name="Line 11"/>
          <p:cNvSpPr>
            <a:spLocks noChangeShapeType="1"/>
          </p:cNvSpPr>
          <p:nvPr/>
        </p:nvSpPr>
        <p:spPr bwMode="auto">
          <a:xfrm flipH="1">
            <a:off x="5425893" y="6105525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6" name="Line 12"/>
          <p:cNvSpPr>
            <a:spLocks noChangeShapeType="1"/>
          </p:cNvSpPr>
          <p:nvPr/>
        </p:nvSpPr>
        <p:spPr bwMode="auto">
          <a:xfrm>
            <a:off x="6858885" y="6148949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7" name="Line 13"/>
          <p:cNvSpPr>
            <a:spLocks noChangeShapeType="1"/>
          </p:cNvSpPr>
          <p:nvPr/>
        </p:nvSpPr>
        <p:spPr bwMode="auto">
          <a:xfrm>
            <a:off x="7076005" y="6105525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2" name="Line 18"/>
          <p:cNvSpPr>
            <a:spLocks noChangeShapeType="1"/>
          </p:cNvSpPr>
          <p:nvPr/>
        </p:nvSpPr>
        <p:spPr bwMode="auto">
          <a:xfrm>
            <a:off x="8508997" y="6148949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9" name="Oval 35"/>
          <p:cNvSpPr>
            <a:spLocks noChangeArrowheads="1"/>
          </p:cNvSpPr>
          <p:nvPr/>
        </p:nvSpPr>
        <p:spPr bwMode="auto">
          <a:xfrm>
            <a:off x="5792283" y="5844981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0" name="Oval 36"/>
          <p:cNvSpPr>
            <a:spLocks noChangeArrowheads="1"/>
          </p:cNvSpPr>
          <p:nvPr/>
        </p:nvSpPr>
        <p:spPr bwMode="auto">
          <a:xfrm>
            <a:off x="7076005" y="5323893"/>
            <a:ext cx="434240" cy="260544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1" name="Oval 37"/>
          <p:cNvSpPr>
            <a:spLocks noChangeArrowheads="1"/>
          </p:cNvSpPr>
          <p:nvPr/>
        </p:nvSpPr>
        <p:spPr bwMode="auto">
          <a:xfrm>
            <a:off x="8267451" y="5844981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2" name="Oval 38"/>
          <p:cNvSpPr>
            <a:spLocks noChangeArrowheads="1"/>
          </p:cNvSpPr>
          <p:nvPr/>
        </p:nvSpPr>
        <p:spPr bwMode="auto">
          <a:xfrm>
            <a:off x="7442395" y="5844981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3" name="Oval 39"/>
          <p:cNvSpPr>
            <a:spLocks noChangeArrowheads="1"/>
          </p:cNvSpPr>
          <p:nvPr/>
        </p:nvSpPr>
        <p:spPr bwMode="auto">
          <a:xfrm>
            <a:off x="6617339" y="5844981"/>
            <a:ext cx="521088" cy="313015"/>
          </a:xfrm>
          <a:prstGeom prst="ellipse">
            <a:avLst/>
          </a:pr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4" name="Oval 40"/>
          <p:cNvSpPr>
            <a:spLocks noChangeArrowheads="1"/>
          </p:cNvSpPr>
          <p:nvPr/>
        </p:nvSpPr>
        <p:spPr bwMode="auto">
          <a:xfrm>
            <a:off x="4892140" y="6538860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2" name="Oval 48"/>
          <p:cNvSpPr>
            <a:spLocks noChangeArrowheads="1"/>
          </p:cNvSpPr>
          <p:nvPr/>
        </p:nvSpPr>
        <p:spPr bwMode="auto">
          <a:xfrm>
            <a:off x="6550394" y="6538860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4" name="Oval 50"/>
          <p:cNvSpPr>
            <a:spLocks noChangeArrowheads="1"/>
          </p:cNvSpPr>
          <p:nvPr/>
        </p:nvSpPr>
        <p:spPr bwMode="auto">
          <a:xfrm>
            <a:off x="8209552" y="6538860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5" name="Text Box 51"/>
          <p:cNvSpPr txBox="1">
            <a:spLocks noChangeArrowheads="1"/>
          </p:cNvSpPr>
          <p:nvPr/>
        </p:nvSpPr>
        <p:spPr bwMode="auto">
          <a:xfrm>
            <a:off x="5963265" y="5888405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</a:t>
            </a:r>
          </a:p>
        </p:txBody>
      </p:sp>
      <p:sp>
        <p:nvSpPr>
          <p:cNvPr id="56" name="Text Box 52"/>
          <p:cNvSpPr txBox="1">
            <a:spLocks noChangeArrowheads="1"/>
          </p:cNvSpPr>
          <p:nvPr/>
        </p:nvSpPr>
        <p:spPr bwMode="auto">
          <a:xfrm>
            <a:off x="6788321" y="5888405"/>
            <a:ext cx="28725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57" name="Text Box 53"/>
          <p:cNvSpPr txBox="1">
            <a:spLocks noChangeArrowheads="1"/>
          </p:cNvSpPr>
          <p:nvPr/>
        </p:nvSpPr>
        <p:spPr bwMode="auto">
          <a:xfrm>
            <a:off x="7613377" y="5888405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</a:t>
            </a:r>
          </a:p>
        </p:txBody>
      </p:sp>
      <p:sp>
        <p:nvSpPr>
          <p:cNvPr id="58" name="Text Box 54"/>
          <p:cNvSpPr txBox="1">
            <a:spLocks noChangeArrowheads="1"/>
          </p:cNvSpPr>
          <p:nvPr/>
        </p:nvSpPr>
        <p:spPr bwMode="auto">
          <a:xfrm>
            <a:off x="8438433" y="5888405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4</a:t>
            </a:r>
          </a:p>
        </p:txBody>
      </p:sp>
      <p:sp>
        <p:nvSpPr>
          <p:cNvPr id="60" name="Text Box 56"/>
          <p:cNvSpPr txBox="1">
            <a:spLocks noChangeArrowheads="1"/>
          </p:cNvSpPr>
          <p:nvPr/>
        </p:nvSpPr>
        <p:spPr bwMode="auto">
          <a:xfrm>
            <a:off x="8385962" y="6626613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2,4</a:t>
            </a:r>
          </a:p>
        </p:txBody>
      </p:sp>
      <p:sp>
        <p:nvSpPr>
          <p:cNvPr id="62" name="Text Box 58"/>
          <p:cNvSpPr txBox="1">
            <a:spLocks noChangeArrowheads="1"/>
          </p:cNvSpPr>
          <p:nvPr/>
        </p:nvSpPr>
        <p:spPr bwMode="auto">
          <a:xfrm>
            <a:off x="6718662" y="6626613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2,3</a:t>
            </a:r>
          </a:p>
        </p:txBody>
      </p:sp>
      <p:sp>
        <p:nvSpPr>
          <p:cNvPr id="64" name="Text Box 60"/>
          <p:cNvSpPr txBox="1">
            <a:spLocks noChangeArrowheads="1"/>
          </p:cNvSpPr>
          <p:nvPr/>
        </p:nvSpPr>
        <p:spPr bwMode="auto">
          <a:xfrm>
            <a:off x="5051361" y="6626613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76200" y="5486400"/>
            <a:ext cx="4343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We need an IF statement in the inner loop that says “only consider adding this feature, if it was not already added” (next slide)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4">
            <a:extLst>
              <a:ext uri="{FF2B5EF4-FFF2-40B4-BE49-F238E27FC236}">
                <a16:creationId xmlns:a16="http://schemas.microsoft.com/office/drawing/2014/main" id="{FE95E022-EA78-4471-9E78-F237A1035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3233738"/>
            <a:ext cx="6086475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/>
              <a:t>If we project a skin pixel into 3D space, then you could use the following, </a:t>
            </a:r>
            <a:r>
              <a:rPr lang="en-US" altLang="en-US" sz="2000" b="1"/>
              <a:t>human coded </a:t>
            </a:r>
            <a:r>
              <a:rPr lang="en-US" altLang="en-US" sz="2000"/>
              <a:t>rule to classify skin pixels: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lvl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  <a:cs typeface="Courier New" panose="02070309020205020404" pitchFamily="49" charset="0"/>
              </a:rPr>
              <a:t>If </a:t>
            </a:r>
            <a:r>
              <a:rPr lang="en-US" altLang="en-US" sz="1800" i="1">
                <a:latin typeface="Courier New" panose="02070309020205020404" pitchFamily="49" charset="0"/>
                <a:cs typeface="Courier New" panose="02070309020205020404" pitchFamily="49" charset="0"/>
              </a:rPr>
              <a:t>(R &gt; </a:t>
            </a:r>
            <a:r>
              <a:rPr lang="en-US" altLang="en-US" sz="1800">
                <a:latin typeface="Courier New" panose="02070309020205020404" pitchFamily="49" charset="0"/>
                <a:cs typeface="Courier New" panose="02070309020205020404" pitchFamily="49" charset="0"/>
              </a:rPr>
              <a:t>95</a:t>
            </a:r>
            <a:r>
              <a:rPr lang="en-US" altLang="en-US" sz="1800" i="1">
                <a:latin typeface="Courier New" panose="02070309020205020404" pitchFamily="49" charset="0"/>
                <a:cs typeface="Courier New" panose="02070309020205020404" pitchFamily="49" charset="0"/>
              </a:rPr>
              <a:t>) AND (G &gt; </a:t>
            </a:r>
            <a:r>
              <a:rPr lang="en-US" altLang="en-US" sz="1800">
                <a:latin typeface="Courier New" panose="02070309020205020404" pitchFamily="49" charset="0"/>
                <a:cs typeface="Courier New" panose="02070309020205020404" pitchFamily="49" charset="0"/>
              </a:rPr>
              <a:t>40</a:t>
            </a:r>
            <a:r>
              <a:rPr lang="en-US" altLang="en-US" sz="1800" i="1">
                <a:latin typeface="Courier New" panose="02070309020205020404" pitchFamily="49" charset="0"/>
                <a:cs typeface="Courier New" panose="02070309020205020404" pitchFamily="49" charset="0"/>
              </a:rPr>
              <a:t>) </a:t>
            </a:r>
            <a:r>
              <a:rPr lang="en-US" altLang="en-US" sz="1800" b="1" i="1">
                <a:latin typeface="Courier New" panose="02070309020205020404" pitchFamily="49" charset="0"/>
                <a:cs typeface="Courier New" panose="02070309020205020404" pitchFamily="49" charset="0"/>
              </a:rPr>
              <a:t>AND</a:t>
            </a:r>
            <a:r>
              <a:rPr lang="en-US" altLang="en-US" sz="1800" i="1">
                <a:latin typeface="Courier New" panose="02070309020205020404" pitchFamily="49" charset="0"/>
                <a:cs typeface="Courier New" panose="02070309020205020404" pitchFamily="49" charset="0"/>
              </a:rPr>
              <a:t> (B &gt; </a:t>
            </a:r>
            <a:r>
              <a:rPr lang="en-US" altLang="en-US" sz="1800">
                <a:latin typeface="Courier New" panose="02070309020205020404" pitchFamily="49" charset="0"/>
                <a:cs typeface="Courier New" panose="02070309020205020404" pitchFamily="49" charset="0"/>
              </a:rPr>
              <a:t>20</a:t>
            </a:r>
            <a:r>
              <a:rPr lang="en-US" altLang="en-US" sz="1800" i="1">
                <a:latin typeface="Courier New" panose="02070309020205020404" pitchFamily="49" charset="0"/>
                <a:cs typeface="Courier New" panose="02070309020205020404" pitchFamily="49" charset="0"/>
              </a:rPr>
              <a:t>) </a:t>
            </a:r>
            <a:r>
              <a:rPr lang="en-US" altLang="en-US" sz="1800" b="1" i="1">
                <a:latin typeface="Courier New" panose="02070309020205020404" pitchFamily="49" charset="0"/>
                <a:cs typeface="Courier New" panose="02070309020205020404" pitchFamily="49" charset="0"/>
              </a:rPr>
              <a:t>AND</a:t>
            </a:r>
            <a:r>
              <a:rPr lang="en-US" altLang="en-US" sz="1800" i="1">
                <a:latin typeface="Courier New" panose="02070309020205020404" pitchFamily="49" charset="0"/>
                <a:cs typeface="Courier New" panose="02070309020205020404" pitchFamily="49" charset="0"/>
              </a:rPr>
              <a:t> (max{R, G, B} − min{R, G, B} &gt; </a:t>
            </a:r>
            <a:r>
              <a:rPr lang="en-US" altLang="en-US" sz="1800">
                <a:latin typeface="Courier New" panose="02070309020205020404" pitchFamily="49" charset="0"/>
                <a:cs typeface="Courier New" panose="02070309020205020404" pitchFamily="49" charset="0"/>
              </a:rPr>
              <a:t>15</a:t>
            </a:r>
            <a:r>
              <a:rPr lang="en-US" altLang="en-US" sz="1800" i="1">
                <a:latin typeface="Courier New" panose="02070309020205020404" pitchFamily="49" charset="0"/>
                <a:cs typeface="Courier New" panose="02070309020205020404" pitchFamily="49" charset="0"/>
              </a:rPr>
              <a:t>) </a:t>
            </a:r>
            <a:r>
              <a:rPr lang="en-US" altLang="en-US" sz="1800" b="1" i="1">
                <a:latin typeface="Courier New" panose="02070309020205020404" pitchFamily="49" charset="0"/>
                <a:cs typeface="Courier New" panose="02070309020205020404" pitchFamily="49" charset="0"/>
              </a:rPr>
              <a:t>AND</a:t>
            </a:r>
            <a:r>
              <a:rPr lang="en-US" altLang="en-US" sz="1800" i="1">
                <a:latin typeface="Courier New" panose="02070309020205020404" pitchFamily="49" charset="0"/>
                <a:cs typeface="Courier New" panose="02070309020205020404" pitchFamily="49" charset="0"/>
              </a:rPr>
              <a:t> (|R − G| &gt; </a:t>
            </a:r>
            <a:r>
              <a:rPr lang="en-US" altLang="en-US" sz="1800">
                <a:latin typeface="Courier New" panose="02070309020205020404" pitchFamily="49" charset="0"/>
                <a:cs typeface="Courier New" panose="02070309020205020404" pitchFamily="49" charset="0"/>
              </a:rPr>
              <a:t>15</a:t>
            </a:r>
            <a:r>
              <a:rPr lang="en-US" altLang="en-US" sz="1800" i="1">
                <a:latin typeface="Courier New" panose="02070309020205020404" pitchFamily="49" charset="0"/>
                <a:cs typeface="Courier New" panose="02070309020205020404" pitchFamily="49" charset="0"/>
              </a:rPr>
              <a:t>) </a:t>
            </a:r>
            <a:r>
              <a:rPr lang="en-US" altLang="en-US" sz="1800" b="1" i="1">
                <a:latin typeface="Courier New" panose="02070309020205020404" pitchFamily="49" charset="0"/>
                <a:cs typeface="Courier New" panose="02070309020205020404" pitchFamily="49" charset="0"/>
              </a:rPr>
              <a:t>AND</a:t>
            </a:r>
            <a:r>
              <a:rPr lang="en-US" altLang="en-US" sz="1800" i="1">
                <a:latin typeface="Courier New" panose="02070309020205020404" pitchFamily="49" charset="0"/>
                <a:cs typeface="Courier New" panose="02070309020205020404" pitchFamily="49" charset="0"/>
              </a:rPr>
              <a:t> (R &gt; G) AND (R &gt; B)</a:t>
            </a:r>
          </a:p>
          <a:p>
            <a:pPr lvl="1">
              <a:spcBef>
                <a:spcPct val="0"/>
              </a:spcBef>
              <a:buFontTx/>
              <a:buNone/>
            </a:pPr>
            <a:r>
              <a:rPr lang="en-US" altLang="en-US" sz="1800" b="1" i="1">
                <a:latin typeface="Courier New" panose="02070309020205020404" pitchFamily="49" charset="0"/>
                <a:cs typeface="Courier New" panose="02070309020205020404" pitchFamily="49" charset="0"/>
              </a:rPr>
              <a:t>Then</a:t>
            </a:r>
            <a:r>
              <a:rPr lang="en-US" altLang="en-US" sz="1800" i="1">
                <a:latin typeface="Courier New" panose="02070309020205020404" pitchFamily="49" charset="0"/>
                <a:cs typeface="Courier New" panose="02070309020205020404" pitchFamily="49" charset="0"/>
              </a:rPr>
              <a:t> IsSkin</a:t>
            </a:r>
          </a:p>
          <a:p>
            <a:pPr lvl="1">
              <a:spcBef>
                <a:spcPct val="0"/>
              </a:spcBef>
              <a:buFontTx/>
              <a:buNone/>
            </a:pPr>
            <a:endParaRPr lang="en-US" altLang="en-US" sz="1800" i="1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/>
              <a:t>However, this rule is not perfect (next slide)</a:t>
            </a:r>
          </a:p>
        </p:txBody>
      </p:sp>
      <p:pic>
        <p:nvPicPr>
          <p:cNvPr id="7171" name="Picture 6" descr="180px-Barn_grand_tetons_rgb_separation">
            <a:extLst>
              <a:ext uri="{FF2B5EF4-FFF2-40B4-BE49-F238E27FC236}">
                <a16:creationId xmlns:a16="http://schemas.microsoft.com/office/drawing/2014/main" id="{83CFD2E0-EEFA-4C43-B7D0-80BE4B3678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0063" y="0"/>
            <a:ext cx="22939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2" name="Text Box 7">
            <a:extLst>
              <a:ext uri="{FF2B5EF4-FFF2-40B4-BE49-F238E27FC236}">
                <a16:creationId xmlns:a16="http://schemas.microsoft.com/office/drawing/2014/main" id="{7C776098-E45E-40BA-8672-27D10BCF2C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6338" y="239871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R = </a:t>
            </a:r>
          </a:p>
        </p:txBody>
      </p:sp>
      <p:sp>
        <p:nvSpPr>
          <p:cNvPr id="7173" name="Text Box 8">
            <a:extLst>
              <a:ext uri="{FF2B5EF4-FFF2-40B4-BE49-F238E27FC236}">
                <a16:creationId xmlns:a16="http://schemas.microsoft.com/office/drawing/2014/main" id="{7FB2C7C1-04A2-4DD4-9D40-9E4B6A8D21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6338" y="4157663"/>
            <a:ext cx="6223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G = </a:t>
            </a:r>
          </a:p>
        </p:txBody>
      </p:sp>
      <p:sp>
        <p:nvSpPr>
          <p:cNvPr id="7174" name="Text Box 9">
            <a:extLst>
              <a:ext uri="{FF2B5EF4-FFF2-40B4-BE49-F238E27FC236}">
                <a16:creationId xmlns:a16="http://schemas.microsoft.com/office/drawing/2014/main" id="{32F1E03B-8078-41EB-B2F3-7E18887B9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6338" y="5795963"/>
            <a:ext cx="5969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B = </a:t>
            </a:r>
          </a:p>
        </p:txBody>
      </p:sp>
      <p:sp>
        <p:nvSpPr>
          <p:cNvPr id="7175" name="Line 10">
            <a:extLst>
              <a:ext uri="{FF2B5EF4-FFF2-40B4-BE49-F238E27FC236}">
                <a16:creationId xmlns:a16="http://schemas.microsoft.com/office/drawing/2014/main" id="{7A3FE9BE-7AB8-455C-8EEB-2A48420C96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21475" y="1714500"/>
            <a:ext cx="2422525" cy="793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6" name="Line 11">
            <a:extLst>
              <a:ext uri="{FF2B5EF4-FFF2-40B4-BE49-F238E27FC236}">
                <a16:creationId xmlns:a16="http://schemas.microsoft.com/office/drawing/2014/main" id="{1834C66F-1DBB-46B8-B181-95567878F2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9425" y="3419475"/>
            <a:ext cx="2314575" cy="158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7" name="Line 12">
            <a:extLst>
              <a:ext uri="{FF2B5EF4-FFF2-40B4-BE49-F238E27FC236}">
                <a16:creationId xmlns:a16="http://schemas.microsoft.com/office/drawing/2014/main" id="{57993A24-8E2B-4793-8DB0-F482589098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7838" y="5119688"/>
            <a:ext cx="2316162" cy="793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7178" name="Picture 14" descr="File:RGB color solid cube.png">
            <a:extLst>
              <a:ext uri="{FF2B5EF4-FFF2-40B4-BE49-F238E27FC236}">
                <a16:creationId xmlns:a16="http://schemas.microsoft.com/office/drawing/2014/main" id="{02BE2FE0-26F8-400D-8269-2BBA121F05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26" t="6250" r="7745" b="2777"/>
          <a:stretch>
            <a:fillRect/>
          </a:stretch>
        </p:blipFill>
        <p:spPr bwMode="auto">
          <a:xfrm>
            <a:off x="379413" y="1190625"/>
            <a:ext cx="1506537" cy="163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9" name="Picture 15">
            <a:extLst>
              <a:ext uri="{FF2B5EF4-FFF2-40B4-BE49-F238E27FC236}">
                <a16:creationId xmlns:a16="http://schemas.microsoft.com/office/drawing/2014/main" id="{9BD8ABDD-3CCF-45C8-9B55-82954C6D92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48" t="29761" r="76736" b="46234"/>
          <a:stretch>
            <a:fillRect/>
          </a:stretch>
        </p:blipFill>
        <p:spPr bwMode="auto">
          <a:xfrm>
            <a:off x="2270125" y="1503363"/>
            <a:ext cx="796925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80" name="Line 16">
            <a:extLst>
              <a:ext uri="{FF2B5EF4-FFF2-40B4-BE49-F238E27FC236}">
                <a16:creationId xmlns:a16="http://schemas.microsoft.com/office/drawing/2014/main" id="{71F120CC-BCB6-4BF4-A3D3-79F88E00D5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69988" y="2039938"/>
            <a:ext cx="1487487" cy="282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81" name="Text Box 18">
            <a:extLst>
              <a:ext uri="{FF2B5EF4-FFF2-40B4-BE49-F238E27FC236}">
                <a16:creationId xmlns:a16="http://schemas.microsoft.com/office/drawing/2014/main" id="{A49B490C-EA0C-471A-AB7B-B86338EB3582}"/>
              </a:ext>
            </a:extLst>
          </p:cNvPr>
          <p:cNvSpPr txBox="1">
            <a:spLocks noChangeArrowheads="1"/>
          </p:cNvSpPr>
          <p:nvPr/>
        </p:nvSpPr>
        <p:spPr bwMode="auto">
          <a:xfrm rot="2510963">
            <a:off x="544513" y="133985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R</a:t>
            </a:r>
          </a:p>
        </p:txBody>
      </p:sp>
      <p:sp>
        <p:nvSpPr>
          <p:cNvPr id="7182" name="Text Box 19">
            <a:extLst>
              <a:ext uri="{FF2B5EF4-FFF2-40B4-BE49-F238E27FC236}">
                <a16:creationId xmlns:a16="http://schemas.microsoft.com/office/drawing/2014/main" id="{35E5B4C7-69F7-4F14-B53E-5BA5BCE3C29F}"/>
              </a:ext>
            </a:extLst>
          </p:cNvPr>
          <p:cNvSpPr txBox="1">
            <a:spLocks noChangeArrowheads="1"/>
          </p:cNvSpPr>
          <p:nvPr/>
        </p:nvSpPr>
        <p:spPr bwMode="auto">
          <a:xfrm rot="-1491525">
            <a:off x="1393825" y="1390650"/>
            <a:ext cx="336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B</a:t>
            </a:r>
          </a:p>
        </p:txBody>
      </p:sp>
      <p:sp>
        <p:nvSpPr>
          <p:cNvPr id="7183" name="Text Box 20">
            <a:extLst>
              <a:ext uri="{FF2B5EF4-FFF2-40B4-BE49-F238E27FC236}">
                <a16:creationId xmlns:a16="http://schemas.microsoft.com/office/drawing/2014/main" id="{13734664-595B-4CF5-A66F-4F9D9021F9B6}"/>
              </a:ext>
            </a:extLst>
          </p:cNvPr>
          <p:cNvSpPr txBox="1">
            <a:spLocks noChangeArrowheads="1"/>
          </p:cNvSpPr>
          <p:nvPr/>
        </p:nvSpPr>
        <p:spPr bwMode="auto">
          <a:xfrm rot="-4853152">
            <a:off x="537369" y="2082007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G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2364462"/>
            <a:ext cx="9296400" cy="44935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dirty="0">
                <a:solidFill>
                  <a:srgbClr val="0000FF"/>
                </a:solidFill>
                <a:latin typeface="Courier New"/>
              </a:rPr>
              <a:t>function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 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feature_search_demo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(data)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</a:t>
            </a:r>
          </a:p>
          <a:p>
            <a:r>
              <a:rPr lang="en-US" sz="1100" dirty="0" err="1">
                <a:solidFill>
                  <a:srgbClr val="000000"/>
                </a:solidFill>
                <a:highlight>
                  <a:srgbClr val="FFFF00"/>
                </a:highlight>
                <a:latin typeface="Courier New"/>
              </a:rPr>
              <a:t>current_set_of_features</a:t>
            </a:r>
            <a:r>
              <a:rPr lang="en-US" sz="1100" dirty="0">
                <a:solidFill>
                  <a:srgbClr val="000000"/>
                </a:solidFill>
                <a:highlight>
                  <a:srgbClr val="FFFF00"/>
                </a:highlight>
                <a:latin typeface="Courier New"/>
              </a:rPr>
              <a:t> = []; </a:t>
            </a:r>
            <a:r>
              <a:rPr lang="en-US" sz="1100" dirty="0">
                <a:solidFill>
                  <a:srgbClr val="228B22"/>
                </a:solidFill>
                <a:highlight>
                  <a:srgbClr val="FFFF00"/>
                </a:highlight>
                <a:latin typeface="Courier New"/>
              </a:rPr>
              <a:t>% Initialize an empty set</a:t>
            </a:r>
          </a:p>
          <a:p>
            <a:r>
              <a:rPr lang="en-US" sz="1100" dirty="0">
                <a:solidFill>
                  <a:srgbClr val="228B22"/>
                </a:solidFill>
                <a:latin typeface="Courier New"/>
              </a:rPr>
              <a:t> </a:t>
            </a:r>
          </a:p>
          <a:p>
            <a:r>
              <a:rPr lang="en-US" sz="1100" dirty="0">
                <a:solidFill>
                  <a:srgbClr val="0000FF"/>
                </a:solidFill>
                <a:latin typeface="Courier New"/>
              </a:rPr>
              <a:t>for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i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 = 1 : size(data,2)-1 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disp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([</a:t>
            </a:r>
            <a:r>
              <a:rPr lang="en-US" sz="1100" dirty="0">
                <a:solidFill>
                  <a:srgbClr val="A020F0"/>
                </a:solidFill>
                <a:latin typeface="Courier New"/>
              </a:rPr>
              <a:t>'On the '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,num2str(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i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),</a:t>
            </a:r>
            <a:r>
              <a:rPr lang="en-US" sz="1100" dirty="0">
                <a:solidFill>
                  <a:srgbClr val="A020F0"/>
                </a:solidFill>
                <a:latin typeface="Courier New"/>
              </a:rPr>
              <a:t>'</a:t>
            </a:r>
            <a:r>
              <a:rPr lang="en-US" sz="1100" dirty="0" err="1">
                <a:solidFill>
                  <a:srgbClr val="A020F0"/>
                </a:solidFill>
                <a:latin typeface="Courier New"/>
              </a:rPr>
              <a:t>th</a:t>
            </a:r>
            <a:r>
              <a:rPr lang="en-US" sz="1100" dirty="0">
                <a:solidFill>
                  <a:srgbClr val="A020F0"/>
                </a:solidFill>
                <a:latin typeface="Courier New"/>
              </a:rPr>
              <a:t> level of the search tree'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])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feature_to_add_at_this_level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 = [];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best_so_far_accuracy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    = 0;    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</a:t>
            </a:r>
            <a:r>
              <a:rPr lang="en-US" sz="1100" dirty="0">
                <a:solidFill>
                  <a:srgbClr val="0000FF"/>
                </a:solidFill>
                <a:latin typeface="Courier New"/>
              </a:rPr>
              <a:t>for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 k = 1 : size(data,2)-1 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  </a:t>
            </a:r>
            <a:r>
              <a:rPr lang="en-US" sz="1100" dirty="0">
                <a:solidFill>
                  <a:srgbClr val="0000FF"/>
                </a:solidFill>
                <a:highlight>
                  <a:srgbClr val="FFFF00"/>
                </a:highlight>
                <a:latin typeface="Courier New"/>
              </a:rPr>
              <a:t>if</a:t>
            </a:r>
            <a:r>
              <a:rPr lang="en-US" sz="1100" dirty="0">
                <a:solidFill>
                  <a:srgbClr val="000000"/>
                </a:solidFill>
                <a:highlight>
                  <a:srgbClr val="FFFF00"/>
                </a:highlight>
                <a:latin typeface="Courier New"/>
              </a:rPr>
              <a:t> </a:t>
            </a:r>
            <a:r>
              <a:rPr lang="en-US" sz="1100" dirty="0" err="1">
                <a:solidFill>
                  <a:srgbClr val="000000"/>
                </a:solidFill>
                <a:highlight>
                  <a:srgbClr val="FFFF00"/>
                </a:highlight>
                <a:latin typeface="Courier New"/>
              </a:rPr>
              <a:t>isempty</a:t>
            </a:r>
            <a:r>
              <a:rPr lang="en-US" sz="1100" dirty="0">
                <a:solidFill>
                  <a:srgbClr val="000000"/>
                </a:solidFill>
                <a:highlight>
                  <a:srgbClr val="FFFF00"/>
                </a:highlight>
                <a:latin typeface="Courier New"/>
              </a:rPr>
              <a:t>(intersect(</a:t>
            </a:r>
            <a:r>
              <a:rPr lang="en-US" sz="1100" dirty="0" err="1">
                <a:solidFill>
                  <a:srgbClr val="000000"/>
                </a:solidFill>
                <a:highlight>
                  <a:srgbClr val="FFFF00"/>
                </a:highlight>
                <a:latin typeface="Courier New"/>
              </a:rPr>
              <a:t>current_set_of_features,k</a:t>
            </a:r>
            <a:r>
              <a:rPr lang="en-US" sz="1100" dirty="0">
                <a:solidFill>
                  <a:srgbClr val="000000"/>
                </a:solidFill>
                <a:highlight>
                  <a:srgbClr val="FFFF00"/>
                </a:highlight>
                <a:latin typeface="Courier New"/>
              </a:rPr>
              <a:t>)) </a:t>
            </a:r>
            <a:r>
              <a:rPr lang="en-US" sz="1100" dirty="0">
                <a:solidFill>
                  <a:srgbClr val="228B22"/>
                </a:solidFill>
                <a:highlight>
                  <a:srgbClr val="FFFF00"/>
                </a:highlight>
                <a:latin typeface="Courier New"/>
              </a:rPr>
              <a:t>% Only consider adding, if not already added</a:t>
            </a:r>
            <a:r>
              <a:rPr lang="en-US" sz="1100" dirty="0">
                <a:solidFill>
                  <a:srgbClr val="228B22"/>
                </a:solidFill>
                <a:latin typeface="Courier New"/>
              </a:rPr>
              <a:t>.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  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disp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([</a:t>
            </a:r>
            <a:r>
              <a:rPr lang="en-US" sz="1100" dirty="0">
                <a:solidFill>
                  <a:srgbClr val="A020F0"/>
                </a:solidFill>
                <a:latin typeface="Courier New"/>
              </a:rPr>
              <a:t>'--Considering adding the '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, num2str(k),</a:t>
            </a:r>
            <a:r>
              <a:rPr lang="en-US" sz="1100" dirty="0">
                <a:solidFill>
                  <a:srgbClr val="A020F0"/>
                </a:solidFill>
                <a:latin typeface="Courier New"/>
              </a:rPr>
              <a:t>' feature'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])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   accuracy =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leave_one_out_cross_validation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(data,current_set_of_features,k+1);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   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   </a:t>
            </a:r>
            <a:r>
              <a:rPr lang="en-US" sz="1100" dirty="0">
                <a:solidFill>
                  <a:srgbClr val="0000FF"/>
                </a:solidFill>
                <a:latin typeface="Courier New"/>
              </a:rPr>
              <a:t>if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 accuracy &gt;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best_so_far_accuracy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 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      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best_so_far_accuracy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 = accuracy;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      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feature_to_add_at_this_level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 = k;            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   </a:t>
            </a:r>
            <a:r>
              <a:rPr lang="en-US" sz="1100" dirty="0">
                <a:solidFill>
                  <a:srgbClr val="0000FF"/>
                </a:solidFill>
                <a:latin typeface="Courier New"/>
              </a:rPr>
              <a:t>end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        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 </a:t>
            </a:r>
            <a:r>
              <a:rPr lang="en-US" sz="1100" dirty="0">
                <a:solidFill>
                  <a:srgbClr val="0000FF"/>
                </a:solidFill>
                <a:latin typeface="Courier New"/>
              </a:rPr>
              <a:t>end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</a:t>
            </a:r>
            <a:r>
              <a:rPr lang="en-US" sz="1100" dirty="0">
                <a:solidFill>
                  <a:srgbClr val="0000FF"/>
                </a:solidFill>
                <a:latin typeface="Courier New"/>
              </a:rPr>
              <a:t>end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current_set_of_features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(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i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) =  </a:t>
            </a:r>
            <a:r>
              <a:rPr lang="en-US" sz="1100" dirty="0" err="1">
                <a:solidFill>
                  <a:srgbClr val="000000"/>
                </a:solidFill>
                <a:latin typeface="Courier New"/>
              </a:rPr>
              <a:t>feature_to_add_at_this_level</a:t>
            </a:r>
            <a:r>
              <a:rPr lang="en-US" sz="1100" dirty="0">
                <a:solidFill>
                  <a:srgbClr val="000000"/>
                </a:solidFill>
                <a:latin typeface="Courier New"/>
              </a:rPr>
              <a:t>;</a:t>
            </a: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</a:t>
            </a:r>
            <a:r>
              <a:rPr lang="en-US" sz="1050" dirty="0" err="1">
                <a:solidFill>
                  <a:srgbClr val="000000"/>
                </a:solidFill>
                <a:latin typeface="Courier New"/>
              </a:rPr>
              <a:t>disp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([</a:t>
            </a:r>
            <a:r>
              <a:rPr lang="en-US" sz="1050" dirty="0">
                <a:solidFill>
                  <a:srgbClr val="A020F0"/>
                </a:solidFill>
                <a:latin typeface="Courier New"/>
              </a:rPr>
              <a:t>'On level '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, num2str(</a:t>
            </a:r>
            <a:r>
              <a:rPr lang="en-US" sz="1050" dirty="0" err="1">
                <a:solidFill>
                  <a:srgbClr val="000000"/>
                </a:solidFill>
                <a:latin typeface="Courier New"/>
              </a:rPr>
              <a:t>i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),</a:t>
            </a:r>
            <a:r>
              <a:rPr lang="en-US" sz="1050" dirty="0">
                <a:solidFill>
                  <a:srgbClr val="A020F0"/>
                </a:solidFill>
                <a:latin typeface="Courier New"/>
              </a:rPr>
              <a:t>' </a:t>
            </a:r>
            <a:r>
              <a:rPr lang="en-US" sz="1050" dirty="0" err="1">
                <a:solidFill>
                  <a:srgbClr val="A020F0"/>
                </a:solidFill>
                <a:latin typeface="Courier New"/>
              </a:rPr>
              <a:t>i</a:t>
            </a:r>
            <a:r>
              <a:rPr lang="en-US" sz="1050" dirty="0">
                <a:solidFill>
                  <a:srgbClr val="A020F0"/>
                </a:solidFill>
                <a:latin typeface="Courier New"/>
              </a:rPr>
              <a:t> added feature '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, num2str(</a:t>
            </a:r>
            <a:r>
              <a:rPr lang="en-US" sz="1050" dirty="0" err="1">
                <a:solidFill>
                  <a:srgbClr val="000000"/>
                </a:solidFill>
                <a:latin typeface="Courier New"/>
              </a:rPr>
              <a:t>feature_to_add_at_this_level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), </a:t>
            </a:r>
            <a:r>
              <a:rPr lang="en-US" sz="1050" dirty="0">
                <a:solidFill>
                  <a:srgbClr val="A020F0"/>
                </a:solidFill>
                <a:latin typeface="Courier New"/>
              </a:rPr>
              <a:t>' to current set'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])</a:t>
            </a:r>
            <a:endParaRPr lang="en-US" sz="1100" dirty="0">
              <a:solidFill>
                <a:srgbClr val="000000"/>
              </a:solidFill>
              <a:latin typeface="Courier New"/>
            </a:endParaRPr>
          </a:p>
          <a:p>
            <a:r>
              <a:rPr lang="en-US" sz="1100" dirty="0">
                <a:solidFill>
                  <a:srgbClr val="000000"/>
                </a:solidFill>
                <a:latin typeface="Courier New"/>
              </a:rPr>
              <a:t>        </a:t>
            </a:r>
          </a:p>
          <a:p>
            <a:r>
              <a:rPr lang="en-US" sz="1100" dirty="0">
                <a:solidFill>
                  <a:srgbClr val="0000FF"/>
                </a:solidFill>
                <a:latin typeface="Courier New"/>
              </a:rPr>
              <a:t> end </a:t>
            </a:r>
          </a:p>
          <a:p>
            <a:r>
              <a:rPr lang="en-US" sz="1100" dirty="0">
                <a:solidFill>
                  <a:srgbClr val="0000FF"/>
                </a:solidFill>
                <a:latin typeface="Courier New"/>
              </a:rPr>
              <a:t>end</a:t>
            </a:r>
          </a:p>
        </p:txBody>
      </p:sp>
      <p:sp>
        <p:nvSpPr>
          <p:cNvPr id="6" name="Rectangle 5"/>
          <p:cNvSpPr/>
          <p:nvPr/>
        </p:nvSpPr>
        <p:spPr>
          <a:xfrm>
            <a:off x="6044724" y="34184"/>
            <a:ext cx="3048000" cy="360098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lang="en-US" sz="1200" dirty="0"/>
              <a:t>EDU&gt;&gt; </a:t>
            </a:r>
            <a:r>
              <a:rPr lang="en-US" sz="1200" dirty="0" err="1"/>
              <a:t>feature_search_demo</a:t>
            </a:r>
            <a:r>
              <a:rPr lang="en-US" sz="1200" dirty="0"/>
              <a:t>(</a:t>
            </a:r>
            <a:r>
              <a:rPr lang="en-US" sz="1200" dirty="0" err="1"/>
              <a:t>mydata</a:t>
            </a:r>
            <a:r>
              <a:rPr lang="en-US" sz="1200" dirty="0"/>
              <a:t>)</a:t>
            </a:r>
          </a:p>
          <a:p>
            <a:r>
              <a:rPr lang="en-US" sz="1200" dirty="0"/>
              <a:t>On the 1th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2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--Considering adding the 4 feature</a:t>
            </a:r>
          </a:p>
          <a:p>
            <a:r>
              <a:rPr lang="en-US" sz="1200" dirty="0"/>
              <a:t>On level 1 </a:t>
            </a:r>
            <a:r>
              <a:rPr lang="en-US" sz="1200" dirty="0" err="1"/>
              <a:t>i</a:t>
            </a:r>
            <a:r>
              <a:rPr lang="en-US" sz="1200" dirty="0"/>
              <a:t> added feature 4 to current set</a:t>
            </a:r>
          </a:p>
          <a:p>
            <a:r>
              <a:rPr lang="en-US" sz="1200" dirty="0"/>
              <a:t>On the 2th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2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On level 2 </a:t>
            </a:r>
            <a:r>
              <a:rPr lang="en-US" sz="1200" dirty="0" err="1"/>
              <a:t>i</a:t>
            </a:r>
            <a:r>
              <a:rPr lang="en-US" sz="1200" dirty="0"/>
              <a:t> added feature 2 to current set</a:t>
            </a:r>
          </a:p>
          <a:p>
            <a:r>
              <a:rPr lang="en-US" sz="1200" dirty="0"/>
              <a:t>On the 3th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On level 3 </a:t>
            </a:r>
            <a:r>
              <a:rPr lang="en-US" sz="1200" dirty="0" err="1"/>
              <a:t>i</a:t>
            </a:r>
            <a:r>
              <a:rPr lang="en-US" sz="1200" dirty="0"/>
              <a:t> added feature 1 to current set</a:t>
            </a:r>
          </a:p>
          <a:p>
            <a:r>
              <a:rPr lang="en-US" sz="1200" dirty="0"/>
              <a:t>On the 4th level of the search tree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On level 4 </a:t>
            </a:r>
            <a:r>
              <a:rPr lang="en-US" sz="1200" dirty="0" err="1"/>
              <a:t>i</a:t>
            </a:r>
            <a:r>
              <a:rPr lang="en-US" sz="1200" dirty="0"/>
              <a:t> added feature 3 to current set</a:t>
            </a:r>
          </a:p>
        </p:txBody>
      </p:sp>
      <p:sp>
        <p:nvSpPr>
          <p:cNvPr id="7" name="Down Arrow 6"/>
          <p:cNvSpPr/>
          <p:nvPr/>
        </p:nvSpPr>
        <p:spPr>
          <a:xfrm rot="16200000">
            <a:off x="351446" y="3949938"/>
            <a:ext cx="194416" cy="440108"/>
          </a:xfrm>
          <a:prstGeom prst="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228600" y="304800"/>
            <a:ext cx="4343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…We need an IF statement in the inner loop that says “only consider adding this feature, if it was not already added”</a:t>
            </a: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6044724" y="34184"/>
            <a:ext cx="3048000" cy="360098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>
            <a:spAutoFit/>
          </a:bodyPr>
          <a:lstStyle/>
          <a:p>
            <a:r>
              <a:rPr lang="en-US" sz="1200" dirty="0"/>
              <a:t>EDU&gt;&gt; </a:t>
            </a:r>
            <a:r>
              <a:rPr lang="en-US" sz="1200" dirty="0" err="1"/>
              <a:t>feature_search_demo</a:t>
            </a:r>
            <a:r>
              <a:rPr lang="en-US" sz="1200" dirty="0"/>
              <a:t>(</a:t>
            </a:r>
            <a:r>
              <a:rPr lang="en-US" sz="1200" dirty="0" err="1"/>
              <a:t>mydata</a:t>
            </a:r>
            <a:r>
              <a:rPr lang="en-US" sz="1200" dirty="0"/>
              <a:t>)</a:t>
            </a:r>
          </a:p>
          <a:p>
            <a:r>
              <a:rPr lang="en-US" sz="1200" dirty="0"/>
              <a:t>On the 1th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2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--Considering adding the 4 feature</a:t>
            </a:r>
          </a:p>
          <a:p>
            <a:r>
              <a:rPr lang="en-US" sz="1200" dirty="0"/>
              <a:t>On level 1 </a:t>
            </a:r>
            <a:r>
              <a:rPr lang="en-US" sz="1200" dirty="0" err="1"/>
              <a:t>i</a:t>
            </a:r>
            <a:r>
              <a:rPr lang="en-US" sz="1200" dirty="0"/>
              <a:t> added </a:t>
            </a:r>
            <a:r>
              <a:rPr lang="en-US" sz="1200" b="1" dirty="0">
                <a:solidFill>
                  <a:srgbClr val="00B050"/>
                </a:solidFill>
              </a:rPr>
              <a:t>feature 4 to current set</a:t>
            </a:r>
          </a:p>
          <a:p>
            <a:r>
              <a:rPr lang="en-US" sz="1200" dirty="0"/>
              <a:t>On the 2th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2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On level 2 </a:t>
            </a:r>
            <a:r>
              <a:rPr lang="en-US" sz="1200" dirty="0" err="1"/>
              <a:t>i</a:t>
            </a:r>
            <a:r>
              <a:rPr lang="en-US" sz="1200" dirty="0"/>
              <a:t> added </a:t>
            </a:r>
            <a:r>
              <a:rPr lang="en-US" sz="1200" b="1" dirty="0">
                <a:solidFill>
                  <a:srgbClr val="C00000"/>
                </a:solidFill>
              </a:rPr>
              <a:t>feature 2 to current set</a:t>
            </a:r>
          </a:p>
          <a:p>
            <a:r>
              <a:rPr lang="en-US" sz="1200" dirty="0"/>
              <a:t>On the 3th level of the search tree</a:t>
            </a:r>
          </a:p>
          <a:p>
            <a:r>
              <a:rPr lang="en-US" sz="1200" dirty="0"/>
              <a:t>--Considering adding the 1 feature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On level 3 </a:t>
            </a:r>
            <a:r>
              <a:rPr lang="en-US" sz="1200" dirty="0" err="1"/>
              <a:t>i</a:t>
            </a:r>
            <a:r>
              <a:rPr lang="en-US" sz="1200" dirty="0"/>
              <a:t> added </a:t>
            </a:r>
            <a:r>
              <a:rPr lang="en-US" sz="1200" b="1" dirty="0">
                <a:solidFill>
                  <a:srgbClr val="FFC000"/>
                </a:solidFill>
              </a:rPr>
              <a:t>feature 1 to current set</a:t>
            </a:r>
          </a:p>
          <a:p>
            <a:r>
              <a:rPr lang="en-US" sz="1200" dirty="0"/>
              <a:t>On the 4th level of the search tree</a:t>
            </a:r>
          </a:p>
          <a:p>
            <a:r>
              <a:rPr lang="en-US" sz="1200" dirty="0"/>
              <a:t>--Considering adding the 3 feature</a:t>
            </a:r>
          </a:p>
          <a:p>
            <a:r>
              <a:rPr lang="en-US" sz="1200" dirty="0"/>
              <a:t>On level 4 </a:t>
            </a:r>
            <a:r>
              <a:rPr lang="en-US" sz="1200" dirty="0" err="1"/>
              <a:t>i</a:t>
            </a:r>
            <a:r>
              <a:rPr lang="en-US" sz="1200" dirty="0"/>
              <a:t> added </a:t>
            </a:r>
            <a:r>
              <a:rPr lang="en-US" sz="1200" b="1" dirty="0">
                <a:solidFill>
                  <a:srgbClr val="00B0F0"/>
                </a:solidFill>
              </a:rPr>
              <a:t>feature 3 to current set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28600" y="304800"/>
            <a:ext cx="5410200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We are done with the search!</a:t>
            </a:r>
          </a:p>
          <a:p>
            <a:endParaRPr lang="en-US" dirty="0">
              <a:solidFill>
                <a:srgbClr val="C00000"/>
              </a:solidFill>
            </a:endParaRPr>
          </a:p>
          <a:p>
            <a:r>
              <a:rPr lang="en-US" dirty="0">
                <a:solidFill>
                  <a:srgbClr val="C00000"/>
                </a:solidFill>
              </a:rPr>
              <a:t>The code is the previous slide is all you need.</a:t>
            </a:r>
          </a:p>
          <a:p>
            <a:r>
              <a:rPr lang="en-US" dirty="0">
                <a:solidFill>
                  <a:srgbClr val="C00000"/>
                </a:solidFill>
              </a:rPr>
              <a:t>You just have to replace the stub function </a:t>
            </a:r>
            <a:r>
              <a:rPr lang="en-US" dirty="0" err="1">
                <a:solidFill>
                  <a:srgbClr val="000000"/>
                </a:solidFill>
                <a:latin typeface="Courier New"/>
              </a:rPr>
              <a:t>leave_one_out_cross_validation</a:t>
            </a:r>
            <a:r>
              <a:rPr lang="en-US" dirty="0">
                <a:solidFill>
                  <a:srgbClr val="000000"/>
                </a:solidFill>
                <a:latin typeface="Courier New"/>
              </a:rPr>
              <a:t> </a:t>
            </a:r>
            <a:r>
              <a:rPr lang="en-US" dirty="0">
                <a:solidFill>
                  <a:srgbClr val="C00000"/>
                </a:solidFill>
              </a:rPr>
              <a:t>with a real function, and echo the numbers it returned to the screen. </a:t>
            </a:r>
          </a:p>
        </p:txBody>
      </p:sp>
      <p:sp>
        <p:nvSpPr>
          <p:cNvPr id="9" name="Line 3"/>
          <p:cNvSpPr>
            <a:spLocks noChangeShapeType="1"/>
          </p:cNvSpPr>
          <p:nvPr/>
        </p:nvSpPr>
        <p:spPr bwMode="auto">
          <a:xfrm flipH="1">
            <a:off x="2213148" y="4989806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0" name="Line 4"/>
          <p:cNvSpPr>
            <a:spLocks noChangeShapeType="1"/>
          </p:cNvSpPr>
          <p:nvPr/>
        </p:nvSpPr>
        <p:spPr bwMode="auto">
          <a:xfrm flipH="1">
            <a:off x="1455942" y="3643662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1" name="Line 5"/>
          <p:cNvSpPr>
            <a:spLocks noChangeShapeType="1"/>
          </p:cNvSpPr>
          <p:nvPr/>
        </p:nvSpPr>
        <p:spPr bwMode="auto">
          <a:xfrm>
            <a:off x="2715238" y="3643662"/>
            <a:ext cx="82505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2" name="Line 6"/>
          <p:cNvSpPr>
            <a:spLocks noChangeShapeType="1"/>
          </p:cNvSpPr>
          <p:nvPr/>
        </p:nvSpPr>
        <p:spPr bwMode="auto">
          <a:xfrm flipH="1">
            <a:off x="2194150" y="3730510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3" name="Line 7"/>
          <p:cNvSpPr>
            <a:spLocks noChangeShapeType="1"/>
          </p:cNvSpPr>
          <p:nvPr/>
        </p:nvSpPr>
        <p:spPr bwMode="auto">
          <a:xfrm>
            <a:off x="2584966" y="3730510"/>
            <a:ext cx="217120" cy="26054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4" name="Line 8"/>
          <p:cNvSpPr>
            <a:spLocks noChangeShapeType="1"/>
          </p:cNvSpPr>
          <p:nvPr/>
        </p:nvSpPr>
        <p:spPr bwMode="auto">
          <a:xfrm flipH="1">
            <a:off x="457190" y="4208174"/>
            <a:ext cx="56451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1238822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>
            <a:off x="1455942" y="4251598"/>
            <a:ext cx="1302720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7" name="Line 11"/>
          <p:cNvSpPr>
            <a:spLocks noChangeShapeType="1"/>
          </p:cNvSpPr>
          <p:nvPr/>
        </p:nvSpPr>
        <p:spPr bwMode="auto">
          <a:xfrm flipH="1">
            <a:off x="630886" y="4251598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8" name="Line 12"/>
          <p:cNvSpPr>
            <a:spLocks noChangeShapeType="1"/>
          </p:cNvSpPr>
          <p:nvPr/>
        </p:nvSpPr>
        <p:spPr bwMode="auto">
          <a:xfrm>
            <a:off x="2063878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9" name="Line 13"/>
          <p:cNvSpPr>
            <a:spLocks noChangeShapeType="1"/>
          </p:cNvSpPr>
          <p:nvPr/>
        </p:nvSpPr>
        <p:spPr bwMode="auto">
          <a:xfrm>
            <a:off x="2280998" y="4251598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0" name="Line 14"/>
          <p:cNvSpPr>
            <a:spLocks noChangeShapeType="1"/>
          </p:cNvSpPr>
          <p:nvPr/>
        </p:nvSpPr>
        <p:spPr bwMode="auto">
          <a:xfrm flipH="1">
            <a:off x="1455942" y="4208174"/>
            <a:ext cx="1215872" cy="52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1" name="Line 15"/>
          <p:cNvSpPr>
            <a:spLocks noChangeShapeType="1"/>
          </p:cNvSpPr>
          <p:nvPr/>
        </p:nvSpPr>
        <p:spPr bwMode="auto">
          <a:xfrm flipH="1">
            <a:off x="2237574" y="4295022"/>
            <a:ext cx="564512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2" name="Line 16"/>
          <p:cNvSpPr>
            <a:spLocks noChangeShapeType="1"/>
          </p:cNvSpPr>
          <p:nvPr/>
        </p:nvSpPr>
        <p:spPr bwMode="auto">
          <a:xfrm>
            <a:off x="3106054" y="4251598"/>
            <a:ext cx="1215872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3" name="Line 17"/>
          <p:cNvSpPr>
            <a:spLocks noChangeShapeType="1"/>
          </p:cNvSpPr>
          <p:nvPr/>
        </p:nvSpPr>
        <p:spPr bwMode="auto">
          <a:xfrm flipH="1">
            <a:off x="2975782" y="4208174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4" name="Line 18"/>
          <p:cNvSpPr>
            <a:spLocks noChangeShapeType="1"/>
          </p:cNvSpPr>
          <p:nvPr/>
        </p:nvSpPr>
        <p:spPr bwMode="auto">
          <a:xfrm>
            <a:off x="3713990" y="4295022"/>
            <a:ext cx="0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5" name="Line 19"/>
          <p:cNvSpPr>
            <a:spLocks noChangeShapeType="1"/>
          </p:cNvSpPr>
          <p:nvPr/>
        </p:nvSpPr>
        <p:spPr bwMode="auto">
          <a:xfrm>
            <a:off x="3974534" y="4208174"/>
            <a:ext cx="52108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6" name="Line 20"/>
          <p:cNvSpPr>
            <a:spLocks noChangeShapeType="1"/>
          </p:cNvSpPr>
          <p:nvPr/>
        </p:nvSpPr>
        <p:spPr bwMode="auto">
          <a:xfrm>
            <a:off x="413766" y="5076654"/>
            <a:ext cx="173696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7" name="Line 21"/>
          <p:cNvSpPr>
            <a:spLocks noChangeShapeType="1"/>
          </p:cNvSpPr>
          <p:nvPr/>
        </p:nvSpPr>
        <p:spPr bwMode="auto">
          <a:xfrm>
            <a:off x="674310" y="4989806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8" name="Line 22"/>
          <p:cNvSpPr>
            <a:spLocks noChangeShapeType="1"/>
          </p:cNvSpPr>
          <p:nvPr/>
        </p:nvSpPr>
        <p:spPr bwMode="auto">
          <a:xfrm flipH="1">
            <a:off x="875146" y="5084795"/>
            <a:ext cx="303968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29" name="Line 23"/>
          <p:cNvSpPr>
            <a:spLocks noChangeShapeType="1"/>
          </p:cNvSpPr>
          <p:nvPr/>
        </p:nvSpPr>
        <p:spPr bwMode="auto">
          <a:xfrm>
            <a:off x="1499366" y="4989806"/>
            <a:ext cx="125929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0" name="Line 24"/>
          <p:cNvSpPr>
            <a:spLocks noChangeShapeType="1"/>
          </p:cNvSpPr>
          <p:nvPr/>
        </p:nvSpPr>
        <p:spPr bwMode="auto">
          <a:xfrm flipH="1">
            <a:off x="1081410" y="5030516"/>
            <a:ext cx="797916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1" name="Line 25"/>
          <p:cNvSpPr>
            <a:spLocks noChangeShapeType="1"/>
          </p:cNvSpPr>
          <p:nvPr/>
        </p:nvSpPr>
        <p:spPr bwMode="auto">
          <a:xfrm>
            <a:off x="2280998" y="5033230"/>
            <a:ext cx="1693536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2" name="Line 26"/>
          <p:cNvSpPr>
            <a:spLocks noChangeShapeType="1"/>
          </p:cNvSpPr>
          <p:nvPr/>
        </p:nvSpPr>
        <p:spPr bwMode="auto">
          <a:xfrm flipH="1">
            <a:off x="1944462" y="4989806"/>
            <a:ext cx="694784" cy="3908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3" name="Line 27"/>
          <p:cNvSpPr>
            <a:spLocks noChangeShapeType="1"/>
          </p:cNvSpPr>
          <p:nvPr/>
        </p:nvSpPr>
        <p:spPr bwMode="auto">
          <a:xfrm>
            <a:off x="2888934" y="5076654"/>
            <a:ext cx="173696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4" name="Line 28"/>
          <p:cNvSpPr>
            <a:spLocks noChangeShapeType="1"/>
          </p:cNvSpPr>
          <p:nvPr/>
        </p:nvSpPr>
        <p:spPr bwMode="auto">
          <a:xfrm>
            <a:off x="3713990" y="5076654"/>
            <a:ext cx="477664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5" name="Line 29"/>
          <p:cNvSpPr>
            <a:spLocks noChangeShapeType="1"/>
          </p:cNvSpPr>
          <p:nvPr/>
        </p:nvSpPr>
        <p:spPr bwMode="auto">
          <a:xfrm flipH="1">
            <a:off x="3334030" y="4981664"/>
            <a:ext cx="955328" cy="4776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6" name="Line 30"/>
          <p:cNvSpPr>
            <a:spLocks noChangeShapeType="1"/>
          </p:cNvSpPr>
          <p:nvPr/>
        </p:nvSpPr>
        <p:spPr bwMode="auto">
          <a:xfrm flipH="1">
            <a:off x="4408773" y="5076654"/>
            <a:ext cx="130272" cy="3473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7" name="Line 31"/>
          <p:cNvSpPr>
            <a:spLocks noChangeShapeType="1"/>
          </p:cNvSpPr>
          <p:nvPr/>
        </p:nvSpPr>
        <p:spPr bwMode="auto">
          <a:xfrm>
            <a:off x="717734" y="5858285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8" name="Line 32"/>
          <p:cNvSpPr>
            <a:spLocks noChangeShapeType="1"/>
          </p:cNvSpPr>
          <p:nvPr/>
        </p:nvSpPr>
        <p:spPr bwMode="auto">
          <a:xfrm flipH="1">
            <a:off x="2932358" y="5858285"/>
            <a:ext cx="1346144" cy="4342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9" name="Line 33"/>
          <p:cNvSpPr>
            <a:spLocks noChangeShapeType="1"/>
          </p:cNvSpPr>
          <p:nvPr/>
        </p:nvSpPr>
        <p:spPr bwMode="auto">
          <a:xfrm>
            <a:off x="1890182" y="5858285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40" name="Line 34"/>
          <p:cNvSpPr>
            <a:spLocks noChangeShapeType="1"/>
          </p:cNvSpPr>
          <p:nvPr/>
        </p:nvSpPr>
        <p:spPr bwMode="auto">
          <a:xfrm flipH="1">
            <a:off x="2758662" y="5858285"/>
            <a:ext cx="347392" cy="30396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41" name="Oval 35"/>
          <p:cNvSpPr>
            <a:spLocks noChangeArrowheads="1"/>
          </p:cNvSpPr>
          <p:nvPr/>
        </p:nvSpPr>
        <p:spPr bwMode="auto">
          <a:xfrm>
            <a:off x="997276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2" name="Oval 36"/>
          <p:cNvSpPr>
            <a:spLocks noChangeArrowheads="1"/>
          </p:cNvSpPr>
          <p:nvPr/>
        </p:nvSpPr>
        <p:spPr bwMode="auto">
          <a:xfrm>
            <a:off x="2280998" y="3469966"/>
            <a:ext cx="434240" cy="260544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3" name="Oval 37"/>
          <p:cNvSpPr>
            <a:spLocks noChangeArrowheads="1"/>
          </p:cNvSpPr>
          <p:nvPr/>
        </p:nvSpPr>
        <p:spPr bwMode="auto">
          <a:xfrm>
            <a:off x="3472444" y="3991054"/>
            <a:ext cx="521088" cy="313015"/>
          </a:xfrm>
          <a:prstGeom prst="ellipse">
            <a:avLst/>
          </a:prstGeom>
          <a:solidFill>
            <a:srgbClr val="00B05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4" name="Oval 38"/>
          <p:cNvSpPr>
            <a:spLocks noChangeArrowheads="1"/>
          </p:cNvSpPr>
          <p:nvPr/>
        </p:nvSpPr>
        <p:spPr bwMode="auto">
          <a:xfrm>
            <a:off x="2647388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5" name="Oval 39"/>
          <p:cNvSpPr>
            <a:spLocks noChangeArrowheads="1"/>
          </p:cNvSpPr>
          <p:nvPr/>
        </p:nvSpPr>
        <p:spPr bwMode="auto">
          <a:xfrm>
            <a:off x="1822332" y="3991054"/>
            <a:ext cx="521088" cy="313015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6" name="Oval 40"/>
          <p:cNvSpPr>
            <a:spLocks noChangeArrowheads="1"/>
          </p:cNvSpPr>
          <p:nvPr/>
        </p:nvSpPr>
        <p:spPr bwMode="auto">
          <a:xfrm>
            <a:off x="97133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7" name="Oval 41"/>
          <p:cNvSpPr>
            <a:spLocks noChangeArrowheads="1"/>
          </p:cNvSpPr>
          <p:nvPr/>
        </p:nvSpPr>
        <p:spPr bwMode="auto">
          <a:xfrm>
            <a:off x="355868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8" name="Oval 42"/>
          <p:cNvSpPr>
            <a:spLocks noChangeArrowheads="1"/>
          </p:cNvSpPr>
          <p:nvPr/>
        </p:nvSpPr>
        <p:spPr bwMode="auto">
          <a:xfrm>
            <a:off x="1513841" y="5380621"/>
            <a:ext cx="781632" cy="470427"/>
          </a:xfrm>
          <a:prstGeom prst="ellipse">
            <a:avLst/>
          </a:prstGeom>
          <a:solidFill>
            <a:srgbClr val="FFC0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49" name="Oval 43"/>
          <p:cNvSpPr>
            <a:spLocks noChangeArrowheads="1"/>
          </p:cNvSpPr>
          <p:nvPr/>
        </p:nvSpPr>
        <p:spPr bwMode="auto">
          <a:xfrm>
            <a:off x="2671814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0" name="Oval 44"/>
          <p:cNvSpPr>
            <a:spLocks noChangeArrowheads="1"/>
          </p:cNvSpPr>
          <p:nvPr/>
        </p:nvSpPr>
        <p:spPr bwMode="auto">
          <a:xfrm>
            <a:off x="3829787" y="5380621"/>
            <a:ext cx="781632" cy="470427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1" name="Oval 45"/>
          <p:cNvSpPr>
            <a:spLocks noChangeArrowheads="1"/>
          </p:cNvSpPr>
          <p:nvPr/>
        </p:nvSpPr>
        <p:spPr bwMode="auto">
          <a:xfrm>
            <a:off x="2020454" y="6118829"/>
            <a:ext cx="955328" cy="575368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2" name="Oval 46"/>
          <p:cNvSpPr>
            <a:spLocks noChangeArrowheads="1"/>
          </p:cNvSpPr>
          <p:nvPr/>
        </p:nvSpPr>
        <p:spPr bwMode="auto">
          <a:xfrm>
            <a:off x="4244124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3" name="Oval 47"/>
          <p:cNvSpPr>
            <a:spLocks noChangeArrowheads="1"/>
          </p:cNvSpPr>
          <p:nvPr/>
        </p:nvSpPr>
        <p:spPr bwMode="auto">
          <a:xfrm>
            <a:off x="925807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4" name="Oval 48"/>
          <p:cNvSpPr>
            <a:spLocks noChangeArrowheads="1"/>
          </p:cNvSpPr>
          <p:nvPr/>
        </p:nvSpPr>
        <p:spPr bwMode="auto">
          <a:xfrm>
            <a:off x="1755387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5" name="Oval 49"/>
          <p:cNvSpPr>
            <a:spLocks noChangeArrowheads="1"/>
          </p:cNvSpPr>
          <p:nvPr/>
        </p:nvSpPr>
        <p:spPr bwMode="auto">
          <a:xfrm>
            <a:off x="2584966" y="4684933"/>
            <a:ext cx="629648" cy="391721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6" name="Oval 50"/>
          <p:cNvSpPr>
            <a:spLocks noChangeArrowheads="1"/>
          </p:cNvSpPr>
          <p:nvPr/>
        </p:nvSpPr>
        <p:spPr bwMode="auto">
          <a:xfrm>
            <a:off x="3414545" y="4684933"/>
            <a:ext cx="629648" cy="391721"/>
          </a:xfrm>
          <a:prstGeom prst="ellipse">
            <a:avLst/>
          </a:prstGeom>
          <a:solidFill>
            <a:srgbClr val="C000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600"/>
          </a:p>
        </p:txBody>
      </p:sp>
      <p:sp>
        <p:nvSpPr>
          <p:cNvPr id="57" name="Text Box 51"/>
          <p:cNvSpPr txBox="1">
            <a:spLocks noChangeArrowheads="1"/>
          </p:cNvSpPr>
          <p:nvPr/>
        </p:nvSpPr>
        <p:spPr bwMode="auto">
          <a:xfrm>
            <a:off x="1168258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</a:t>
            </a:r>
          </a:p>
        </p:txBody>
      </p:sp>
      <p:sp>
        <p:nvSpPr>
          <p:cNvPr id="58" name="Text Box 52"/>
          <p:cNvSpPr txBox="1">
            <a:spLocks noChangeArrowheads="1"/>
          </p:cNvSpPr>
          <p:nvPr/>
        </p:nvSpPr>
        <p:spPr bwMode="auto">
          <a:xfrm>
            <a:off x="1993314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</a:t>
            </a:r>
          </a:p>
        </p:txBody>
      </p:sp>
      <p:sp>
        <p:nvSpPr>
          <p:cNvPr id="59" name="Text Box 53"/>
          <p:cNvSpPr txBox="1">
            <a:spLocks noChangeArrowheads="1"/>
          </p:cNvSpPr>
          <p:nvPr/>
        </p:nvSpPr>
        <p:spPr bwMode="auto">
          <a:xfrm>
            <a:off x="2818370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</a:t>
            </a:r>
          </a:p>
        </p:txBody>
      </p:sp>
      <p:sp>
        <p:nvSpPr>
          <p:cNvPr id="60" name="Text Box 54"/>
          <p:cNvSpPr txBox="1">
            <a:spLocks noChangeArrowheads="1"/>
          </p:cNvSpPr>
          <p:nvPr/>
        </p:nvSpPr>
        <p:spPr bwMode="auto">
          <a:xfrm>
            <a:off x="3643426" y="4034478"/>
            <a:ext cx="274114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4</a:t>
            </a:r>
          </a:p>
        </p:txBody>
      </p:sp>
      <p:sp>
        <p:nvSpPr>
          <p:cNvPr id="61" name="Text Box 55"/>
          <p:cNvSpPr txBox="1">
            <a:spLocks noChangeArrowheads="1"/>
          </p:cNvSpPr>
          <p:nvPr/>
        </p:nvSpPr>
        <p:spPr bwMode="auto">
          <a:xfrm>
            <a:off x="4425057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3,4</a:t>
            </a:r>
          </a:p>
        </p:txBody>
      </p:sp>
      <p:sp>
        <p:nvSpPr>
          <p:cNvPr id="62" name="Text Box 56"/>
          <p:cNvSpPr txBox="1">
            <a:spLocks noChangeArrowheads="1"/>
          </p:cNvSpPr>
          <p:nvPr/>
        </p:nvSpPr>
        <p:spPr bwMode="auto">
          <a:xfrm>
            <a:off x="3590955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2,4</a:t>
            </a:r>
          </a:p>
        </p:txBody>
      </p:sp>
      <p:sp>
        <p:nvSpPr>
          <p:cNvPr id="63" name="Text Box 57"/>
          <p:cNvSpPr txBox="1">
            <a:spLocks noChangeArrowheads="1"/>
          </p:cNvSpPr>
          <p:nvPr/>
        </p:nvSpPr>
        <p:spPr bwMode="auto">
          <a:xfrm>
            <a:off x="2756852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1,4</a:t>
            </a:r>
          </a:p>
        </p:txBody>
      </p:sp>
      <p:sp>
        <p:nvSpPr>
          <p:cNvPr id="64" name="Text Box 58"/>
          <p:cNvSpPr txBox="1">
            <a:spLocks noChangeArrowheads="1"/>
          </p:cNvSpPr>
          <p:nvPr/>
        </p:nvSpPr>
        <p:spPr bwMode="auto">
          <a:xfrm>
            <a:off x="1923655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2,3</a:t>
            </a:r>
          </a:p>
        </p:txBody>
      </p:sp>
      <p:sp>
        <p:nvSpPr>
          <p:cNvPr id="65" name="Text Box 59"/>
          <p:cNvSpPr txBox="1">
            <a:spLocks noChangeArrowheads="1"/>
          </p:cNvSpPr>
          <p:nvPr/>
        </p:nvSpPr>
        <p:spPr bwMode="auto">
          <a:xfrm>
            <a:off x="1089552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 dirty="0"/>
              <a:t>1,3</a:t>
            </a:r>
          </a:p>
        </p:txBody>
      </p:sp>
      <p:sp>
        <p:nvSpPr>
          <p:cNvPr id="66" name="Text Box 60"/>
          <p:cNvSpPr txBox="1">
            <a:spLocks noChangeArrowheads="1"/>
          </p:cNvSpPr>
          <p:nvPr/>
        </p:nvSpPr>
        <p:spPr bwMode="auto">
          <a:xfrm>
            <a:off x="256354" y="4772686"/>
            <a:ext cx="408909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</a:t>
            </a:r>
          </a:p>
        </p:txBody>
      </p:sp>
      <p:sp>
        <p:nvSpPr>
          <p:cNvPr id="67" name="Text Box 61"/>
          <p:cNvSpPr txBox="1">
            <a:spLocks noChangeArrowheads="1"/>
          </p:cNvSpPr>
          <p:nvPr/>
        </p:nvSpPr>
        <p:spPr bwMode="auto">
          <a:xfrm>
            <a:off x="4020672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2,3,4</a:t>
            </a:r>
          </a:p>
        </p:txBody>
      </p:sp>
      <p:sp>
        <p:nvSpPr>
          <p:cNvPr id="68" name="Text Box 62"/>
          <p:cNvSpPr txBox="1">
            <a:spLocks noChangeArrowheads="1"/>
          </p:cNvSpPr>
          <p:nvPr/>
        </p:nvSpPr>
        <p:spPr bwMode="auto">
          <a:xfrm>
            <a:off x="2864508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1,3,4</a:t>
            </a:r>
          </a:p>
        </p:txBody>
      </p:sp>
      <p:sp>
        <p:nvSpPr>
          <p:cNvPr id="69" name="Text Box 63"/>
          <p:cNvSpPr txBox="1">
            <a:spLocks noChangeArrowheads="1"/>
          </p:cNvSpPr>
          <p:nvPr/>
        </p:nvSpPr>
        <p:spPr bwMode="auto">
          <a:xfrm>
            <a:off x="1708344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1,2,4</a:t>
            </a:r>
          </a:p>
        </p:txBody>
      </p:sp>
      <p:sp>
        <p:nvSpPr>
          <p:cNvPr id="70" name="Text Box 64"/>
          <p:cNvSpPr txBox="1">
            <a:spLocks noChangeArrowheads="1"/>
          </p:cNvSpPr>
          <p:nvPr/>
        </p:nvSpPr>
        <p:spPr bwMode="auto">
          <a:xfrm>
            <a:off x="552180" y="5502751"/>
            <a:ext cx="543705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</a:t>
            </a:r>
          </a:p>
        </p:txBody>
      </p:sp>
      <p:sp>
        <p:nvSpPr>
          <p:cNvPr id="71" name="Text Box 65"/>
          <p:cNvSpPr txBox="1">
            <a:spLocks noChangeArrowheads="1"/>
          </p:cNvSpPr>
          <p:nvPr/>
        </p:nvSpPr>
        <p:spPr bwMode="auto">
          <a:xfrm>
            <a:off x="2245716" y="6292525"/>
            <a:ext cx="678500" cy="30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l" eaLnBrk="1" hangingPunct="1"/>
            <a:r>
              <a:rPr lang="en-US" altLang="en-US" sz="1400"/>
              <a:t>1,2,3,4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48000" y="3505200"/>
            <a:ext cx="5972175" cy="313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" name="Straight Arrow Connector 7"/>
          <p:cNvCxnSpPr/>
          <p:nvPr/>
        </p:nvCxnSpPr>
        <p:spPr>
          <a:xfrm>
            <a:off x="1447800" y="3886200"/>
            <a:ext cx="1447800" cy="4572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381001" y="2895600"/>
            <a:ext cx="2438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Class labels </a:t>
            </a:r>
            <a:r>
              <a:rPr lang="en-US" dirty="0"/>
              <a:t>are in the first column</a:t>
            </a:r>
          </a:p>
          <a:p>
            <a:r>
              <a:rPr lang="en-US" dirty="0"/>
              <a:t>Either a 1 or 2</a:t>
            </a:r>
          </a:p>
          <a:p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3200400" y="2057400"/>
            <a:ext cx="563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The second column up to the last column are the </a:t>
            </a:r>
            <a:r>
              <a:rPr lang="en-US" b="1" dirty="0"/>
              <a:t>features</a:t>
            </a:r>
          </a:p>
          <a:p>
            <a:endParaRPr lang="en-US" dirty="0"/>
          </a:p>
        </p:txBody>
      </p:sp>
      <p:cxnSp>
        <p:nvCxnSpPr>
          <p:cNvPr id="11" name="Straight Arrow Connector 10"/>
          <p:cNvCxnSpPr/>
          <p:nvPr/>
        </p:nvCxnSpPr>
        <p:spPr>
          <a:xfrm>
            <a:off x="4648200" y="2514600"/>
            <a:ext cx="152400" cy="9906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>
            <a:off x="4648200" y="2514600"/>
            <a:ext cx="3276600" cy="9144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592209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48000" y="3505200"/>
            <a:ext cx="5972175" cy="313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304800" y="609600"/>
            <a:ext cx="8396081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These numbers are in standard IEEE 754-1985, single precision format (space delimited)</a:t>
            </a:r>
          </a:p>
          <a:p>
            <a:endParaRPr lang="en-US" dirty="0"/>
          </a:p>
          <a:p>
            <a:r>
              <a:rPr lang="en-US" dirty="0"/>
              <a:t>You can use an off-the-shelf package to read them into your program.</a:t>
            </a:r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165824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2E020B-E306-4057-BC93-B412859E90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Part 2</a:t>
            </a:r>
          </a:p>
        </p:txBody>
      </p:sp>
    </p:spTree>
    <p:extLst>
      <p:ext uri="{BB962C8B-B14F-4D97-AF65-F5344CB8AC3E}">
        <p14:creationId xmlns:p14="http://schemas.microsoft.com/office/powerpoint/2010/main" val="289094431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roup 68">
            <a:extLst>
              <a:ext uri="{FF2B5EF4-FFF2-40B4-BE49-F238E27FC236}">
                <a16:creationId xmlns:a16="http://schemas.microsoft.com/office/drawing/2014/main" id="{645E8366-E895-4BD6-B4F7-91A64EC01EF6}"/>
              </a:ext>
            </a:extLst>
          </p:cNvPr>
          <p:cNvGrpSpPr/>
          <p:nvPr/>
        </p:nvGrpSpPr>
        <p:grpSpPr>
          <a:xfrm>
            <a:off x="97133" y="3469966"/>
            <a:ext cx="4776639" cy="3224231"/>
            <a:chOff x="97133" y="3469966"/>
            <a:chExt cx="4776639" cy="3224231"/>
          </a:xfrm>
        </p:grpSpPr>
        <p:sp>
          <p:nvSpPr>
            <p:cNvPr id="4" name="Line 3">
              <a:extLst>
                <a:ext uri="{FF2B5EF4-FFF2-40B4-BE49-F238E27FC236}">
                  <a16:creationId xmlns:a16="http://schemas.microsoft.com/office/drawing/2014/main" id="{DFADE1E4-C430-4B97-9467-329E6F8286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3148" y="4989806"/>
              <a:ext cx="1259296" cy="4776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5" name="Line 4">
              <a:extLst>
                <a:ext uri="{FF2B5EF4-FFF2-40B4-BE49-F238E27FC236}">
                  <a16:creationId xmlns:a16="http://schemas.microsoft.com/office/drawing/2014/main" id="{BB02536F-226B-4279-AE75-09794DF761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5942" y="3643662"/>
              <a:ext cx="825056" cy="3908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6" name="Line 5">
              <a:extLst>
                <a:ext uri="{FF2B5EF4-FFF2-40B4-BE49-F238E27FC236}">
                  <a16:creationId xmlns:a16="http://schemas.microsoft.com/office/drawing/2014/main" id="{2B63F517-4F39-43A2-8EFD-41A35888AD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5238" y="3643662"/>
              <a:ext cx="825056" cy="3908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7" name="Line 6">
              <a:extLst>
                <a:ext uri="{FF2B5EF4-FFF2-40B4-BE49-F238E27FC236}">
                  <a16:creationId xmlns:a16="http://schemas.microsoft.com/office/drawing/2014/main" id="{ACC7E039-C699-4AD8-85A7-AB83C385CF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94150" y="3730510"/>
              <a:ext cx="217120" cy="260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8" name="Line 7">
              <a:extLst>
                <a:ext uri="{FF2B5EF4-FFF2-40B4-BE49-F238E27FC236}">
                  <a16:creationId xmlns:a16="http://schemas.microsoft.com/office/drawing/2014/main" id="{F6D5D00D-FFFF-43F2-B318-FAF13D9FF2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4966" y="3730510"/>
              <a:ext cx="217120" cy="260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9" name="Line 8">
              <a:extLst>
                <a:ext uri="{FF2B5EF4-FFF2-40B4-BE49-F238E27FC236}">
                  <a16:creationId xmlns:a16="http://schemas.microsoft.com/office/drawing/2014/main" id="{EBDD803A-42BD-4DBA-BF75-84C435359D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7190" y="4208174"/>
              <a:ext cx="564512" cy="4776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10" name="Line 9">
              <a:extLst>
                <a:ext uri="{FF2B5EF4-FFF2-40B4-BE49-F238E27FC236}">
                  <a16:creationId xmlns:a16="http://schemas.microsoft.com/office/drawing/2014/main" id="{B87D0DD4-E88F-471F-8117-D85BEA5F3D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8822" y="4295022"/>
              <a:ext cx="0" cy="3908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11" name="Line 10">
              <a:extLst>
                <a:ext uri="{FF2B5EF4-FFF2-40B4-BE49-F238E27FC236}">
                  <a16:creationId xmlns:a16="http://schemas.microsoft.com/office/drawing/2014/main" id="{4F5279B1-21E7-481B-90E9-61AAE86CEF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5942" y="4251598"/>
              <a:ext cx="1302720" cy="434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12" name="Line 11">
              <a:extLst>
                <a:ext uri="{FF2B5EF4-FFF2-40B4-BE49-F238E27FC236}">
                  <a16:creationId xmlns:a16="http://schemas.microsoft.com/office/drawing/2014/main" id="{60D8192D-8808-4B1C-9531-05D0FD10A5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886" y="4251598"/>
              <a:ext cx="1259296" cy="4776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13" name="Line 12">
              <a:extLst>
                <a:ext uri="{FF2B5EF4-FFF2-40B4-BE49-F238E27FC236}">
                  <a16:creationId xmlns:a16="http://schemas.microsoft.com/office/drawing/2014/main" id="{DD85FD76-3F2B-4B11-8A59-0ACC96A431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878" y="4295022"/>
              <a:ext cx="0" cy="3908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14" name="Line 13">
              <a:extLst>
                <a:ext uri="{FF2B5EF4-FFF2-40B4-BE49-F238E27FC236}">
                  <a16:creationId xmlns:a16="http://schemas.microsoft.com/office/drawing/2014/main" id="{FBCEAA97-6257-499D-8FFC-F2CCC59B48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998" y="4251598"/>
              <a:ext cx="1346144" cy="434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15" name="Line 14">
              <a:extLst>
                <a:ext uri="{FF2B5EF4-FFF2-40B4-BE49-F238E27FC236}">
                  <a16:creationId xmlns:a16="http://schemas.microsoft.com/office/drawing/2014/main" id="{BCB8530D-0B89-464B-B382-1E2A400130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5942" y="4208174"/>
              <a:ext cx="1215872" cy="5210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16" name="Line 15">
              <a:extLst>
                <a:ext uri="{FF2B5EF4-FFF2-40B4-BE49-F238E27FC236}">
                  <a16:creationId xmlns:a16="http://schemas.microsoft.com/office/drawing/2014/main" id="{8858EA74-4A5A-44BB-9090-FDD180E1F1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37574" y="4295022"/>
              <a:ext cx="564512" cy="434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17" name="Line 16">
              <a:extLst>
                <a:ext uri="{FF2B5EF4-FFF2-40B4-BE49-F238E27FC236}">
                  <a16:creationId xmlns:a16="http://schemas.microsoft.com/office/drawing/2014/main" id="{07AD1A06-AFD3-4115-A746-9F058F070C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6054" y="4251598"/>
              <a:ext cx="1215872" cy="4776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18" name="Line 17">
              <a:extLst>
                <a:ext uri="{FF2B5EF4-FFF2-40B4-BE49-F238E27FC236}">
                  <a16:creationId xmlns:a16="http://schemas.microsoft.com/office/drawing/2014/main" id="{7518B8A0-E7BC-4063-9753-2740171DD1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75782" y="4208174"/>
              <a:ext cx="521088" cy="4776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19" name="Line 18">
              <a:extLst>
                <a:ext uri="{FF2B5EF4-FFF2-40B4-BE49-F238E27FC236}">
                  <a16:creationId xmlns:a16="http://schemas.microsoft.com/office/drawing/2014/main" id="{053AFE3B-A91A-4E0D-8B57-7483C104E0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3990" y="4295022"/>
              <a:ext cx="0" cy="3908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0" name="Line 19">
              <a:extLst>
                <a:ext uri="{FF2B5EF4-FFF2-40B4-BE49-F238E27FC236}">
                  <a16:creationId xmlns:a16="http://schemas.microsoft.com/office/drawing/2014/main" id="{D64C6E59-B1A7-4A1F-A55F-8AF7171DC7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4534" y="4208174"/>
              <a:ext cx="521088" cy="4776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1" name="Line 20">
              <a:extLst>
                <a:ext uri="{FF2B5EF4-FFF2-40B4-BE49-F238E27FC236}">
                  <a16:creationId xmlns:a16="http://schemas.microsoft.com/office/drawing/2014/main" id="{502DF7F2-1007-4E22-B296-3C849D44EF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766" y="5076654"/>
              <a:ext cx="173696" cy="3473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2" name="Line 21">
              <a:extLst>
                <a:ext uri="{FF2B5EF4-FFF2-40B4-BE49-F238E27FC236}">
                  <a16:creationId xmlns:a16="http://schemas.microsoft.com/office/drawing/2014/main" id="{2D637F3B-740E-4D41-90C6-75BE20AFCB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10" y="4989806"/>
              <a:ext cx="955328" cy="4776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3" name="Line 22">
              <a:extLst>
                <a:ext uri="{FF2B5EF4-FFF2-40B4-BE49-F238E27FC236}">
                  <a16:creationId xmlns:a16="http://schemas.microsoft.com/office/drawing/2014/main" id="{6D179684-2A4A-4886-887F-0838E0342E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5146" y="5084795"/>
              <a:ext cx="303968" cy="303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4" name="Line 23">
              <a:extLst>
                <a:ext uri="{FF2B5EF4-FFF2-40B4-BE49-F238E27FC236}">
                  <a16:creationId xmlns:a16="http://schemas.microsoft.com/office/drawing/2014/main" id="{36B43E8C-BDFA-4D81-AEB5-EB8E193F6F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99366" y="4989806"/>
              <a:ext cx="1259296" cy="4776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5" name="Line 24">
              <a:extLst>
                <a:ext uri="{FF2B5EF4-FFF2-40B4-BE49-F238E27FC236}">
                  <a16:creationId xmlns:a16="http://schemas.microsoft.com/office/drawing/2014/main" id="{73B50E2D-39C0-4A63-88DA-790868447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410" y="5030516"/>
              <a:ext cx="797916" cy="4776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6" name="Line 25">
              <a:extLst>
                <a:ext uri="{FF2B5EF4-FFF2-40B4-BE49-F238E27FC236}">
                  <a16:creationId xmlns:a16="http://schemas.microsoft.com/office/drawing/2014/main" id="{6654396B-120D-4C79-8FEE-573085D30D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998" y="5033230"/>
              <a:ext cx="1693536" cy="3908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7" name="Line 26">
              <a:extLst>
                <a:ext uri="{FF2B5EF4-FFF2-40B4-BE49-F238E27FC236}">
                  <a16:creationId xmlns:a16="http://schemas.microsoft.com/office/drawing/2014/main" id="{E06946B1-9D31-4026-A92F-903ABCE473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44462" y="4989806"/>
              <a:ext cx="694784" cy="3908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8" name="Line 27">
              <a:extLst>
                <a:ext uri="{FF2B5EF4-FFF2-40B4-BE49-F238E27FC236}">
                  <a16:creationId xmlns:a16="http://schemas.microsoft.com/office/drawing/2014/main" id="{15022B8A-6742-49A7-A9F3-1A072A437E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8934" y="5076654"/>
              <a:ext cx="173696" cy="303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29" name="Line 28">
              <a:extLst>
                <a:ext uri="{FF2B5EF4-FFF2-40B4-BE49-F238E27FC236}">
                  <a16:creationId xmlns:a16="http://schemas.microsoft.com/office/drawing/2014/main" id="{D2C24AB9-91C3-47BE-AAF8-734DB121C1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3990" y="5076654"/>
              <a:ext cx="477664" cy="303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0" name="Line 29">
              <a:extLst>
                <a:ext uri="{FF2B5EF4-FFF2-40B4-BE49-F238E27FC236}">
                  <a16:creationId xmlns:a16="http://schemas.microsoft.com/office/drawing/2014/main" id="{AD812FE7-5970-4072-AE0C-384D1E006F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4030" y="4981664"/>
              <a:ext cx="955328" cy="4776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1" name="Line 30">
              <a:extLst>
                <a:ext uri="{FF2B5EF4-FFF2-40B4-BE49-F238E27FC236}">
                  <a16:creationId xmlns:a16="http://schemas.microsoft.com/office/drawing/2014/main" id="{48E9FD8D-F30E-49F6-B457-B2694E1D81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08773" y="5076654"/>
              <a:ext cx="130272" cy="3473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2" name="Line 31">
              <a:extLst>
                <a:ext uri="{FF2B5EF4-FFF2-40B4-BE49-F238E27FC236}">
                  <a16:creationId xmlns:a16="http://schemas.microsoft.com/office/drawing/2014/main" id="{899510A4-53C2-4A55-94DD-10C9BBC62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7734" y="5858285"/>
              <a:ext cx="1346144" cy="434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3" name="Line 32">
              <a:extLst>
                <a:ext uri="{FF2B5EF4-FFF2-40B4-BE49-F238E27FC236}">
                  <a16:creationId xmlns:a16="http://schemas.microsoft.com/office/drawing/2014/main" id="{53693A8B-3C90-42FC-8814-9A6050C03F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32358" y="5858285"/>
              <a:ext cx="1346144" cy="434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4" name="Line 33">
              <a:extLst>
                <a:ext uri="{FF2B5EF4-FFF2-40B4-BE49-F238E27FC236}">
                  <a16:creationId xmlns:a16="http://schemas.microsoft.com/office/drawing/2014/main" id="{ED794102-6AE3-487A-A423-03E67A6848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90182" y="5858285"/>
              <a:ext cx="347392" cy="303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5" name="Line 34">
              <a:extLst>
                <a:ext uri="{FF2B5EF4-FFF2-40B4-BE49-F238E27FC236}">
                  <a16:creationId xmlns:a16="http://schemas.microsoft.com/office/drawing/2014/main" id="{BEBA306B-3C73-42E9-93FA-B1BE9B718B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8662" y="5858285"/>
              <a:ext cx="347392" cy="303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00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598DAC0D-D567-4F7E-909F-EAA87EE9B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276" y="3991054"/>
              <a:ext cx="521088" cy="313015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EB5DF402-F7EC-4F64-A631-012A56457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998" y="3469966"/>
              <a:ext cx="434240" cy="260544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1EF9D3EC-0E45-4FE1-A9B7-7661DF4D4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444" y="3991054"/>
              <a:ext cx="521088" cy="313015"/>
            </a:xfrm>
            <a:prstGeom prst="ellipse">
              <a:avLst/>
            </a:prstGeom>
            <a:solidFill>
              <a:srgbClr val="00B05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0CE27D41-BB52-4516-89D5-42241E5B3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388" y="3991054"/>
              <a:ext cx="521088" cy="313015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0EE00D4F-DDE5-4F37-940A-CC934E52A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332" y="3991054"/>
              <a:ext cx="521088" cy="313015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C93C95F5-E202-41A3-B56D-115CC3BDB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33" y="4684933"/>
              <a:ext cx="629648" cy="391721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C9087C64-B607-468D-AD3D-C98C90035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868" y="5380621"/>
              <a:ext cx="781632" cy="470427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E75432D6-868E-4EE0-814C-E9EF34459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841" y="5380621"/>
              <a:ext cx="781632" cy="470427"/>
            </a:xfrm>
            <a:prstGeom prst="ellipse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358257CA-FC75-49BC-9F32-4DA684813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814" y="5380621"/>
              <a:ext cx="781632" cy="470427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323E525F-4322-4FCB-9B89-28A5763C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787" y="5380621"/>
              <a:ext cx="781632" cy="470427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8ABC82D9-B378-4305-B90C-D72F1DA22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454" y="6118829"/>
              <a:ext cx="955328" cy="575368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A52F3858-ED52-46FB-8CC8-74C7DBF84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124" y="4684933"/>
              <a:ext cx="629648" cy="391721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2BEE120-D45E-4368-831F-154B871BB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807" y="4684933"/>
              <a:ext cx="629648" cy="391721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E9A8153B-6FAF-4284-AEFF-03FAD90B3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387" y="4684933"/>
              <a:ext cx="629648" cy="391721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6081694E-2ACF-4175-84EF-1CC17E960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966" y="4684933"/>
              <a:ext cx="629648" cy="391721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AAFED1DF-C9D9-4B51-864A-C147F89DA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545" y="4684933"/>
              <a:ext cx="629648" cy="391721"/>
            </a:xfrm>
            <a:prstGeom prst="ellipse">
              <a:avLst/>
            </a:prstGeom>
            <a:solidFill>
              <a:srgbClr val="C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n-US" altLang="en-US" sz="1600"/>
            </a:p>
          </p:txBody>
        </p:sp>
        <p:sp>
          <p:nvSpPr>
            <p:cNvPr id="52" name="Text Box 51">
              <a:extLst>
                <a:ext uri="{FF2B5EF4-FFF2-40B4-BE49-F238E27FC236}">
                  <a16:creationId xmlns:a16="http://schemas.microsoft.com/office/drawing/2014/main" id="{D828B58C-E0C4-4786-9340-895EA9824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8258" y="4034478"/>
              <a:ext cx="274114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 dirty="0"/>
                <a:t>1</a:t>
              </a:r>
            </a:p>
          </p:txBody>
        </p:sp>
        <p:sp>
          <p:nvSpPr>
            <p:cNvPr id="53" name="Text Box 52">
              <a:extLst>
                <a:ext uri="{FF2B5EF4-FFF2-40B4-BE49-F238E27FC236}">
                  <a16:creationId xmlns:a16="http://schemas.microsoft.com/office/drawing/2014/main" id="{C818BEC9-4F44-4A3B-A106-C9FD80ABAC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93314" y="4034478"/>
              <a:ext cx="274114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 dirty="0"/>
                <a:t>2</a:t>
              </a:r>
            </a:p>
          </p:txBody>
        </p:sp>
        <p:sp>
          <p:nvSpPr>
            <p:cNvPr id="54" name="Text Box 53">
              <a:extLst>
                <a:ext uri="{FF2B5EF4-FFF2-40B4-BE49-F238E27FC236}">
                  <a16:creationId xmlns:a16="http://schemas.microsoft.com/office/drawing/2014/main" id="{0727C083-6DA4-4F56-8907-A1EDF4FFD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8370" y="4034478"/>
              <a:ext cx="274114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/>
                <a:t>3</a:t>
              </a:r>
            </a:p>
          </p:txBody>
        </p:sp>
        <p:sp>
          <p:nvSpPr>
            <p:cNvPr id="55" name="Text Box 54">
              <a:extLst>
                <a:ext uri="{FF2B5EF4-FFF2-40B4-BE49-F238E27FC236}">
                  <a16:creationId xmlns:a16="http://schemas.microsoft.com/office/drawing/2014/main" id="{4B74FAD4-F0B5-44D0-AE2E-D261444D5B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3426" y="4034478"/>
              <a:ext cx="274114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/>
                <a:t>4</a:t>
              </a:r>
            </a:p>
          </p:txBody>
        </p:sp>
        <p:sp>
          <p:nvSpPr>
            <p:cNvPr id="56" name="Text Box 55">
              <a:extLst>
                <a:ext uri="{FF2B5EF4-FFF2-40B4-BE49-F238E27FC236}">
                  <a16:creationId xmlns:a16="http://schemas.microsoft.com/office/drawing/2014/main" id="{F609B1A2-A491-474B-A143-56B4594EEB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5057" y="4772686"/>
              <a:ext cx="408909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/>
                <a:t>3,4</a:t>
              </a:r>
            </a:p>
          </p:txBody>
        </p:sp>
        <p:sp>
          <p:nvSpPr>
            <p:cNvPr id="57" name="Text Box 56">
              <a:extLst>
                <a:ext uri="{FF2B5EF4-FFF2-40B4-BE49-F238E27FC236}">
                  <a16:creationId xmlns:a16="http://schemas.microsoft.com/office/drawing/2014/main" id="{5DA3AB31-95E2-4566-B74F-32846F8A9A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0955" y="4772686"/>
              <a:ext cx="408909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/>
                <a:t>2,4</a:t>
              </a:r>
            </a:p>
          </p:txBody>
        </p:sp>
        <p:sp>
          <p:nvSpPr>
            <p:cNvPr id="58" name="Text Box 57">
              <a:extLst>
                <a:ext uri="{FF2B5EF4-FFF2-40B4-BE49-F238E27FC236}">
                  <a16:creationId xmlns:a16="http://schemas.microsoft.com/office/drawing/2014/main" id="{35094485-2383-4E32-AD2B-CFB6859319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6852" y="4772686"/>
              <a:ext cx="408909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/>
                <a:t>1,4</a:t>
              </a:r>
            </a:p>
          </p:txBody>
        </p:sp>
        <p:sp>
          <p:nvSpPr>
            <p:cNvPr id="59" name="Text Box 58">
              <a:extLst>
                <a:ext uri="{FF2B5EF4-FFF2-40B4-BE49-F238E27FC236}">
                  <a16:creationId xmlns:a16="http://schemas.microsoft.com/office/drawing/2014/main" id="{4C37CA09-E21C-4FED-8E97-F4C3DDDFDB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3655" y="4772686"/>
              <a:ext cx="408909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 dirty="0"/>
                <a:t>2,3</a:t>
              </a:r>
            </a:p>
          </p:txBody>
        </p:sp>
        <p:sp>
          <p:nvSpPr>
            <p:cNvPr id="60" name="Text Box 59">
              <a:extLst>
                <a:ext uri="{FF2B5EF4-FFF2-40B4-BE49-F238E27FC236}">
                  <a16:creationId xmlns:a16="http://schemas.microsoft.com/office/drawing/2014/main" id="{4A6A1DCA-9BB0-4255-B109-284DC09BC9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552" y="4772686"/>
              <a:ext cx="408909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 dirty="0"/>
                <a:t>1,3</a:t>
              </a:r>
            </a:p>
          </p:txBody>
        </p:sp>
        <p:sp>
          <p:nvSpPr>
            <p:cNvPr id="61" name="Text Box 60">
              <a:extLst>
                <a:ext uri="{FF2B5EF4-FFF2-40B4-BE49-F238E27FC236}">
                  <a16:creationId xmlns:a16="http://schemas.microsoft.com/office/drawing/2014/main" id="{BA80A27C-2293-45C6-8819-70A616F359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354" y="4772686"/>
              <a:ext cx="408909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/>
                <a:t>1,2</a:t>
              </a:r>
            </a:p>
          </p:txBody>
        </p:sp>
        <p:sp>
          <p:nvSpPr>
            <p:cNvPr id="62" name="Text Box 61">
              <a:extLst>
                <a:ext uri="{FF2B5EF4-FFF2-40B4-BE49-F238E27FC236}">
                  <a16:creationId xmlns:a16="http://schemas.microsoft.com/office/drawing/2014/main" id="{D14ECABE-ED02-400D-9C82-29648EA53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0672" y="5502751"/>
              <a:ext cx="543705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/>
                <a:t>2,3,4</a:t>
              </a:r>
            </a:p>
          </p:txBody>
        </p:sp>
        <p:sp>
          <p:nvSpPr>
            <p:cNvPr id="63" name="Text Box 62">
              <a:extLst>
                <a:ext uri="{FF2B5EF4-FFF2-40B4-BE49-F238E27FC236}">
                  <a16:creationId xmlns:a16="http://schemas.microsoft.com/office/drawing/2014/main" id="{83C4C1E3-3CFA-40B0-B5F3-7CAB944B7F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4508" y="5502751"/>
              <a:ext cx="543705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/>
                <a:t>1,3,4</a:t>
              </a:r>
            </a:p>
          </p:txBody>
        </p:sp>
        <p:sp>
          <p:nvSpPr>
            <p:cNvPr id="64" name="Text Box 63">
              <a:extLst>
                <a:ext uri="{FF2B5EF4-FFF2-40B4-BE49-F238E27FC236}">
                  <a16:creationId xmlns:a16="http://schemas.microsoft.com/office/drawing/2014/main" id="{B9022C73-E306-4629-BD5B-D2606AFB8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8344" y="5502751"/>
              <a:ext cx="543705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/>
                <a:t>1,2,4</a:t>
              </a:r>
            </a:p>
          </p:txBody>
        </p:sp>
        <p:sp>
          <p:nvSpPr>
            <p:cNvPr id="65" name="Text Box 64">
              <a:extLst>
                <a:ext uri="{FF2B5EF4-FFF2-40B4-BE49-F238E27FC236}">
                  <a16:creationId xmlns:a16="http://schemas.microsoft.com/office/drawing/2014/main" id="{8A0C36AB-EA03-4BCE-8759-BDB62E3270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180" y="5502751"/>
              <a:ext cx="543705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/>
                <a:t>1,2,3</a:t>
              </a:r>
            </a:p>
          </p:txBody>
        </p:sp>
        <p:sp>
          <p:nvSpPr>
            <p:cNvPr id="66" name="Text Box 65">
              <a:extLst>
                <a:ext uri="{FF2B5EF4-FFF2-40B4-BE49-F238E27FC236}">
                  <a16:creationId xmlns:a16="http://schemas.microsoft.com/office/drawing/2014/main" id="{BADFAE4D-9E28-49B0-B826-5B7AE7D4E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5716" y="6292525"/>
              <a:ext cx="678500" cy="307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l" eaLnBrk="1" hangingPunct="1"/>
              <a:r>
                <a:rPr lang="en-US" altLang="en-US" sz="1400"/>
                <a:t>1,2,3,4</a:t>
              </a:r>
            </a:p>
          </p:txBody>
        </p:sp>
      </p:grpSp>
      <p:sp>
        <p:nvSpPr>
          <p:cNvPr id="67" name="Arrow: Down 66">
            <a:extLst>
              <a:ext uri="{FF2B5EF4-FFF2-40B4-BE49-F238E27FC236}">
                <a16:creationId xmlns:a16="http://schemas.microsoft.com/office/drawing/2014/main" id="{BBEF3D3F-057E-4794-88D0-E36917373A2A}"/>
              </a:ext>
            </a:extLst>
          </p:cNvPr>
          <p:cNvSpPr/>
          <p:nvPr/>
        </p:nvSpPr>
        <p:spPr>
          <a:xfrm rot="2053621">
            <a:off x="3950323" y="3194346"/>
            <a:ext cx="470926" cy="885518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23DDA3C-8EBF-4F87-A095-54F85AE0CBB6}"/>
              </a:ext>
            </a:extLst>
          </p:cNvPr>
          <p:cNvSpPr txBox="1"/>
          <p:nvPr/>
        </p:nvSpPr>
        <p:spPr>
          <a:xfrm>
            <a:off x="68924" y="87453"/>
            <a:ext cx="8998876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What are we doing at each node?</a:t>
            </a:r>
          </a:p>
          <a:p>
            <a:endParaRPr lang="en-US" dirty="0"/>
          </a:p>
          <a:p>
            <a:r>
              <a:rPr lang="en-US" dirty="0"/>
              <a:t>We are running k-fold cross validation</a:t>
            </a:r>
          </a:p>
          <a:p>
            <a:r>
              <a:rPr lang="en-US" dirty="0"/>
              <a:t>This is a special case, where k is the number of objects in our dataset</a:t>
            </a:r>
          </a:p>
          <a:p>
            <a:r>
              <a:rPr lang="en-US" dirty="0"/>
              <a:t>(also called </a:t>
            </a:r>
            <a:r>
              <a:rPr lang="en-US" i="1" dirty="0"/>
              <a:t>leave-one-out</a:t>
            </a:r>
            <a:r>
              <a:rPr lang="en-US" dirty="0"/>
              <a:t>)</a:t>
            </a:r>
          </a:p>
          <a:p>
            <a:r>
              <a:rPr lang="en-US" dirty="0"/>
              <a:t>Depending on the node, we will be using various subsets of the features.</a:t>
            </a:r>
          </a:p>
          <a:p>
            <a:endParaRPr lang="en-US" dirty="0"/>
          </a:p>
          <a:p>
            <a:r>
              <a:rPr lang="en-US" dirty="0"/>
              <a:t>However, let us start by using </a:t>
            </a:r>
            <a:r>
              <a:rPr lang="en-US" i="1" dirty="0"/>
              <a:t>all</a:t>
            </a:r>
            <a:r>
              <a:rPr lang="en-US" dirty="0"/>
              <a:t> the features. I will write </a:t>
            </a:r>
            <a:r>
              <a:rPr lang="en-US" dirty="0" err="1"/>
              <a:t>Matlab</a:t>
            </a:r>
            <a:r>
              <a:rPr lang="en-US" dirty="0"/>
              <a:t> guide code..</a:t>
            </a:r>
          </a:p>
          <a:p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4177328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>
            <a:extLst>
              <a:ext uri="{FF2B5EF4-FFF2-40B4-BE49-F238E27FC236}">
                <a16:creationId xmlns:a16="http://schemas.microsoft.com/office/drawing/2014/main" id="{994A04EE-6639-4BCC-8A0A-1099C7A1E8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28650" y="-15875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4000">
                <a:effectLst>
                  <a:outerShdw blurRad="38100" dist="38100" dir="2700000" algn="tl">
                    <a:srgbClr val="C0C0C0"/>
                  </a:outerShdw>
                </a:effectLst>
              </a:rPr>
              <a:t>Predictive Accuracy I</a:t>
            </a:r>
          </a:p>
        </p:txBody>
      </p:sp>
      <p:sp>
        <p:nvSpPr>
          <p:cNvPr id="36867" name="Text Box 3">
            <a:extLst>
              <a:ext uri="{FF2B5EF4-FFF2-40B4-BE49-F238E27FC236}">
                <a16:creationId xmlns:a16="http://schemas.microsoft.com/office/drawing/2014/main" id="{02B979AC-4E5D-4AF9-A2C7-76B4A4BCC4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938" y="774700"/>
            <a:ext cx="6677025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400"/>
              <a:t> How do we </a:t>
            </a:r>
            <a:r>
              <a:rPr lang="en-US" altLang="en-US" sz="2400" i="1"/>
              <a:t>estimate</a:t>
            </a:r>
            <a:r>
              <a:rPr lang="en-US" altLang="en-US" sz="2400"/>
              <a:t> the </a:t>
            </a:r>
            <a:r>
              <a:rPr lang="en-US" altLang="en-US" sz="2400" b="1"/>
              <a:t>accuracy</a:t>
            </a:r>
            <a:r>
              <a:rPr lang="en-US" altLang="en-US" sz="2400"/>
              <a:t> of our classifier?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can use </a:t>
            </a:r>
            <a:r>
              <a:rPr lang="en-US" altLang="en-US" sz="2400" b="1" i="1"/>
              <a:t>K</a:t>
            </a:r>
            <a:r>
              <a:rPr lang="en-US" altLang="en-US" sz="2400" b="1"/>
              <a:t>-fold cross validation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aphicFrame>
        <p:nvGraphicFramePr>
          <p:cNvPr id="114788" name="Group 100">
            <a:extLst>
              <a:ext uri="{FF2B5EF4-FFF2-40B4-BE49-F238E27FC236}">
                <a16:creationId xmlns:a16="http://schemas.microsoft.com/office/drawing/2014/main" id="{DD3226F5-1992-4E8D-B724-261C236F5850}"/>
              </a:ext>
            </a:extLst>
          </p:cNvPr>
          <p:cNvGraphicFramePr>
            <a:graphicFrameLocks noGrp="1"/>
          </p:cNvGraphicFramePr>
          <p:nvPr/>
        </p:nvGraphicFramePr>
        <p:xfrm>
          <a:off x="974725" y="3894138"/>
          <a:ext cx="3060700" cy="2835272"/>
        </p:xfrm>
        <a:graphic>
          <a:graphicData uri="http://schemas.openxmlformats.org/drawingml/2006/table">
            <a:tbl>
              <a:tblPr/>
              <a:tblGrid>
                <a:gridCol w="6778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23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69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8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ID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Abdomen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Antennae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</a:t>
                      </a: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33CC33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Class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8.0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5.4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6.6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1.0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8.3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6.6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Katydids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6930" name="Rectangle 101">
            <a:extLst>
              <a:ext uri="{FF2B5EF4-FFF2-40B4-BE49-F238E27FC236}">
                <a16:creationId xmlns:a16="http://schemas.microsoft.com/office/drawing/2014/main" id="{12B67682-24DC-43F4-99A4-08F5578AD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4252913"/>
            <a:ext cx="3481388" cy="495300"/>
          </a:xfrm>
          <a:prstGeom prst="rect">
            <a:avLst/>
          </a:prstGeom>
          <a:solidFill>
            <a:srgbClr val="CC99FF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31" name="Text Box 102">
            <a:extLst>
              <a:ext uri="{FF2B5EF4-FFF2-40B4-BE49-F238E27FC236}">
                <a16:creationId xmlns:a16="http://schemas.microsoft.com/office/drawing/2014/main" id="{349A83B3-1DF3-4002-9CF2-B7A818D724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38" y="1649413"/>
            <a:ext cx="86614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We divide the dataset into </a:t>
            </a:r>
            <a:r>
              <a:rPr lang="en-US" altLang="en-US" sz="2000" i="1"/>
              <a:t>K</a:t>
            </a:r>
            <a:r>
              <a:rPr lang="en-US" altLang="en-US" sz="2000"/>
              <a:t> equal sized sections. The algorithm is tested </a:t>
            </a:r>
            <a:r>
              <a:rPr lang="en-US" altLang="en-US" sz="2000" i="1"/>
              <a:t>K</a:t>
            </a:r>
            <a:r>
              <a:rPr lang="en-US" altLang="en-US" sz="2000"/>
              <a:t> times, each time leaving out one of the </a:t>
            </a:r>
            <a:r>
              <a:rPr lang="en-US" altLang="en-US" sz="2000" i="1"/>
              <a:t>K</a:t>
            </a:r>
            <a:r>
              <a:rPr lang="en-US" altLang="en-US" sz="2000"/>
              <a:t> section from building the classifier, but using it to </a:t>
            </a:r>
            <a:r>
              <a:rPr lang="en-US" altLang="en-US" sz="2000" i="1"/>
              <a:t>test</a:t>
            </a:r>
            <a:r>
              <a:rPr lang="en-US" altLang="en-US" sz="2000"/>
              <a:t> the classifier instead  </a:t>
            </a:r>
          </a:p>
        </p:txBody>
      </p:sp>
      <p:pic>
        <p:nvPicPr>
          <p:cNvPr id="36932" name="Picture 103">
            <a:extLst>
              <a:ext uri="{FF2B5EF4-FFF2-40B4-BE49-F238E27FC236}">
                <a16:creationId xmlns:a16="http://schemas.microsoft.com/office/drawing/2014/main" id="{B9DE8A91-E5F4-4F8F-896E-B4CCD037A2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513" y="3897313"/>
            <a:ext cx="2878137" cy="2852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933" name="AutoShape 105">
            <a:extLst>
              <a:ext uri="{FF2B5EF4-FFF2-40B4-BE49-F238E27FC236}">
                <a16:creationId xmlns:a16="http://schemas.microsoft.com/office/drawing/2014/main" id="{B69FF0E8-D779-4B3B-A13D-FF068CB81C35}"/>
              </a:ext>
            </a:extLst>
          </p:cNvPr>
          <p:cNvSpPr>
            <a:spLocks/>
          </p:cNvSpPr>
          <p:nvPr/>
        </p:nvSpPr>
        <p:spPr bwMode="auto">
          <a:xfrm>
            <a:off x="4186238" y="4789488"/>
            <a:ext cx="327025" cy="1922462"/>
          </a:xfrm>
          <a:prstGeom prst="rightBrace">
            <a:avLst>
              <a:gd name="adj1" fmla="val 48989"/>
              <a:gd name="adj2" fmla="val 50000"/>
            </a:avLst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34" name="Line 107">
            <a:extLst>
              <a:ext uri="{FF2B5EF4-FFF2-40B4-BE49-F238E27FC236}">
                <a16:creationId xmlns:a16="http://schemas.microsoft.com/office/drawing/2014/main" id="{1A5D989B-02D4-4F81-A631-74216B932E5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27500" y="4395788"/>
            <a:ext cx="2449513" cy="6873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35" name="Line 108">
            <a:extLst>
              <a:ext uri="{FF2B5EF4-FFF2-40B4-BE49-F238E27FC236}">
                <a16:creationId xmlns:a16="http://schemas.microsoft.com/office/drawing/2014/main" id="{C0156190-6D0B-4752-8061-874E91890A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29088" y="4203700"/>
            <a:ext cx="3781425" cy="411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36" name="Rectangle 109">
            <a:extLst>
              <a:ext uri="{FF2B5EF4-FFF2-40B4-BE49-F238E27FC236}">
                <a16:creationId xmlns:a16="http://schemas.microsoft.com/office/drawing/2014/main" id="{DEAC513C-C717-4589-86F3-5136ACC2A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4749800"/>
            <a:ext cx="1039813" cy="495300"/>
          </a:xfrm>
          <a:prstGeom prst="rect">
            <a:avLst/>
          </a:prstGeom>
          <a:solidFill>
            <a:srgbClr val="99CCFF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37" name="Rectangle 110">
            <a:extLst>
              <a:ext uri="{FF2B5EF4-FFF2-40B4-BE49-F238E27FC236}">
                <a16:creationId xmlns:a16="http://schemas.microsoft.com/office/drawing/2014/main" id="{D6082399-764D-4E0D-AA61-B679A265B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5241925"/>
            <a:ext cx="1042988" cy="495300"/>
          </a:xfrm>
          <a:prstGeom prst="rect">
            <a:avLst/>
          </a:prstGeom>
          <a:solidFill>
            <a:srgbClr val="CCFFFF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38" name="Rectangle 111">
            <a:extLst>
              <a:ext uri="{FF2B5EF4-FFF2-40B4-BE49-F238E27FC236}">
                <a16:creationId xmlns:a16="http://schemas.microsoft.com/office/drawing/2014/main" id="{BE88AA26-232C-4A75-8019-258D45EF4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5735638"/>
            <a:ext cx="1041400" cy="495300"/>
          </a:xfrm>
          <a:prstGeom prst="rect">
            <a:avLst/>
          </a:prstGeom>
          <a:solidFill>
            <a:srgbClr val="FFFF99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39" name="Rectangle 112">
            <a:extLst>
              <a:ext uri="{FF2B5EF4-FFF2-40B4-BE49-F238E27FC236}">
                <a16:creationId xmlns:a16="http://schemas.microsoft.com/office/drawing/2014/main" id="{97B5A691-3140-4DF8-8C7D-3E2357D8F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6230938"/>
            <a:ext cx="1047750" cy="495300"/>
          </a:xfrm>
          <a:prstGeom prst="rect">
            <a:avLst/>
          </a:prstGeom>
          <a:solidFill>
            <a:srgbClr val="FF99CC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940" name="Text Box 113">
            <a:extLst>
              <a:ext uri="{FF2B5EF4-FFF2-40B4-BE49-F238E27FC236}">
                <a16:creationId xmlns:a16="http://schemas.microsoft.com/office/drawing/2014/main" id="{276441F2-364E-4C9A-A902-331D156562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4900" y="2855913"/>
            <a:ext cx="167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Accuracy = </a:t>
            </a:r>
          </a:p>
        </p:txBody>
      </p:sp>
      <p:sp>
        <p:nvSpPr>
          <p:cNvPr id="36941" name="Text Box 114">
            <a:extLst>
              <a:ext uri="{FF2B5EF4-FFF2-40B4-BE49-F238E27FC236}">
                <a16:creationId xmlns:a16="http://schemas.microsoft.com/office/drawing/2014/main" id="{BEF50F71-C847-43EB-A6CE-D1EEC773E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1275" y="2698750"/>
            <a:ext cx="470058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Number of correct classifications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Number of instances in our database </a:t>
            </a:r>
          </a:p>
        </p:txBody>
      </p:sp>
      <p:sp>
        <p:nvSpPr>
          <p:cNvPr id="36942" name="Line 115">
            <a:extLst>
              <a:ext uri="{FF2B5EF4-FFF2-40B4-BE49-F238E27FC236}">
                <a16:creationId xmlns:a16="http://schemas.microsoft.com/office/drawing/2014/main" id="{25B6C386-1A82-4F25-A655-B75EDBAD02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25738" y="3127375"/>
            <a:ext cx="4397375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43" name="Text Box 116">
            <a:extLst>
              <a:ext uri="{FF2B5EF4-FFF2-40B4-BE49-F238E27FC236}">
                <a16:creationId xmlns:a16="http://schemas.microsoft.com/office/drawing/2014/main" id="{709971BE-8D65-42A3-AFE4-56B161C57C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763" y="3717925"/>
            <a:ext cx="6937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/>
              <a:t>K</a:t>
            </a:r>
            <a:r>
              <a:rPr lang="en-US" altLang="en-US" sz="1800"/>
              <a:t> = 5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3E65DD8-B35B-42FA-83BD-F4EA5314BF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6700" y="1143000"/>
            <a:ext cx="8610600" cy="1696084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D02C264-19E2-4072-90EB-1F5ABCC1CF7B}"/>
              </a:ext>
            </a:extLst>
          </p:cNvPr>
          <p:cNvSpPr txBox="1"/>
          <p:nvPr/>
        </p:nvSpPr>
        <p:spPr>
          <a:xfrm>
            <a:off x="304800" y="716181"/>
            <a:ext cx="84582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C:\Users\eamon\Documents\MATLAB\CS170_SMALLtestdata__1.txt</a:t>
            </a:r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B365B59-D71F-40DE-B638-171CE4BACBF9}"/>
              </a:ext>
            </a:extLst>
          </p:cNvPr>
          <p:cNvSpPr txBox="1"/>
          <p:nvPr/>
        </p:nvSpPr>
        <p:spPr>
          <a:xfrm>
            <a:off x="72562" y="76200"/>
            <a:ext cx="89988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I am going to test on this smaller dataset…</a:t>
            </a:r>
          </a:p>
          <a:p>
            <a:r>
              <a:rPr lang="en-US" dirty="0"/>
              <a:t> </a:t>
            </a:r>
          </a:p>
        </p:txBody>
      </p:sp>
      <p:graphicFrame>
        <p:nvGraphicFramePr>
          <p:cNvPr id="9" name="Group 100">
            <a:extLst>
              <a:ext uri="{FF2B5EF4-FFF2-40B4-BE49-F238E27FC236}">
                <a16:creationId xmlns:a16="http://schemas.microsoft.com/office/drawing/2014/main" id="{F87F9B1C-D8CC-4D8F-9B25-D147D170B5CA}"/>
              </a:ext>
            </a:extLst>
          </p:cNvPr>
          <p:cNvGraphicFramePr>
            <a:graphicFrameLocks noGrp="1"/>
          </p:cNvGraphicFramePr>
          <p:nvPr/>
        </p:nvGraphicFramePr>
        <p:xfrm>
          <a:off x="974725" y="3894138"/>
          <a:ext cx="3060700" cy="2835272"/>
        </p:xfrm>
        <a:graphic>
          <a:graphicData uri="http://schemas.openxmlformats.org/drawingml/2006/table">
            <a:tbl>
              <a:tblPr/>
              <a:tblGrid>
                <a:gridCol w="6778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23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69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8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ID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Abdomen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Antennae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Length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Insect </a:t>
                      </a: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33CC33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Class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8.0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5.4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1.9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6.6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0.5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1.0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Grasshopper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8.3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6.6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9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T="45730" marB="4573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8.1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4.7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Katydids</a:t>
                      </a:r>
                    </a:p>
                  </a:txBody>
                  <a:tcPr marT="45730" marB="4573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0" name="Rectangle 101">
            <a:extLst>
              <a:ext uri="{FF2B5EF4-FFF2-40B4-BE49-F238E27FC236}">
                <a16:creationId xmlns:a16="http://schemas.microsoft.com/office/drawing/2014/main" id="{8AA79110-8E86-4ED0-B150-5F27490CB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4252913"/>
            <a:ext cx="1039813" cy="495300"/>
          </a:xfrm>
          <a:prstGeom prst="rect">
            <a:avLst/>
          </a:prstGeom>
          <a:solidFill>
            <a:srgbClr val="CC99FF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" name="Rectangle 109">
            <a:extLst>
              <a:ext uri="{FF2B5EF4-FFF2-40B4-BE49-F238E27FC236}">
                <a16:creationId xmlns:a16="http://schemas.microsoft.com/office/drawing/2014/main" id="{9A7731A3-223A-4761-A5BF-7C33E3A5A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4749800"/>
            <a:ext cx="1039813" cy="495300"/>
          </a:xfrm>
          <a:prstGeom prst="rect">
            <a:avLst/>
          </a:prstGeom>
          <a:solidFill>
            <a:srgbClr val="99CCFF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" name="Rectangle 110">
            <a:extLst>
              <a:ext uri="{FF2B5EF4-FFF2-40B4-BE49-F238E27FC236}">
                <a16:creationId xmlns:a16="http://schemas.microsoft.com/office/drawing/2014/main" id="{C3A7870B-D10F-427A-83BC-6D9124C09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5241925"/>
            <a:ext cx="1042988" cy="495300"/>
          </a:xfrm>
          <a:prstGeom prst="rect">
            <a:avLst/>
          </a:prstGeom>
          <a:solidFill>
            <a:srgbClr val="CCFFFF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111">
            <a:extLst>
              <a:ext uri="{FF2B5EF4-FFF2-40B4-BE49-F238E27FC236}">
                <a16:creationId xmlns:a16="http://schemas.microsoft.com/office/drawing/2014/main" id="{9B2A6547-972D-479D-AFC5-289828D20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5735638"/>
            <a:ext cx="1041400" cy="495300"/>
          </a:xfrm>
          <a:prstGeom prst="rect">
            <a:avLst/>
          </a:prstGeom>
          <a:solidFill>
            <a:srgbClr val="FFFF99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" name="Rectangle 112">
            <a:extLst>
              <a:ext uri="{FF2B5EF4-FFF2-40B4-BE49-F238E27FC236}">
                <a16:creationId xmlns:a16="http://schemas.microsoft.com/office/drawing/2014/main" id="{A885C845-10BC-4C1A-A9CE-9618F551E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6230938"/>
            <a:ext cx="1047750" cy="495300"/>
          </a:xfrm>
          <a:prstGeom prst="rect">
            <a:avLst/>
          </a:prstGeom>
          <a:solidFill>
            <a:srgbClr val="FF99CC">
              <a:alpha val="50195"/>
            </a:srgbClr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Text Box 116">
            <a:extLst>
              <a:ext uri="{FF2B5EF4-FFF2-40B4-BE49-F238E27FC236}">
                <a16:creationId xmlns:a16="http://schemas.microsoft.com/office/drawing/2014/main" id="{0230CBED-2146-4AF4-93EC-489F1865E9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763" y="3717925"/>
            <a:ext cx="6937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 dirty="0"/>
              <a:t>K</a:t>
            </a:r>
            <a:r>
              <a:rPr lang="en-US" altLang="en-US" sz="1800" dirty="0"/>
              <a:t> = 5</a:t>
            </a:r>
          </a:p>
        </p:txBody>
      </p:sp>
      <p:sp>
        <p:nvSpPr>
          <p:cNvPr id="17" name="Arrow: Down 16">
            <a:extLst>
              <a:ext uri="{FF2B5EF4-FFF2-40B4-BE49-F238E27FC236}">
                <a16:creationId xmlns:a16="http://schemas.microsoft.com/office/drawing/2014/main" id="{4AEF1FA0-B717-4000-A605-3E94555A0ED8}"/>
              </a:ext>
            </a:extLst>
          </p:cNvPr>
          <p:cNvSpPr/>
          <p:nvPr/>
        </p:nvSpPr>
        <p:spPr>
          <a:xfrm>
            <a:off x="3429000" y="3323956"/>
            <a:ext cx="457200" cy="49530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Arrow: Down 17">
            <a:extLst>
              <a:ext uri="{FF2B5EF4-FFF2-40B4-BE49-F238E27FC236}">
                <a16:creationId xmlns:a16="http://schemas.microsoft.com/office/drawing/2014/main" id="{A821FF60-C79A-417E-85CB-862DADC51A57}"/>
              </a:ext>
            </a:extLst>
          </p:cNvPr>
          <p:cNvSpPr/>
          <p:nvPr/>
        </p:nvSpPr>
        <p:spPr>
          <a:xfrm flipV="1">
            <a:off x="446881" y="2891778"/>
            <a:ext cx="457200" cy="436147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 Box 116">
            <a:extLst>
              <a:ext uri="{FF2B5EF4-FFF2-40B4-BE49-F238E27FC236}">
                <a16:creationId xmlns:a16="http://schemas.microsoft.com/office/drawing/2014/main" id="{B6E62985-C67E-4618-9FE3-D7F038165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8620" y="2936387"/>
            <a:ext cx="188646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 dirty="0"/>
              <a:t>K</a:t>
            </a:r>
            <a:r>
              <a:rPr lang="en-US" altLang="en-US" sz="1800" dirty="0"/>
              <a:t> = the number of rows (here 10)</a:t>
            </a:r>
          </a:p>
        </p:txBody>
      </p:sp>
    </p:spTree>
    <p:extLst>
      <p:ext uri="{BB962C8B-B14F-4D97-AF65-F5344CB8AC3E}">
        <p14:creationId xmlns:p14="http://schemas.microsoft.com/office/powerpoint/2010/main" val="219139823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25FCFDE-BEEC-4DA3-B808-919D1720E2FA}"/>
              </a:ext>
            </a:extLst>
          </p:cNvPr>
          <p:cNvSpPr txBox="1"/>
          <p:nvPr/>
        </p:nvSpPr>
        <p:spPr>
          <a:xfrm>
            <a:off x="0" y="76200"/>
            <a:ext cx="9067800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function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accuracy = cs170demo()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data = load(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'C:\Users\</a:t>
            </a:r>
            <a:r>
              <a:rPr lang="en-US" sz="12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eamon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\Documents\MATLAB\CS170_SMALLtestdata__1.txt’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1 : size(data,1)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data(i,2:end);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data(i,1);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disp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([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'Looping over </a:t>
            </a:r>
            <a:r>
              <a:rPr lang="en-US" sz="12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, at the 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,int2str(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),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 location'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]);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disp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([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'The 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,int2str(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),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</a:t>
            </a:r>
            <a:r>
              <a:rPr lang="en-US" sz="12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th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 object is in class 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,num2str(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)]);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24E7861-C565-4AFD-B40F-3066E8869A74}"/>
              </a:ext>
            </a:extLst>
          </p:cNvPr>
          <p:cNvSpPr txBox="1"/>
          <p:nvPr/>
        </p:nvSpPr>
        <p:spPr>
          <a:xfrm>
            <a:off x="990600" y="3200400"/>
            <a:ext cx="3127374" cy="378565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r>
              <a:rPr lang="en-US" sz="1200" dirty="0"/>
              <a:t>Looping over </a:t>
            </a:r>
            <a:r>
              <a:rPr lang="en-US" sz="1200" dirty="0" err="1"/>
              <a:t>i</a:t>
            </a:r>
            <a:r>
              <a:rPr lang="en-US" sz="1200" dirty="0"/>
              <a:t>, at the 1 location</a:t>
            </a:r>
          </a:p>
          <a:p>
            <a:r>
              <a:rPr lang="en-US" sz="1200" dirty="0"/>
              <a:t>The 1th object is in class 2</a:t>
            </a:r>
          </a:p>
          <a:p>
            <a:r>
              <a:rPr lang="en-US" sz="1200" dirty="0"/>
              <a:t>Looping over </a:t>
            </a:r>
            <a:r>
              <a:rPr lang="en-US" sz="1200" dirty="0" err="1"/>
              <a:t>i</a:t>
            </a:r>
            <a:r>
              <a:rPr lang="en-US" sz="1200" dirty="0"/>
              <a:t>, at the 2 location</a:t>
            </a:r>
          </a:p>
          <a:p>
            <a:r>
              <a:rPr lang="en-US" sz="1200" dirty="0"/>
              <a:t>The 2th object is in class 2</a:t>
            </a:r>
          </a:p>
          <a:p>
            <a:r>
              <a:rPr lang="en-US" sz="1200" dirty="0"/>
              <a:t>Looping over </a:t>
            </a:r>
            <a:r>
              <a:rPr lang="en-US" sz="1200" dirty="0" err="1"/>
              <a:t>i</a:t>
            </a:r>
            <a:r>
              <a:rPr lang="en-US" sz="1200" dirty="0"/>
              <a:t>, at the 3 location</a:t>
            </a:r>
          </a:p>
          <a:p>
            <a:r>
              <a:rPr lang="en-US" sz="1200" dirty="0"/>
              <a:t>The 3th object is in class 2</a:t>
            </a:r>
          </a:p>
          <a:p>
            <a:r>
              <a:rPr lang="en-US" sz="1200" dirty="0"/>
              <a:t>Looping over </a:t>
            </a:r>
            <a:r>
              <a:rPr lang="en-US" sz="1200" dirty="0" err="1"/>
              <a:t>i</a:t>
            </a:r>
            <a:r>
              <a:rPr lang="en-US" sz="1200" dirty="0"/>
              <a:t>, at the 4 location</a:t>
            </a:r>
          </a:p>
          <a:p>
            <a:r>
              <a:rPr lang="en-US" sz="1200" dirty="0"/>
              <a:t>The 4th object is in class 2</a:t>
            </a:r>
          </a:p>
          <a:p>
            <a:r>
              <a:rPr lang="en-US" sz="1200" dirty="0"/>
              <a:t>Looping over </a:t>
            </a:r>
            <a:r>
              <a:rPr lang="en-US" sz="1200" dirty="0" err="1"/>
              <a:t>i</a:t>
            </a:r>
            <a:r>
              <a:rPr lang="en-US" sz="1200" dirty="0"/>
              <a:t>, at the 5 location</a:t>
            </a:r>
          </a:p>
          <a:p>
            <a:r>
              <a:rPr lang="en-US" sz="1200" dirty="0"/>
              <a:t>The 5th object is in class 2</a:t>
            </a:r>
          </a:p>
          <a:p>
            <a:r>
              <a:rPr lang="en-US" sz="1200" dirty="0"/>
              <a:t>Looping over </a:t>
            </a:r>
            <a:r>
              <a:rPr lang="en-US" sz="1200" dirty="0" err="1"/>
              <a:t>i</a:t>
            </a:r>
            <a:r>
              <a:rPr lang="en-US" sz="1200" dirty="0"/>
              <a:t>, at the 6 location</a:t>
            </a:r>
          </a:p>
          <a:p>
            <a:r>
              <a:rPr lang="en-US" sz="1200" dirty="0"/>
              <a:t>The 6th object is in class 2</a:t>
            </a:r>
          </a:p>
          <a:p>
            <a:r>
              <a:rPr lang="en-US" sz="1200" dirty="0"/>
              <a:t>Looping over </a:t>
            </a:r>
            <a:r>
              <a:rPr lang="en-US" sz="1200" dirty="0" err="1"/>
              <a:t>i</a:t>
            </a:r>
            <a:r>
              <a:rPr lang="en-US" sz="1200" dirty="0"/>
              <a:t>, at the 7 location</a:t>
            </a:r>
          </a:p>
          <a:p>
            <a:r>
              <a:rPr lang="en-US" sz="1200" dirty="0"/>
              <a:t>The 7th object is in class 1</a:t>
            </a:r>
          </a:p>
          <a:p>
            <a:r>
              <a:rPr lang="en-US" sz="1200" dirty="0"/>
              <a:t>Looping over </a:t>
            </a:r>
            <a:r>
              <a:rPr lang="en-US" sz="1200" dirty="0" err="1"/>
              <a:t>i</a:t>
            </a:r>
            <a:r>
              <a:rPr lang="en-US" sz="1200" dirty="0"/>
              <a:t>, at the 8 location</a:t>
            </a:r>
          </a:p>
          <a:p>
            <a:r>
              <a:rPr lang="en-US" sz="1200" dirty="0"/>
              <a:t>The 8th object is in class 2</a:t>
            </a:r>
          </a:p>
          <a:p>
            <a:r>
              <a:rPr lang="en-US" sz="1200" dirty="0"/>
              <a:t>Looping over </a:t>
            </a:r>
            <a:r>
              <a:rPr lang="en-US" sz="1200" dirty="0" err="1"/>
              <a:t>i</a:t>
            </a:r>
            <a:r>
              <a:rPr lang="en-US" sz="1200" dirty="0"/>
              <a:t>, at the 9 location</a:t>
            </a:r>
          </a:p>
          <a:p>
            <a:r>
              <a:rPr lang="en-US" sz="1200" dirty="0"/>
              <a:t>The 9th object is in class 1</a:t>
            </a:r>
          </a:p>
          <a:p>
            <a:r>
              <a:rPr lang="en-US" sz="1200" dirty="0"/>
              <a:t>Looping over </a:t>
            </a:r>
            <a:r>
              <a:rPr lang="en-US" sz="1200" dirty="0" err="1"/>
              <a:t>i</a:t>
            </a:r>
            <a:r>
              <a:rPr lang="en-US" sz="1200" dirty="0"/>
              <a:t>, at the 10 location</a:t>
            </a:r>
          </a:p>
          <a:p>
            <a:r>
              <a:rPr lang="en-US" sz="1200" dirty="0"/>
              <a:t>The 10th object is in class 2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553BFEBC-3349-437B-BDFD-8EFDAEEF5A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46459"/>
          <a:stretch/>
        </p:blipFill>
        <p:spPr>
          <a:xfrm>
            <a:off x="4533900" y="4419600"/>
            <a:ext cx="4610100" cy="1696084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700074A6-A0BB-4764-8AF9-0FF8B4D9930D}"/>
              </a:ext>
            </a:extLst>
          </p:cNvPr>
          <p:cNvSpPr/>
          <p:nvPr/>
        </p:nvSpPr>
        <p:spPr>
          <a:xfrm>
            <a:off x="5334000" y="4715933"/>
            <a:ext cx="3810000" cy="84665"/>
          </a:xfrm>
          <a:prstGeom prst="rect">
            <a:avLst/>
          </a:prstGeom>
          <a:solidFill>
            <a:srgbClr val="FF00FF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BE133BF-4CD2-4506-B9CF-7D506C932357}"/>
              </a:ext>
            </a:extLst>
          </p:cNvPr>
          <p:cNvSpPr/>
          <p:nvPr/>
        </p:nvSpPr>
        <p:spPr>
          <a:xfrm>
            <a:off x="4687886" y="4696848"/>
            <a:ext cx="569913" cy="103751"/>
          </a:xfrm>
          <a:prstGeom prst="rect">
            <a:avLst/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540168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25FCFDE-BEEC-4DA3-B808-919D1720E2FA}"/>
              </a:ext>
            </a:extLst>
          </p:cNvPr>
          <p:cNvSpPr txBox="1"/>
          <p:nvPr/>
        </p:nvSpPr>
        <p:spPr>
          <a:xfrm>
            <a:off x="0" y="76200"/>
            <a:ext cx="9067800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function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accuracy = cs170demo()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data = load(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'C:\Users\</a:t>
            </a:r>
            <a:r>
              <a:rPr lang="en-US" sz="12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eamon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\Documents\MATLAB\CS170_SMALLtestdata__1.txt’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1 : size(data,1)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data(i,2:end);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data(i,1);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= 1 : size(data,1)</a:t>
            </a:r>
          </a:p>
          <a:p>
            <a:r>
              <a:rPr lang="en-US" sz="120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05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disp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([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'Ask if 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,int2str(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),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 is nearest </a:t>
            </a:r>
            <a:r>
              <a:rPr lang="en-US" sz="12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neigbour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 with 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 int2str(k)])</a:t>
            </a:r>
          </a:p>
          <a:p>
            <a:endParaRPr lang="en-US" sz="12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endParaRPr lang="en-US" sz="1200" b="0" i="0" u="none" strike="noStrike" baseline="0" dirty="0">
              <a:solidFill>
                <a:srgbClr val="0000FF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CFF186D-104B-42B6-92C6-1C7193958733}"/>
              </a:ext>
            </a:extLst>
          </p:cNvPr>
          <p:cNvSpPr txBox="1"/>
          <p:nvPr/>
        </p:nvSpPr>
        <p:spPr>
          <a:xfrm>
            <a:off x="6172201" y="2511979"/>
            <a:ext cx="3200399" cy="45243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1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2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3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4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5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6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7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8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9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10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1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2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3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4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5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6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7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8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9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10</a:t>
            </a:r>
          </a:p>
          <a:p>
            <a:r>
              <a:rPr lang="en-US" sz="1200" dirty="0"/>
              <a:t>Ask if 3 is nearest </a:t>
            </a:r>
            <a:r>
              <a:rPr lang="en-US" sz="1200" dirty="0" err="1"/>
              <a:t>neigbour</a:t>
            </a:r>
            <a:r>
              <a:rPr lang="en-US" sz="1200" dirty="0"/>
              <a:t> with 1</a:t>
            </a:r>
          </a:p>
          <a:p>
            <a:r>
              <a:rPr lang="en-US" sz="1200" dirty="0"/>
              <a:t>Ask if 3 is nearest </a:t>
            </a:r>
            <a:r>
              <a:rPr lang="en-US" sz="1200" dirty="0" err="1"/>
              <a:t>neigbour</a:t>
            </a:r>
            <a:r>
              <a:rPr lang="en-US" sz="1200" dirty="0"/>
              <a:t> with 2</a:t>
            </a:r>
          </a:p>
          <a:p>
            <a:r>
              <a:rPr lang="en-US" sz="1200" dirty="0"/>
              <a:t>Ask if 3 is nearest </a:t>
            </a:r>
            <a:r>
              <a:rPr lang="en-US" sz="1200" dirty="0" err="1"/>
              <a:t>neigbour</a:t>
            </a:r>
            <a:r>
              <a:rPr lang="en-US" sz="1200" dirty="0"/>
              <a:t> with 3</a:t>
            </a:r>
          </a:p>
          <a:p>
            <a:r>
              <a:rPr lang="en-US" sz="1200" dirty="0"/>
              <a:t>:::</a:t>
            </a:r>
          </a:p>
        </p:txBody>
      </p:sp>
      <p:sp>
        <p:nvSpPr>
          <p:cNvPr id="11" name="Arrow: Down 10">
            <a:extLst>
              <a:ext uri="{FF2B5EF4-FFF2-40B4-BE49-F238E27FC236}">
                <a16:creationId xmlns:a16="http://schemas.microsoft.com/office/drawing/2014/main" id="{6F6BB600-2E9A-44E9-A05C-B9F015817633}"/>
              </a:ext>
            </a:extLst>
          </p:cNvPr>
          <p:cNvSpPr/>
          <p:nvPr/>
        </p:nvSpPr>
        <p:spPr>
          <a:xfrm rot="5565368">
            <a:off x="8549529" y="2513289"/>
            <a:ext cx="207899" cy="381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Arrow: Down 11">
            <a:extLst>
              <a:ext uri="{FF2B5EF4-FFF2-40B4-BE49-F238E27FC236}">
                <a16:creationId xmlns:a16="http://schemas.microsoft.com/office/drawing/2014/main" id="{B0FCFC05-DB0E-41D8-9CE8-67D98217F0B4}"/>
              </a:ext>
            </a:extLst>
          </p:cNvPr>
          <p:cNvSpPr/>
          <p:nvPr/>
        </p:nvSpPr>
        <p:spPr>
          <a:xfrm rot="5565368">
            <a:off x="8549529" y="4491304"/>
            <a:ext cx="207899" cy="381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Arrow: Down 12">
            <a:extLst>
              <a:ext uri="{FF2B5EF4-FFF2-40B4-BE49-F238E27FC236}">
                <a16:creationId xmlns:a16="http://schemas.microsoft.com/office/drawing/2014/main" id="{3C0E739E-048F-4BE0-9387-38B3003E5FAE}"/>
              </a:ext>
            </a:extLst>
          </p:cNvPr>
          <p:cNvSpPr/>
          <p:nvPr/>
        </p:nvSpPr>
        <p:spPr>
          <a:xfrm rot="5565368">
            <a:off x="8549530" y="6475689"/>
            <a:ext cx="207899" cy="38100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107667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4">
            <a:extLst>
              <a:ext uri="{FF2B5EF4-FFF2-40B4-BE49-F238E27FC236}">
                <a16:creationId xmlns:a16="http://schemas.microsoft.com/office/drawing/2014/main" id="{691D322E-E793-4566-A31F-C48B3D2146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150"/>
          <a:stretch>
            <a:fillRect/>
          </a:stretch>
        </p:blipFill>
        <p:spPr bwMode="auto">
          <a:xfrm>
            <a:off x="928688" y="485775"/>
            <a:ext cx="8215312" cy="3392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Rectangle 4">
            <a:extLst>
              <a:ext uri="{FF2B5EF4-FFF2-40B4-BE49-F238E27FC236}">
                <a16:creationId xmlns:a16="http://schemas.microsoft.com/office/drawing/2014/main" id="{293450BA-17FD-4A4A-84A7-C48CCE4B9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" y="4579938"/>
            <a:ext cx="6086475" cy="163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/>
              <a:t>The rule works pretty good here, but it has a lot of false positives, the plate on the wall, the stripy sweater, parts of the couch on the bottom left etc.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/>
              <a:t> </a:t>
            </a:r>
          </a:p>
        </p:txBody>
      </p:sp>
      <p:sp>
        <p:nvSpPr>
          <p:cNvPr id="8196" name="Arrow: Down 1">
            <a:extLst>
              <a:ext uri="{FF2B5EF4-FFF2-40B4-BE49-F238E27FC236}">
                <a16:creationId xmlns:a16="http://schemas.microsoft.com/office/drawing/2014/main" id="{12314041-78D9-404B-A8E4-49293C78F687}"/>
              </a:ext>
            </a:extLst>
          </p:cNvPr>
          <p:cNvSpPr>
            <a:spLocks noChangeArrowheads="1"/>
          </p:cNvSpPr>
          <p:nvPr/>
        </p:nvSpPr>
        <p:spPr bwMode="auto">
          <a:xfrm rot="7793456">
            <a:off x="6070601" y="3784600"/>
            <a:ext cx="355600" cy="904875"/>
          </a:xfrm>
          <a:prstGeom prst="downArrow">
            <a:avLst>
              <a:gd name="adj1" fmla="val 50000"/>
              <a:gd name="adj2" fmla="val 49939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8197" name="Arrow: Down 11">
            <a:extLst>
              <a:ext uri="{FF2B5EF4-FFF2-40B4-BE49-F238E27FC236}">
                <a16:creationId xmlns:a16="http://schemas.microsoft.com/office/drawing/2014/main" id="{49AC878C-2B73-40D6-9D6E-8DA8E4BDD78B}"/>
              </a:ext>
            </a:extLst>
          </p:cNvPr>
          <p:cNvSpPr>
            <a:spLocks noChangeArrowheads="1"/>
          </p:cNvSpPr>
          <p:nvPr/>
        </p:nvSpPr>
        <p:spPr bwMode="auto">
          <a:xfrm rot="-3413273">
            <a:off x="7357269" y="-107156"/>
            <a:ext cx="355600" cy="906462"/>
          </a:xfrm>
          <a:prstGeom prst="downArrow">
            <a:avLst>
              <a:gd name="adj1" fmla="val 50000"/>
              <a:gd name="adj2" fmla="val 50026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25FCFDE-BEEC-4DA3-B808-919D1720E2FA}"/>
              </a:ext>
            </a:extLst>
          </p:cNvPr>
          <p:cNvSpPr txBox="1"/>
          <p:nvPr/>
        </p:nvSpPr>
        <p:spPr>
          <a:xfrm>
            <a:off x="0" y="76200"/>
            <a:ext cx="9067800" cy="36009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function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accuracy = cs170demo()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data = load(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'C:\Users\</a:t>
            </a:r>
            <a:r>
              <a:rPr lang="en-US" sz="12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eamon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\Documents\MATLAB\CS170_SMALLtestdata__1.txt’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1 : size(data,1)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data(i,2:end);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data(i,1);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= 1 : size(data,1)</a:t>
            </a:r>
          </a:p>
          <a:p>
            <a:r>
              <a:rPr lang="en-US" sz="120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05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endParaRPr lang="en-US" sz="12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2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~=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</a:t>
            </a:r>
            <a:r>
              <a:rPr lang="en-US" sz="1200" b="0" i="0" u="none" strike="noStrike" baseline="0" dirty="0">
                <a:solidFill>
                  <a:srgbClr val="00B050"/>
                </a:solidFill>
                <a:latin typeface="Courier New" panose="02070309020205020404" pitchFamily="49" charset="0"/>
              </a:rPr>
              <a:t>% don’t compare to yourself!!!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disp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([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'Ask if 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,int2str(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),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 is nearest </a:t>
            </a:r>
            <a:r>
              <a:rPr lang="en-US" sz="12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neigbour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 with 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 int2str(k)])</a:t>
            </a:r>
          </a:p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        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endParaRPr lang="en-US" sz="1200" b="0" i="0" u="none" strike="noStrike" baseline="0" dirty="0">
              <a:solidFill>
                <a:srgbClr val="0000FF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F8DFCC0-4DD0-42A4-A2FA-CA2B62B92EFA}"/>
              </a:ext>
            </a:extLst>
          </p:cNvPr>
          <p:cNvSpPr txBox="1"/>
          <p:nvPr/>
        </p:nvSpPr>
        <p:spPr>
          <a:xfrm>
            <a:off x="6324600" y="2895600"/>
            <a:ext cx="2667000" cy="41549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2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3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4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5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6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7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8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9</a:t>
            </a:r>
          </a:p>
          <a:p>
            <a:r>
              <a:rPr lang="en-US" sz="1200" dirty="0"/>
              <a:t>Ask if 1 is nearest </a:t>
            </a:r>
            <a:r>
              <a:rPr lang="en-US" sz="1200" dirty="0" err="1"/>
              <a:t>neigbour</a:t>
            </a:r>
            <a:r>
              <a:rPr lang="en-US" sz="1200" dirty="0"/>
              <a:t> with 10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1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3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4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5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6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7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8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9</a:t>
            </a:r>
          </a:p>
          <a:p>
            <a:r>
              <a:rPr lang="en-US" sz="1200" dirty="0"/>
              <a:t>Ask if 2 is nearest </a:t>
            </a:r>
            <a:r>
              <a:rPr lang="en-US" sz="1200" dirty="0" err="1"/>
              <a:t>neigbour</a:t>
            </a:r>
            <a:r>
              <a:rPr lang="en-US" sz="1200" dirty="0"/>
              <a:t> with 10</a:t>
            </a:r>
          </a:p>
          <a:p>
            <a:r>
              <a:rPr lang="en-US" sz="1200" dirty="0"/>
              <a:t>Ask if 3 is nearest </a:t>
            </a:r>
            <a:r>
              <a:rPr lang="en-US" sz="1200" dirty="0" err="1"/>
              <a:t>neigbour</a:t>
            </a:r>
            <a:r>
              <a:rPr lang="en-US" sz="1200" dirty="0"/>
              <a:t> with 1</a:t>
            </a:r>
          </a:p>
          <a:p>
            <a:r>
              <a:rPr lang="en-US" sz="1200" dirty="0"/>
              <a:t>Ask if 3 is nearest </a:t>
            </a:r>
            <a:r>
              <a:rPr lang="en-US" sz="1200" dirty="0" err="1"/>
              <a:t>neigbour</a:t>
            </a:r>
            <a:r>
              <a:rPr lang="en-US" sz="1200" dirty="0"/>
              <a:t> with 2</a:t>
            </a:r>
          </a:p>
          <a:p>
            <a:r>
              <a:rPr lang="en-US" sz="1200" dirty="0"/>
              <a:t>Ask if 3 is nearest </a:t>
            </a:r>
            <a:r>
              <a:rPr lang="en-US" sz="1200" dirty="0" err="1"/>
              <a:t>neigbour</a:t>
            </a:r>
            <a:r>
              <a:rPr lang="en-US" sz="1200" dirty="0"/>
              <a:t> with 4</a:t>
            </a:r>
          </a:p>
          <a:p>
            <a:r>
              <a:rPr lang="en-US" sz="1200" dirty="0"/>
              <a:t>:::</a:t>
            </a:r>
          </a:p>
        </p:txBody>
      </p:sp>
    </p:spTree>
    <p:extLst>
      <p:ext uri="{BB962C8B-B14F-4D97-AF65-F5344CB8AC3E}">
        <p14:creationId xmlns:p14="http://schemas.microsoft.com/office/powerpoint/2010/main" val="104016347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25FCFDE-BEEC-4DA3-B808-919D1720E2FA}"/>
              </a:ext>
            </a:extLst>
          </p:cNvPr>
          <p:cNvSpPr txBox="1"/>
          <p:nvPr/>
        </p:nvSpPr>
        <p:spPr>
          <a:xfrm>
            <a:off x="0" y="76200"/>
            <a:ext cx="9067800" cy="45550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function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accuracy = cs170demo()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data = load(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'C:\Users\</a:t>
            </a:r>
            <a:r>
              <a:rPr lang="en-US" sz="12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eamon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\Documents\MATLAB\CS170_SMALLtestdata__1.txt’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1 : size(data,1)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data(i,2:end);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data(i,1);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= 1 : size(data,1)</a:t>
            </a:r>
          </a:p>
          <a:p>
            <a:r>
              <a:rPr lang="en-US" sz="120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05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disp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([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'Ask if 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,int2str(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),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 is nearest </a:t>
            </a:r>
            <a:r>
              <a:rPr lang="en-US" sz="12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neigbour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 with 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 int2str(k)])</a:t>
            </a:r>
          </a:p>
          <a:p>
            <a:endParaRPr lang="en-US" sz="12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~=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endParaRPr lang="en-US" sz="12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distance = sqrt(sum((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- data(k,2:end)).^2));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distance &lt;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endParaRPr lang="en-US" sz="12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distance;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k;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nearest_neighbor_label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= data(nearest_neighbor_location,1);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endParaRPr lang="en-US" sz="1200" b="0" i="0" u="none" strike="noStrike" baseline="0" dirty="0">
              <a:solidFill>
                <a:srgbClr val="0000FF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</p:txBody>
      </p:sp>
      <p:sp>
        <p:nvSpPr>
          <p:cNvPr id="4" name="AutoShape 3">
            <a:extLst>
              <a:ext uri="{FF2B5EF4-FFF2-40B4-BE49-F238E27FC236}">
                <a16:creationId xmlns:a16="http://schemas.microsoft.com/office/drawing/2014/main" id="{56AD6F04-F447-4FB9-BFC8-D38426682D5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5715000" y="4005263"/>
            <a:ext cx="2878138" cy="2852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03D0E0A-A9C9-490B-8E27-79A79C267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1DD8A38-A72F-474C-91A0-D1BA519CF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D8F95AB-7BF2-4AD4-827F-287D86BEF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2B74082-6326-42C6-84FA-F784E1E06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6302375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2C4A336-5510-4054-985D-AABE9BB2D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6302375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001B597-1362-48FF-8DE1-E1F91B125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6302375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F290B1D-FE8F-4168-BA75-2572C3F84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6302375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145D731-4104-44C1-9AB2-E8A38B3CC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CC6B3383-FBA6-45D4-B14B-9DB9A1910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A8B6E27-6906-43EC-BFC5-1E77263B7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D31014A-2C8E-4577-B582-AC4139C5A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D2D2DB9-5D95-49B3-A479-12DF473CA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7C9647E-84C1-4FB8-97F4-7D932DE96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3C76AB5-DD3E-4180-ACB5-D6F83FC8A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6057900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5CFC86D-9C44-4A91-8BF4-78ED96414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6057900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F0A0B128-9918-43ED-B3B4-5D45C32F3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6057900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0C0C392-E0EE-48C6-B64B-771DEF131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6057900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F795D82-5FFE-49B2-858B-55BFFD076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15D1AFA-19DD-4CF9-A97B-9CCF2BBC2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0A3511B6-B51E-4B8A-B1B6-7FD1EC084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6093715-DC64-405C-8D0C-4FD7A483D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6C28A1C-4B6A-4196-8962-2FCC59A94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EF50B3A-7D2E-4EC5-98CF-E7D7FA47C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A33427DA-9E9E-4626-BDBB-A89300664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58134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3EDA509-03C7-4CB3-9358-BA3540CEA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58134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33D6A7D0-76F9-4927-8BED-6DFFC5549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58134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AC7F3E50-DEC1-492C-834F-448A622C0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58134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3AFE694-6B70-4047-8B90-F12953F26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C2EBC32E-EED5-4CE6-9CC0-7AABFDE54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114604F-2F35-4947-9485-25A0AA253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3B3EAABF-C83B-4FDA-8A97-E09A35768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49B0-6D25-4EA1-8841-E9C508F12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18B2B3EB-6BF7-4F93-A04A-2024AFD68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6304956-3594-4CEC-AC0F-16F3192D7B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55689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5609D1F4-BA75-475D-A3AB-0320772A1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55689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2E7411DB-6748-441C-BD32-FF63A12C8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55689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BA2F0AB-1F85-40DD-AEA6-80D9CFCBE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55689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0B4145B0-BCBC-4F6F-B3AA-173D645B1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AB203A71-95BF-401F-8D92-7C944923D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C43F38A0-2AAB-4DB6-91E9-B803F6BF4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A3B88A0F-CE3B-4CF0-9E44-85E7E1873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E162464B-C93B-499C-9A29-EB34383F8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0ED1C113-3941-4A50-BDB8-370F24A6C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3AAB1B61-DC48-4CF8-8865-AE316093D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53244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BC4B8DE-D646-426F-9F59-88A5DB86C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53244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0D538112-5DB8-4695-BAF9-F7BAFA266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53244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C0D100F8-35F9-44EB-9809-B18BDE5C9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53244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28C6BADD-BC8F-4D82-B068-FAADB0042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4A09C581-0574-4184-8FCB-654B001F7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93E9EEC-D0BF-40BC-B7E5-4F828C23E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81BEB27-4C24-4AA0-9E9B-E4A81408B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AE3C6C82-0DBF-4786-A252-0293CDF53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A9D76778-9DF7-4A39-B0B2-CF6637711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38C8FFF3-80DA-45DC-BFEA-50C5B26F5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508000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4C6E0FF-A17E-4FD2-851E-9EB70F192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508000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E7B78092-D654-4D2E-8642-0767D6C93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508000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699E3B46-0823-42CD-8E25-03F76397C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508000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0EA037A0-D875-40B6-9DB6-407DAEA25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63F14ABD-2031-43B7-937D-CBA12C35F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7E614EB2-6BDA-4D15-8A23-A74766B28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8DD076E7-8EF9-41BA-B39A-AC7638CF5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08772111-59FB-41A6-90D3-EA1793FA1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1914EAFE-6A2F-4084-893C-CCFFB0001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A56A9952-7E6B-4E3F-B3C9-87C43D2CB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48355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7658C966-1628-45C9-A495-BD1343899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8355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67DACA1A-0223-4275-A6D0-9381911A6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48355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071A0B01-AD5C-48C5-9F7B-A0FED7FB8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8355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DDAB2617-C651-4791-B4AC-E2C0D1D3A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F125B5C8-3C46-4FE1-8498-6FDA92617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B6615241-870A-4E47-AC54-C426E23E5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D32E1E90-3D1B-46C3-A6D4-E78922950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62F4834F-4214-4F38-BC21-BF30019BA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AC749594-2F65-4E06-8911-6C1D210CB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6D7774BA-19F7-4ABD-B9AA-00BEB9802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45910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C5B4E5A3-10B8-42EF-B53D-91D11BC11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5910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E9537CA3-B9F3-406E-8F61-F9EFFADA2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45910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C53A56F9-BB75-41F9-B2E5-142C57222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5910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4C65A475-3FDD-4368-8EFC-4ABBC29BD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A2DDCB68-71C0-4502-8FC4-E56E5E80C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C17D949A-7F90-4636-8DA0-B8E48BF78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9ECDC3E6-F7D0-42DF-88EA-472B9CB3B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4DEB0D4D-F2EB-46D2-943B-BF28C9E71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91F6627F-D564-48DB-9828-870EA331C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2277F71C-443B-4F63-8645-242785F7B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43465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F316487B-4DCF-4F8A-B131-CE3901CF1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3465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6AAD34B7-109D-46F5-A1D3-2E7546030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43465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53C882D2-B00E-481A-902E-502485952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3465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850457BB-4B70-45A6-840F-BBA319997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9C802D4-2953-4C94-B9C8-39A78A366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63BEABCC-FE06-4743-888D-AB9457B63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90221BD1-0B87-4C7E-9CAB-B13EC7BE1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27C775BE-CBD8-4B5B-9A9E-6D8EEECE5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F52859A3-32C5-41A1-9B93-D93D53428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9E1D9CA7-E945-48EF-A85A-73FAF3980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4103688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F0DE274E-3955-461D-AD25-877662F3F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103688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A64ACE64-D6FC-4477-AA8F-907EC4D99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4103688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1A74CF4E-2185-490C-8691-6DBA930E8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103688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75EE23A3-A594-4462-BB5B-83969EE7A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B3B5B61F-03A6-43F6-A214-ABA660261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C5F61730-14A8-4A3F-97AC-7C839068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4420BD75-5407-4072-9227-95340EA94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6538913"/>
            <a:ext cx="2443163" cy="1428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B25D4D2F-23A4-460A-9D60-05A6A34CE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3" y="4103688"/>
            <a:ext cx="14288" cy="24431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195F6197-ED40-4E5C-A278-88B939D88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5715000"/>
            <a:ext cx="98425" cy="1000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DAD934A3-ABDB-4EA9-B3E4-2CF0D67F2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1313" y="6057900"/>
            <a:ext cx="100013" cy="984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0" name="Group 111">
            <a:extLst>
              <a:ext uri="{FF2B5EF4-FFF2-40B4-BE49-F238E27FC236}">
                <a16:creationId xmlns:a16="http://schemas.microsoft.com/office/drawing/2014/main" id="{E6B90CCF-F49C-4C86-A5C4-9A253A92ADF4}"/>
              </a:ext>
            </a:extLst>
          </p:cNvPr>
          <p:cNvGrpSpPr>
            <a:grpSpLocks/>
          </p:cNvGrpSpPr>
          <p:nvPr/>
        </p:nvGrpSpPr>
        <p:grpSpPr bwMode="auto">
          <a:xfrm>
            <a:off x="7326313" y="4445000"/>
            <a:ext cx="100013" cy="98425"/>
            <a:chOff x="4615" y="2800"/>
            <a:chExt cx="63" cy="62"/>
          </a:xfrm>
        </p:grpSpPr>
        <p:sp>
          <p:nvSpPr>
            <p:cNvPr id="368" name="Rectangle 109">
              <a:extLst>
                <a:ext uri="{FF2B5EF4-FFF2-40B4-BE49-F238E27FC236}">
                  <a16:creationId xmlns:a16="http://schemas.microsoft.com/office/drawing/2014/main" id="{72FE8685-02CC-44F4-A0F2-5A62203FF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800"/>
              <a:ext cx="62" cy="6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Rectangle 110">
              <a:extLst>
                <a:ext uri="{FF2B5EF4-FFF2-40B4-BE49-F238E27FC236}">
                  <a16:creationId xmlns:a16="http://schemas.microsoft.com/office/drawing/2014/main" id="{43572832-AAA0-4ADD-81D3-2BAC83D57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800"/>
              <a:ext cx="63" cy="62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" name="Group 114">
            <a:extLst>
              <a:ext uri="{FF2B5EF4-FFF2-40B4-BE49-F238E27FC236}">
                <a16:creationId xmlns:a16="http://schemas.microsoft.com/office/drawing/2014/main" id="{B0A09F36-CA73-42A8-BF86-B19EC5F9EC60}"/>
              </a:ext>
            </a:extLst>
          </p:cNvPr>
          <p:cNvGrpSpPr>
            <a:grpSpLocks/>
          </p:cNvGrpSpPr>
          <p:nvPr/>
        </p:nvGrpSpPr>
        <p:grpSpPr bwMode="auto">
          <a:xfrm>
            <a:off x="7570788" y="4884738"/>
            <a:ext cx="100013" cy="98425"/>
            <a:chOff x="4769" y="3077"/>
            <a:chExt cx="63" cy="62"/>
          </a:xfrm>
        </p:grpSpPr>
        <p:sp>
          <p:nvSpPr>
            <p:cNvPr id="366" name="Rectangle 112">
              <a:extLst>
                <a:ext uri="{FF2B5EF4-FFF2-40B4-BE49-F238E27FC236}">
                  <a16:creationId xmlns:a16="http://schemas.microsoft.com/office/drawing/2014/main" id="{88568FD9-ED96-4E55-8E19-A8028192A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9" y="3077"/>
              <a:ext cx="62" cy="6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Rectangle 113">
              <a:extLst>
                <a:ext uri="{FF2B5EF4-FFF2-40B4-BE49-F238E27FC236}">
                  <a16:creationId xmlns:a16="http://schemas.microsoft.com/office/drawing/2014/main" id="{DDE96571-54E3-4E8F-9219-B3FE4E76B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9" y="3077"/>
              <a:ext cx="63" cy="62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2" name="Rectangle 115">
            <a:extLst>
              <a:ext uri="{FF2B5EF4-FFF2-40B4-BE49-F238E27FC236}">
                <a16:creationId xmlns:a16="http://schemas.microsoft.com/office/drawing/2014/main" id="{C9E6A010-E6D9-4B04-B69F-7AA0A3BC8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2900" y="4249738"/>
            <a:ext cx="98425" cy="98425"/>
          </a:xfrm>
          <a:prstGeom prst="rect">
            <a:avLst/>
          </a:prstGeom>
          <a:solidFill>
            <a:srgbClr val="FF00FF"/>
          </a:solidFill>
          <a:ln w="635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3" name="Group 118">
            <a:extLst>
              <a:ext uri="{FF2B5EF4-FFF2-40B4-BE49-F238E27FC236}">
                <a16:creationId xmlns:a16="http://schemas.microsoft.com/office/drawing/2014/main" id="{FB1D122A-8A49-4EF0-88D3-381D931651BB}"/>
              </a:ext>
            </a:extLst>
          </p:cNvPr>
          <p:cNvGrpSpPr>
            <a:grpSpLocks/>
          </p:cNvGrpSpPr>
          <p:nvPr/>
        </p:nvGrpSpPr>
        <p:grpSpPr bwMode="auto">
          <a:xfrm>
            <a:off x="8059738" y="4884738"/>
            <a:ext cx="98425" cy="98425"/>
            <a:chOff x="5077" y="3077"/>
            <a:chExt cx="62" cy="62"/>
          </a:xfrm>
        </p:grpSpPr>
        <p:sp>
          <p:nvSpPr>
            <p:cNvPr id="364" name="Rectangle 116">
              <a:extLst>
                <a:ext uri="{FF2B5EF4-FFF2-40B4-BE49-F238E27FC236}">
                  <a16:creationId xmlns:a16="http://schemas.microsoft.com/office/drawing/2014/main" id="{087E98C3-E42E-4D5B-9088-CA665C6BD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3077"/>
              <a:ext cx="62" cy="6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117">
              <a:extLst>
                <a:ext uri="{FF2B5EF4-FFF2-40B4-BE49-F238E27FC236}">
                  <a16:creationId xmlns:a16="http://schemas.microsoft.com/office/drawing/2014/main" id="{B73B9DEA-5C2E-419B-BAB1-B09676A70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3077"/>
              <a:ext cx="62" cy="62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" name="Group 121">
            <a:extLst>
              <a:ext uri="{FF2B5EF4-FFF2-40B4-BE49-F238E27FC236}">
                <a16:creationId xmlns:a16="http://schemas.microsoft.com/office/drawing/2014/main" id="{AE21657B-1972-4A8B-A44E-DFDC8D3F0DF7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5373688"/>
            <a:ext cx="98425" cy="98425"/>
            <a:chOff x="5046" y="3385"/>
            <a:chExt cx="62" cy="62"/>
          </a:xfrm>
        </p:grpSpPr>
        <p:sp>
          <p:nvSpPr>
            <p:cNvPr id="362" name="Rectangle 119">
              <a:extLst>
                <a:ext uri="{FF2B5EF4-FFF2-40B4-BE49-F238E27FC236}">
                  <a16:creationId xmlns:a16="http://schemas.microsoft.com/office/drawing/2014/main" id="{2D233457-1616-478B-A36D-50AEB80F7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385"/>
              <a:ext cx="62" cy="6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Rectangle 120">
              <a:extLst>
                <a:ext uri="{FF2B5EF4-FFF2-40B4-BE49-F238E27FC236}">
                  <a16:creationId xmlns:a16="http://schemas.microsoft.com/office/drawing/2014/main" id="{833E14F3-4D15-42BC-A859-804367E54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385"/>
              <a:ext cx="62" cy="62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5" name="Oval 122">
            <a:extLst>
              <a:ext uri="{FF2B5EF4-FFF2-40B4-BE49-F238E27FC236}">
                <a16:creationId xmlns:a16="http://schemas.microsoft.com/office/drawing/2014/main" id="{A8E3BAAE-2112-422E-9ADF-16DD75901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3688" y="5178425"/>
            <a:ext cx="98425" cy="98425"/>
          </a:xfrm>
          <a:prstGeom prst="ellipse">
            <a:avLst/>
          </a:pr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Oval 123">
            <a:extLst>
              <a:ext uri="{FF2B5EF4-FFF2-40B4-BE49-F238E27FC236}">
                <a16:creationId xmlns:a16="http://schemas.microsoft.com/office/drawing/2014/main" id="{B2B3BD1D-2FC7-4ECB-B219-CFF6FB855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6253163"/>
            <a:ext cx="98425" cy="984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Oval 124">
            <a:extLst>
              <a:ext uri="{FF2B5EF4-FFF2-40B4-BE49-F238E27FC236}">
                <a16:creationId xmlns:a16="http://schemas.microsoft.com/office/drawing/2014/main" id="{A8E5B8D5-66CA-4AE9-AC16-A95E8BF7A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3950" y="5373688"/>
            <a:ext cx="98425" cy="984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8" name="Group 165">
            <a:extLst>
              <a:ext uri="{FF2B5EF4-FFF2-40B4-BE49-F238E27FC236}">
                <a16:creationId xmlns:a16="http://schemas.microsoft.com/office/drawing/2014/main" id="{62E1E6AB-E07A-4A13-ACB0-513A7A04E50B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4005263"/>
            <a:ext cx="2879726" cy="2854324"/>
            <a:chOff x="3600" y="2523"/>
            <a:chExt cx="1814" cy="1798"/>
          </a:xfrm>
        </p:grpSpPr>
        <p:sp>
          <p:nvSpPr>
            <p:cNvPr id="322" name="Rectangle 125">
              <a:extLst>
                <a:ext uri="{FF2B5EF4-FFF2-40B4-BE49-F238E27FC236}">
                  <a16:creationId xmlns:a16="http://schemas.microsoft.com/office/drawing/2014/main" id="{04F6026D-C2F8-41AF-A7EB-079DCA311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523"/>
              <a:ext cx="178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Rectangle 126">
              <a:extLst>
                <a:ext uri="{FF2B5EF4-FFF2-40B4-BE49-F238E27FC236}">
                  <a16:creationId xmlns:a16="http://schemas.microsoft.com/office/drawing/2014/main" id="{7AD68B0A-AAA4-4143-ACDE-BE7E391C2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2549"/>
              <a:ext cx="146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4" name="Rectangle 127">
              <a:extLst>
                <a:ext uri="{FF2B5EF4-FFF2-40B4-BE49-F238E27FC236}">
                  <a16:creationId xmlns:a16="http://schemas.microsoft.com/office/drawing/2014/main" id="{B5DBC2FE-7403-4C39-B67C-05CEAD010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4155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Rectangle 128">
              <a:extLst>
                <a:ext uri="{FF2B5EF4-FFF2-40B4-BE49-F238E27FC236}">
                  <a16:creationId xmlns:a16="http://schemas.microsoft.com/office/drawing/2014/main" id="{C2EBD6E2-FA95-44BF-83D4-2DC237113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4181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6" name="Rectangle 129">
              <a:extLst>
                <a:ext uri="{FF2B5EF4-FFF2-40B4-BE49-F238E27FC236}">
                  <a16:creationId xmlns:a16="http://schemas.microsoft.com/office/drawing/2014/main" id="{E844AEC5-834C-4D41-B590-80498597B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4155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Rectangle 130">
              <a:extLst>
                <a:ext uri="{FF2B5EF4-FFF2-40B4-BE49-F238E27FC236}">
                  <a16:creationId xmlns:a16="http://schemas.microsoft.com/office/drawing/2014/main" id="{02377432-3D58-4FD6-81AC-205152B77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4181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8" name="Rectangle 131">
              <a:extLst>
                <a:ext uri="{FF2B5EF4-FFF2-40B4-BE49-F238E27FC236}">
                  <a16:creationId xmlns:a16="http://schemas.microsoft.com/office/drawing/2014/main" id="{68CEB97F-2B99-47E7-904D-EF4E81DCE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4155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Rectangle 132">
              <a:extLst>
                <a:ext uri="{FF2B5EF4-FFF2-40B4-BE49-F238E27FC236}">
                  <a16:creationId xmlns:a16="http://schemas.microsoft.com/office/drawing/2014/main" id="{C7B26824-9518-4911-9264-60FF8A89D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4181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0" name="Rectangle 133">
              <a:extLst>
                <a:ext uri="{FF2B5EF4-FFF2-40B4-BE49-F238E27FC236}">
                  <a16:creationId xmlns:a16="http://schemas.microsoft.com/office/drawing/2014/main" id="{8B8778C8-AAA9-4AD7-898A-72901302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9" y="4155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Rectangle 134">
              <a:extLst>
                <a:ext uri="{FF2B5EF4-FFF2-40B4-BE49-F238E27FC236}">
                  <a16:creationId xmlns:a16="http://schemas.microsoft.com/office/drawing/2014/main" id="{DEEF510D-7647-4E04-9F53-7E042AE9B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" y="4181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2" name="Rectangle 135">
              <a:extLst>
                <a:ext uri="{FF2B5EF4-FFF2-40B4-BE49-F238E27FC236}">
                  <a16:creationId xmlns:a16="http://schemas.microsoft.com/office/drawing/2014/main" id="{2AD45B73-7803-410C-81BD-897A45ACA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4155"/>
              <a:ext cx="127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Rectangle 136">
              <a:extLst>
                <a:ext uri="{FF2B5EF4-FFF2-40B4-BE49-F238E27FC236}">
                  <a16:creationId xmlns:a16="http://schemas.microsoft.com/office/drawing/2014/main" id="{5CEC126B-AA3B-4858-8696-AF0243F3B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4181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4" name="Rectangle 137">
              <a:extLst>
                <a:ext uri="{FF2B5EF4-FFF2-40B4-BE49-F238E27FC236}">
                  <a16:creationId xmlns:a16="http://schemas.microsoft.com/office/drawing/2014/main" id="{A350C567-0AD9-4A1C-9DC2-9509A7D63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4155"/>
              <a:ext cx="127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Rectangle 138">
              <a:extLst>
                <a:ext uri="{FF2B5EF4-FFF2-40B4-BE49-F238E27FC236}">
                  <a16:creationId xmlns:a16="http://schemas.microsoft.com/office/drawing/2014/main" id="{83309AB1-6DF0-425E-8FE3-B3CE46FCF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4181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6" name="Rectangle 139">
              <a:extLst>
                <a:ext uri="{FF2B5EF4-FFF2-40B4-BE49-F238E27FC236}">
                  <a16:creationId xmlns:a16="http://schemas.microsoft.com/office/drawing/2014/main" id="{AB47211A-0A69-406C-986D-760572295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4155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Rectangle 140">
              <a:extLst>
                <a:ext uri="{FF2B5EF4-FFF2-40B4-BE49-F238E27FC236}">
                  <a16:creationId xmlns:a16="http://schemas.microsoft.com/office/drawing/2014/main" id="{A08D081A-7CDB-4B9B-A636-3FBD90C29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7" y="4181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8" name="Rectangle 141">
              <a:extLst>
                <a:ext uri="{FF2B5EF4-FFF2-40B4-BE49-F238E27FC236}">
                  <a16:creationId xmlns:a16="http://schemas.microsoft.com/office/drawing/2014/main" id="{19FC9EFD-1CD6-41D4-9F75-EAE99D0D4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" y="4155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Rectangle 142">
              <a:extLst>
                <a:ext uri="{FF2B5EF4-FFF2-40B4-BE49-F238E27FC236}">
                  <a16:creationId xmlns:a16="http://schemas.microsoft.com/office/drawing/2014/main" id="{490E6615-4F6D-43B5-B177-DAE8F9A99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1" y="4181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0" name="Rectangle 143">
              <a:extLst>
                <a:ext uri="{FF2B5EF4-FFF2-40B4-BE49-F238E27FC236}">
                  <a16:creationId xmlns:a16="http://schemas.microsoft.com/office/drawing/2014/main" id="{FE62C1F4-F19A-40AE-9C6D-9EAE36E4E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4155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Rectangle 144">
              <a:extLst>
                <a:ext uri="{FF2B5EF4-FFF2-40B4-BE49-F238E27FC236}">
                  <a16:creationId xmlns:a16="http://schemas.microsoft.com/office/drawing/2014/main" id="{829BF941-44C9-40BB-880A-F6B69D16D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5" y="4181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2" name="Rectangle 145">
              <a:extLst>
                <a:ext uri="{FF2B5EF4-FFF2-40B4-BE49-F238E27FC236}">
                  <a16:creationId xmlns:a16="http://schemas.microsoft.com/office/drawing/2014/main" id="{AD6F6DA9-6C57-4992-B609-1C9EA693E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1" y="4155"/>
              <a:ext cx="178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Rectangle 146">
              <a:extLst>
                <a:ext uri="{FF2B5EF4-FFF2-40B4-BE49-F238E27FC236}">
                  <a16:creationId xmlns:a16="http://schemas.microsoft.com/office/drawing/2014/main" id="{03720AEB-CAED-4FD8-9D17-623ED1672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8" y="4181"/>
              <a:ext cx="146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4" name="Rectangle 147">
              <a:extLst>
                <a:ext uri="{FF2B5EF4-FFF2-40B4-BE49-F238E27FC236}">
                  <a16:creationId xmlns:a16="http://schemas.microsoft.com/office/drawing/2014/main" id="{916B82E2-5D09-42E0-B161-27894781D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3908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Rectangle 148">
              <a:extLst>
                <a:ext uri="{FF2B5EF4-FFF2-40B4-BE49-F238E27FC236}">
                  <a16:creationId xmlns:a16="http://schemas.microsoft.com/office/drawing/2014/main" id="{8658C372-374F-4319-BEE9-56C4F90E9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3935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6" name="Rectangle 149">
              <a:extLst>
                <a:ext uri="{FF2B5EF4-FFF2-40B4-BE49-F238E27FC236}">
                  <a16:creationId xmlns:a16="http://schemas.microsoft.com/office/drawing/2014/main" id="{C06389B8-3C85-4EBB-B9B5-5B6AFA3BA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3754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Rectangle 150">
              <a:extLst>
                <a:ext uri="{FF2B5EF4-FFF2-40B4-BE49-F238E27FC236}">
                  <a16:creationId xmlns:a16="http://schemas.microsoft.com/office/drawing/2014/main" id="{0887EDC7-40BF-4F12-8FAC-32F97A55E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3781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8" name="Rectangle 151">
              <a:extLst>
                <a:ext uri="{FF2B5EF4-FFF2-40B4-BE49-F238E27FC236}">
                  <a16:creationId xmlns:a16="http://schemas.microsoft.com/office/drawing/2014/main" id="{A7F8344A-BDFC-4AAB-8961-0FF45E24D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3600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Rectangle 152">
              <a:extLst>
                <a:ext uri="{FF2B5EF4-FFF2-40B4-BE49-F238E27FC236}">
                  <a16:creationId xmlns:a16="http://schemas.microsoft.com/office/drawing/2014/main" id="{18D906A3-BD0D-4CFA-85EF-1876877BB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3627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0" name="Rectangle 153">
              <a:extLst>
                <a:ext uri="{FF2B5EF4-FFF2-40B4-BE49-F238E27FC236}">
                  <a16:creationId xmlns:a16="http://schemas.microsoft.com/office/drawing/2014/main" id="{3B5FF3AC-84E6-4BF1-A0DC-977C96D6D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3447"/>
              <a:ext cx="126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Rectangle 154">
              <a:extLst>
                <a:ext uri="{FF2B5EF4-FFF2-40B4-BE49-F238E27FC236}">
                  <a16:creationId xmlns:a16="http://schemas.microsoft.com/office/drawing/2014/main" id="{950B3F2F-A747-49E6-B083-9479B1654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3473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2" name="Rectangle 155">
              <a:extLst>
                <a:ext uri="{FF2B5EF4-FFF2-40B4-BE49-F238E27FC236}">
                  <a16:creationId xmlns:a16="http://schemas.microsoft.com/office/drawing/2014/main" id="{C736A381-04D9-47FB-BAEA-4DD492821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3293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Rectangle 156">
              <a:extLst>
                <a:ext uri="{FF2B5EF4-FFF2-40B4-BE49-F238E27FC236}">
                  <a16:creationId xmlns:a16="http://schemas.microsoft.com/office/drawing/2014/main" id="{086C70EF-1D91-44BE-B51E-91BBF6879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3319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4" name="Rectangle 157">
              <a:extLst>
                <a:ext uri="{FF2B5EF4-FFF2-40B4-BE49-F238E27FC236}">
                  <a16:creationId xmlns:a16="http://schemas.microsoft.com/office/drawing/2014/main" id="{684EDFCA-11E5-4D6E-84DE-ED1BC2D87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3139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Rectangle 158">
              <a:extLst>
                <a:ext uri="{FF2B5EF4-FFF2-40B4-BE49-F238E27FC236}">
                  <a16:creationId xmlns:a16="http://schemas.microsoft.com/office/drawing/2014/main" id="{AA66143A-3E16-4D4D-9822-BBDD5F5E8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3165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6" name="Rectangle 159">
              <a:extLst>
                <a:ext uri="{FF2B5EF4-FFF2-40B4-BE49-F238E27FC236}">
                  <a16:creationId xmlns:a16="http://schemas.microsoft.com/office/drawing/2014/main" id="{C96F90F9-C565-4F2C-9D6B-FAB7D085D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2985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Rectangle 160">
              <a:extLst>
                <a:ext uri="{FF2B5EF4-FFF2-40B4-BE49-F238E27FC236}">
                  <a16:creationId xmlns:a16="http://schemas.microsoft.com/office/drawing/2014/main" id="{7EF74E59-A62A-4B15-83D5-D33D54905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3011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8" name="Rectangle 161">
              <a:extLst>
                <a:ext uri="{FF2B5EF4-FFF2-40B4-BE49-F238E27FC236}">
                  <a16:creationId xmlns:a16="http://schemas.microsoft.com/office/drawing/2014/main" id="{7F935F2F-680D-435D-8C6F-58481767C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2831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Rectangle 162">
              <a:extLst>
                <a:ext uri="{FF2B5EF4-FFF2-40B4-BE49-F238E27FC236}">
                  <a16:creationId xmlns:a16="http://schemas.microsoft.com/office/drawing/2014/main" id="{21119C39-2888-49D2-B4B3-22551EC46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2857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0" name="Rectangle 163">
              <a:extLst>
                <a:ext uri="{FF2B5EF4-FFF2-40B4-BE49-F238E27FC236}">
                  <a16:creationId xmlns:a16="http://schemas.microsoft.com/office/drawing/2014/main" id="{ED656B13-2347-4238-B73A-1C506CDC9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1" y="2677"/>
              <a:ext cx="126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164">
              <a:extLst>
                <a:ext uri="{FF2B5EF4-FFF2-40B4-BE49-F238E27FC236}">
                  <a16:creationId xmlns:a16="http://schemas.microsoft.com/office/drawing/2014/main" id="{451FEA3A-5DCA-48A4-949F-3A349804D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8" y="2703"/>
              <a:ext cx="9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20" name="Rectangle 167">
            <a:extLst>
              <a:ext uri="{FF2B5EF4-FFF2-40B4-BE49-F238E27FC236}">
                <a16:creationId xmlns:a16="http://schemas.microsoft.com/office/drawing/2014/main" id="{42414CE1-BC83-45C9-BA9B-7F75DB404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Rectangle 168">
            <a:extLst>
              <a:ext uri="{FF2B5EF4-FFF2-40B4-BE49-F238E27FC236}">
                <a16:creationId xmlns:a16="http://schemas.microsoft.com/office/drawing/2014/main" id="{87D01D58-2540-4AFD-8F7A-043A4AA37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Rectangle 169">
            <a:extLst>
              <a:ext uri="{FF2B5EF4-FFF2-40B4-BE49-F238E27FC236}">
                <a16:creationId xmlns:a16="http://schemas.microsoft.com/office/drawing/2014/main" id="{DEEC01AF-C380-460E-B85D-53D56324E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170">
            <a:extLst>
              <a:ext uri="{FF2B5EF4-FFF2-40B4-BE49-F238E27FC236}">
                <a16:creationId xmlns:a16="http://schemas.microsoft.com/office/drawing/2014/main" id="{17942531-34CE-4DD1-8E08-EE3413AAE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6302375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Rectangle 171">
            <a:extLst>
              <a:ext uri="{FF2B5EF4-FFF2-40B4-BE49-F238E27FC236}">
                <a16:creationId xmlns:a16="http://schemas.microsoft.com/office/drawing/2014/main" id="{7C6F5551-274F-45B6-B75E-DD3841E20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6302375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Rectangle 172">
            <a:extLst>
              <a:ext uri="{FF2B5EF4-FFF2-40B4-BE49-F238E27FC236}">
                <a16:creationId xmlns:a16="http://schemas.microsoft.com/office/drawing/2014/main" id="{39F1B399-026A-4448-8EAD-4B3B17BFB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6302375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Rectangle 173">
            <a:extLst>
              <a:ext uri="{FF2B5EF4-FFF2-40B4-BE49-F238E27FC236}">
                <a16:creationId xmlns:a16="http://schemas.microsoft.com/office/drawing/2014/main" id="{5E7AC8BD-180A-44FB-B793-3F5059E72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6302375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Rectangle 174">
            <a:extLst>
              <a:ext uri="{FF2B5EF4-FFF2-40B4-BE49-F238E27FC236}">
                <a16:creationId xmlns:a16="http://schemas.microsoft.com/office/drawing/2014/main" id="{6928103E-FC9A-4EB6-AA64-6BEDA572E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Rectangle 175">
            <a:extLst>
              <a:ext uri="{FF2B5EF4-FFF2-40B4-BE49-F238E27FC236}">
                <a16:creationId xmlns:a16="http://schemas.microsoft.com/office/drawing/2014/main" id="{D1A6C69D-D3F3-4097-9AE1-984CCAC38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Rectangle 176">
            <a:extLst>
              <a:ext uri="{FF2B5EF4-FFF2-40B4-BE49-F238E27FC236}">
                <a16:creationId xmlns:a16="http://schemas.microsoft.com/office/drawing/2014/main" id="{9ACD70FF-8D06-4051-B6B7-123B84030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6302375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Rectangle 177">
            <a:extLst>
              <a:ext uri="{FF2B5EF4-FFF2-40B4-BE49-F238E27FC236}">
                <a16:creationId xmlns:a16="http://schemas.microsoft.com/office/drawing/2014/main" id="{C2F6BD98-78F6-4D05-83D3-63AEC17D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Rectangle 178">
            <a:extLst>
              <a:ext uri="{FF2B5EF4-FFF2-40B4-BE49-F238E27FC236}">
                <a16:creationId xmlns:a16="http://schemas.microsoft.com/office/drawing/2014/main" id="{9601FED6-4CD7-4F7A-83EA-F9CB840DC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Rectangle 179">
            <a:extLst>
              <a:ext uri="{FF2B5EF4-FFF2-40B4-BE49-F238E27FC236}">
                <a16:creationId xmlns:a16="http://schemas.microsoft.com/office/drawing/2014/main" id="{7124C65F-E0D0-4771-9670-9FCE802D8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Rectangle 180">
            <a:extLst>
              <a:ext uri="{FF2B5EF4-FFF2-40B4-BE49-F238E27FC236}">
                <a16:creationId xmlns:a16="http://schemas.microsoft.com/office/drawing/2014/main" id="{4F82C446-767E-4902-8BC9-23ED8AD13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6057900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Rectangle 181">
            <a:extLst>
              <a:ext uri="{FF2B5EF4-FFF2-40B4-BE49-F238E27FC236}">
                <a16:creationId xmlns:a16="http://schemas.microsoft.com/office/drawing/2014/main" id="{1B30997D-605E-4264-9589-CA634DBF1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6057900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Rectangle 182">
            <a:extLst>
              <a:ext uri="{FF2B5EF4-FFF2-40B4-BE49-F238E27FC236}">
                <a16:creationId xmlns:a16="http://schemas.microsoft.com/office/drawing/2014/main" id="{9CCD94DB-0867-4D1D-92AA-CC95EC100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6057900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Rectangle 183">
            <a:extLst>
              <a:ext uri="{FF2B5EF4-FFF2-40B4-BE49-F238E27FC236}">
                <a16:creationId xmlns:a16="http://schemas.microsoft.com/office/drawing/2014/main" id="{036C6CA7-D201-484F-9AA9-476BAB6E3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6057900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Rectangle 184">
            <a:extLst>
              <a:ext uri="{FF2B5EF4-FFF2-40B4-BE49-F238E27FC236}">
                <a16:creationId xmlns:a16="http://schemas.microsoft.com/office/drawing/2014/main" id="{269F512A-BF8B-47FA-A8DB-17AE90F54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Rectangle 185">
            <a:extLst>
              <a:ext uri="{FF2B5EF4-FFF2-40B4-BE49-F238E27FC236}">
                <a16:creationId xmlns:a16="http://schemas.microsoft.com/office/drawing/2014/main" id="{C16898A2-D93F-4736-943C-5A541DE58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186">
            <a:extLst>
              <a:ext uri="{FF2B5EF4-FFF2-40B4-BE49-F238E27FC236}">
                <a16:creationId xmlns:a16="http://schemas.microsoft.com/office/drawing/2014/main" id="{88736C72-7DF3-4203-9C88-E40CC3CE6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6057900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Rectangle 187">
            <a:extLst>
              <a:ext uri="{FF2B5EF4-FFF2-40B4-BE49-F238E27FC236}">
                <a16:creationId xmlns:a16="http://schemas.microsoft.com/office/drawing/2014/main" id="{9BE223CB-BD70-40F3-A648-253AA8C58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Rectangle 188">
            <a:extLst>
              <a:ext uri="{FF2B5EF4-FFF2-40B4-BE49-F238E27FC236}">
                <a16:creationId xmlns:a16="http://schemas.microsoft.com/office/drawing/2014/main" id="{62CA253E-83D6-49AA-9105-59841482E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Rectangle 189">
            <a:extLst>
              <a:ext uri="{FF2B5EF4-FFF2-40B4-BE49-F238E27FC236}">
                <a16:creationId xmlns:a16="http://schemas.microsoft.com/office/drawing/2014/main" id="{A06DA1ED-171A-4D42-914F-3B104DB83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Rectangle 190">
            <a:extLst>
              <a:ext uri="{FF2B5EF4-FFF2-40B4-BE49-F238E27FC236}">
                <a16:creationId xmlns:a16="http://schemas.microsoft.com/office/drawing/2014/main" id="{22622C61-71C8-4680-AF85-C2BEF799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58134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ectangle 191">
            <a:extLst>
              <a:ext uri="{FF2B5EF4-FFF2-40B4-BE49-F238E27FC236}">
                <a16:creationId xmlns:a16="http://schemas.microsoft.com/office/drawing/2014/main" id="{F0B6B9C2-7EAF-44B6-A427-B5466BAFD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58134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Rectangle 192">
            <a:extLst>
              <a:ext uri="{FF2B5EF4-FFF2-40B4-BE49-F238E27FC236}">
                <a16:creationId xmlns:a16="http://schemas.microsoft.com/office/drawing/2014/main" id="{34F9D0CB-79E6-4921-99A1-7A48E880D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58134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Rectangle 193">
            <a:extLst>
              <a:ext uri="{FF2B5EF4-FFF2-40B4-BE49-F238E27FC236}">
                <a16:creationId xmlns:a16="http://schemas.microsoft.com/office/drawing/2014/main" id="{89248112-ADC4-4ECC-9225-2DAEBB15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58134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Rectangle 194">
            <a:extLst>
              <a:ext uri="{FF2B5EF4-FFF2-40B4-BE49-F238E27FC236}">
                <a16:creationId xmlns:a16="http://schemas.microsoft.com/office/drawing/2014/main" id="{81581FFA-FE2E-4A47-8118-40221D726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Rectangle 195">
            <a:extLst>
              <a:ext uri="{FF2B5EF4-FFF2-40B4-BE49-F238E27FC236}">
                <a16:creationId xmlns:a16="http://schemas.microsoft.com/office/drawing/2014/main" id="{39A21CF8-44DC-4638-816F-82900EF9D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Rectangle 196">
            <a:extLst>
              <a:ext uri="{FF2B5EF4-FFF2-40B4-BE49-F238E27FC236}">
                <a16:creationId xmlns:a16="http://schemas.microsoft.com/office/drawing/2014/main" id="{4D637453-9947-47D9-98DD-959D047A8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58134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ectangle 197">
            <a:extLst>
              <a:ext uri="{FF2B5EF4-FFF2-40B4-BE49-F238E27FC236}">
                <a16:creationId xmlns:a16="http://schemas.microsoft.com/office/drawing/2014/main" id="{FA42B09F-5382-4960-A120-C91FE14CB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Rectangle 198">
            <a:extLst>
              <a:ext uri="{FF2B5EF4-FFF2-40B4-BE49-F238E27FC236}">
                <a16:creationId xmlns:a16="http://schemas.microsoft.com/office/drawing/2014/main" id="{35DE97CB-85FB-449F-9AE9-EDC875AC1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Rectangle 199">
            <a:extLst>
              <a:ext uri="{FF2B5EF4-FFF2-40B4-BE49-F238E27FC236}">
                <a16:creationId xmlns:a16="http://schemas.microsoft.com/office/drawing/2014/main" id="{74573FAA-8801-41AF-8916-C15A42E25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Rectangle 200">
            <a:extLst>
              <a:ext uri="{FF2B5EF4-FFF2-40B4-BE49-F238E27FC236}">
                <a16:creationId xmlns:a16="http://schemas.microsoft.com/office/drawing/2014/main" id="{C78020C1-DC91-4A39-B2FB-8E711731A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55689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Rectangle 201">
            <a:extLst>
              <a:ext uri="{FF2B5EF4-FFF2-40B4-BE49-F238E27FC236}">
                <a16:creationId xmlns:a16="http://schemas.microsoft.com/office/drawing/2014/main" id="{8F6AA980-8E07-4757-9689-00BB6DA8A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55689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202">
            <a:extLst>
              <a:ext uri="{FF2B5EF4-FFF2-40B4-BE49-F238E27FC236}">
                <a16:creationId xmlns:a16="http://schemas.microsoft.com/office/drawing/2014/main" id="{4C3A2FE4-2233-46F0-96D5-F3DED3325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55689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Rectangle 203">
            <a:extLst>
              <a:ext uri="{FF2B5EF4-FFF2-40B4-BE49-F238E27FC236}">
                <a16:creationId xmlns:a16="http://schemas.microsoft.com/office/drawing/2014/main" id="{E85880A4-525E-4AE3-9A61-02C565E99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55689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Rectangle 204">
            <a:extLst>
              <a:ext uri="{FF2B5EF4-FFF2-40B4-BE49-F238E27FC236}">
                <a16:creationId xmlns:a16="http://schemas.microsoft.com/office/drawing/2014/main" id="{7ED6F33E-7508-4CEE-ADBE-FBD861086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Rectangle 205">
            <a:extLst>
              <a:ext uri="{FF2B5EF4-FFF2-40B4-BE49-F238E27FC236}">
                <a16:creationId xmlns:a16="http://schemas.microsoft.com/office/drawing/2014/main" id="{062FCC57-13E7-4160-93CF-7D551379F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Rectangle 206">
            <a:extLst>
              <a:ext uri="{FF2B5EF4-FFF2-40B4-BE49-F238E27FC236}">
                <a16:creationId xmlns:a16="http://schemas.microsoft.com/office/drawing/2014/main" id="{C7EACA6E-3D42-4280-98CA-EAE51F720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55689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Rectangle 207">
            <a:extLst>
              <a:ext uri="{FF2B5EF4-FFF2-40B4-BE49-F238E27FC236}">
                <a16:creationId xmlns:a16="http://schemas.microsoft.com/office/drawing/2014/main" id="{63A1A3BF-9068-488F-A7B0-701FEFC81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Rectangle 208">
            <a:extLst>
              <a:ext uri="{FF2B5EF4-FFF2-40B4-BE49-F238E27FC236}">
                <a16:creationId xmlns:a16="http://schemas.microsoft.com/office/drawing/2014/main" id="{9CB84275-5E8A-48BF-BC5B-E0C35AB56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Rectangle 209">
            <a:extLst>
              <a:ext uri="{FF2B5EF4-FFF2-40B4-BE49-F238E27FC236}">
                <a16:creationId xmlns:a16="http://schemas.microsoft.com/office/drawing/2014/main" id="{64ACE278-3130-440B-8DCF-C7397D519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Rectangle 210">
            <a:extLst>
              <a:ext uri="{FF2B5EF4-FFF2-40B4-BE49-F238E27FC236}">
                <a16:creationId xmlns:a16="http://schemas.microsoft.com/office/drawing/2014/main" id="{3A47AA25-E609-4EF6-B45A-AFE84E4EF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53244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Rectangle 211">
            <a:extLst>
              <a:ext uri="{FF2B5EF4-FFF2-40B4-BE49-F238E27FC236}">
                <a16:creationId xmlns:a16="http://schemas.microsoft.com/office/drawing/2014/main" id="{B0CD281D-B5A3-4B49-BE92-414D4F75B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53244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Rectangle 212">
            <a:extLst>
              <a:ext uri="{FF2B5EF4-FFF2-40B4-BE49-F238E27FC236}">
                <a16:creationId xmlns:a16="http://schemas.microsoft.com/office/drawing/2014/main" id="{ACC274FC-B323-43A3-9CE4-CAF007E66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53244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Rectangle 213">
            <a:extLst>
              <a:ext uri="{FF2B5EF4-FFF2-40B4-BE49-F238E27FC236}">
                <a16:creationId xmlns:a16="http://schemas.microsoft.com/office/drawing/2014/main" id="{E49B07B2-394D-4056-8999-9949833F7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53244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Rectangle 214">
            <a:extLst>
              <a:ext uri="{FF2B5EF4-FFF2-40B4-BE49-F238E27FC236}">
                <a16:creationId xmlns:a16="http://schemas.microsoft.com/office/drawing/2014/main" id="{40CCF65D-C496-4DFF-9BFC-5E40D3213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Rectangle 215">
            <a:extLst>
              <a:ext uri="{FF2B5EF4-FFF2-40B4-BE49-F238E27FC236}">
                <a16:creationId xmlns:a16="http://schemas.microsoft.com/office/drawing/2014/main" id="{28B969CC-EC7C-42CB-BEE7-86CC2BFA9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Rectangle 216">
            <a:extLst>
              <a:ext uri="{FF2B5EF4-FFF2-40B4-BE49-F238E27FC236}">
                <a16:creationId xmlns:a16="http://schemas.microsoft.com/office/drawing/2014/main" id="{9FB741FC-21BD-4A81-BABF-8986C17D9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53244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Rectangle 217">
            <a:extLst>
              <a:ext uri="{FF2B5EF4-FFF2-40B4-BE49-F238E27FC236}">
                <a16:creationId xmlns:a16="http://schemas.microsoft.com/office/drawing/2014/main" id="{9E764FCA-6886-469E-AE72-FBAA3B4C0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Rectangle 218">
            <a:extLst>
              <a:ext uri="{FF2B5EF4-FFF2-40B4-BE49-F238E27FC236}">
                <a16:creationId xmlns:a16="http://schemas.microsoft.com/office/drawing/2014/main" id="{F0C7FA01-2597-401D-ADFD-48F761A54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Rectangle 219">
            <a:extLst>
              <a:ext uri="{FF2B5EF4-FFF2-40B4-BE49-F238E27FC236}">
                <a16:creationId xmlns:a16="http://schemas.microsoft.com/office/drawing/2014/main" id="{B92AB305-6486-4EF1-8B9E-F2161CB0F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Rectangle 220">
            <a:extLst>
              <a:ext uri="{FF2B5EF4-FFF2-40B4-BE49-F238E27FC236}">
                <a16:creationId xmlns:a16="http://schemas.microsoft.com/office/drawing/2014/main" id="{4098E735-569B-4DEE-A4EB-AB59DF7BD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508000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Rectangle 221">
            <a:extLst>
              <a:ext uri="{FF2B5EF4-FFF2-40B4-BE49-F238E27FC236}">
                <a16:creationId xmlns:a16="http://schemas.microsoft.com/office/drawing/2014/main" id="{D439ADB1-A923-42A7-9366-39C65BA50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508000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Rectangle 222">
            <a:extLst>
              <a:ext uri="{FF2B5EF4-FFF2-40B4-BE49-F238E27FC236}">
                <a16:creationId xmlns:a16="http://schemas.microsoft.com/office/drawing/2014/main" id="{158F271C-522F-454D-99B7-AB427AAFF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508000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Rectangle 223">
            <a:extLst>
              <a:ext uri="{FF2B5EF4-FFF2-40B4-BE49-F238E27FC236}">
                <a16:creationId xmlns:a16="http://schemas.microsoft.com/office/drawing/2014/main" id="{8309D43F-99CC-4A9D-AD44-6BA15A135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508000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Rectangle 224">
            <a:extLst>
              <a:ext uri="{FF2B5EF4-FFF2-40B4-BE49-F238E27FC236}">
                <a16:creationId xmlns:a16="http://schemas.microsoft.com/office/drawing/2014/main" id="{C14D9658-4FC1-4C9D-BC0D-18BE9B8BC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225">
            <a:extLst>
              <a:ext uri="{FF2B5EF4-FFF2-40B4-BE49-F238E27FC236}">
                <a16:creationId xmlns:a16="http://schemas.microsoft.com/office/drawing/2014/main" id="{8E4396E9-9185-4501-9885-35C5DCE50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Rectangle 226">
            <a:extLst>
              <a:ext uri="{FF2B5EF4-FFF2-40B4-BE49-F238E27FC236}">
                <a16:creationId xmlns:a16="http://schemas.microsoft.com/office/drawing/2014/main" id="{8AD8293A-87DA-4EE8-8132-B814D73FC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508000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Rectangle 227">
            <a:extLst>
              <a:ext uri="{FF2B5EF4-FFF2-40B4-BE49-F238E27FC236}">
                <a16:creationId xmlns:a16="http://schemas.microsoft.com/office/drawing/2014/main" id="{DB611284-14A8-4EED-909C-F29551360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Rectangle 228">
            <a:extLst>
              <a:ext uri="{FF2B5EF4-FFF2-40B4-BE49-F238E27FC236}">
                <a16:creationId xmlns:a16="http://schemas.microsoft.com/office/drawing/2014/main" id="{9B2222BF-C5D1-4AB7-9C9A-CEF7EF1E6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229">
            <a:extLst>
              <a:ext uri="{FF2B5EF4-FFF2-40B4-BE49-F238E27FC236}">
                <a16:creationId xmlns:a16="http://schemas.microsoft.com/office/drawing/2014/main" id="{2FCE32EA-4B37-4504-BA32-C8521EFBA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Rectangle 230">
            <a:extLst>
              <a:ext uri="{FF2B5EF4-FFF2-40B4-BE49-F238E27FC236}">
                <a16:creationId xmlns:a16="http://schemas.microsoft.com/office/drawing/2014/main" id="{F3BEA023-EE80-4856-9026-D9F01683B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48355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Rectangle 231">
            <a:extLst>
              <a:ext uri="{FF2B5EF4-FFF2-40B4-BE49-F238E27FC236}">
                <a16:creationId xmlns:a16="http://schemas.microsoft.com/office/drawing/2014/main" id="{5C7D299B-20CA-48C8-8815-33D7ACE0A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8355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Rectangle 232">
            <a:extLst>
              <a:ext uri="{FF2B5EF4-FFF2-40B4-BE49-F238E27FC236}">
                <a16:creationId xmlns:a16="http://schemas.microsoft.com/office/drawing/2014/main" id="{69A8FB1D-91BD-42DC-96E1-C8BB63BC3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48355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Rectangle 233">
            <a:extLst>
              <a:ext uri="{FF2B5EF4-FFF2-40B4-BE49-F238E27FC236}">
                <a16:creationId xmlns:a16="http://schemas.microsoft.com/office/drawing/2014/main" id="{661845A5-30BB-4B86-9C56-D22C59843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83552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Rectangle 234">
            <a:extLst>
              <a:ext uri="{FF2B5EF4-FFF2-40B4-BE49-F238E27FC236}">
                <a16:creationId xmlns:a16="http://schemas.microsoft.com/office/drawing/2014/main" id="{F435CC58-3A09-4908-9F2D-CBB3898B0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Rectangle 235">
            <a:extLst>
              <a:ext uri="{FF2B5EF4-FFF2-40B4-BE49-F238E27FC236}">
                <a16:creationId xmlns:a16="http://schemas.microsoft.com/office/drawing/2014/main" id="{BD45194D-DEC2-4690-8138-3FFBA0C4D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Rectangle 236">
            <a:extLst>
              <a:ext uri="{FF2B5EF4-FFF2-40B4-BE49-F238E27FC236}">
                <a16:creationId xmlns:a16="http://schemas.microsoft.com/office/drawing/2014/main" id="{D5D9A718-490C-4B70-A485-F5B276754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483552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237">
            <a:extLst>
              <a:ext uri="{FF2B5EF4-FFF2-40B4-BE49-F238E27FC236}">
                <a16:creationId xmlns:a16="http://schemas.microsoft.com/office/drawing/2014/main" id="{0A0857A8-AEEC-47FA-9CAB-2415299B1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Rectangle 238">
            <a:extLst>
              <a:ext uri="{FF2B5EF4-FFF2-40B4-BE49-F238E27FC236}">
                <a16:creationId xmlns:a16="http://schemas.microsoft.com/office/drawing/2014/main" id="{7A2B5BCA-0AD4-4100-AEB0-A9A2112C2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Rectangle 239">
            <a:extLst>
              <a:ext uri="{FF2B5EF4-FFF2-40B4-BE49-F238E27FC236}">
                <a16:creationId xmlns:a16="http://schemas.microsoft.com/office/drawing/2014/main" id="{E8748CDD-4D92-4F2E-8F93-ACB23C53D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Rectangle 240">
            <a:extLst>
              <a:ext uri="{FF2B5EF4-FFF2-40B4-BE49-F238E27FC236}">
                <a16:creationId xmlns:a16="http://schemas.microsoft.com/office/drawing/2014/main" id="{75629051-BAF7-4813-9CA3-89E2B64F8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45910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Rectangle 241">
            <a:extLst>
              <a:ext uri="{FF2B5EF4-FFF2-40B4-BE49-F238E27FC236}">
                <a16:creationId xmlns:a16="http://schemas.microsoft.com/office/drawing/2014/main" id="{7126773B-DA96-4D86-A8E0-0B0D6715F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5910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ectangle 242">
            <a:extLst>
              <a:ext uri="{FF2B5EF4-FFF2-40B4-BE49-F238E27FC236}">
                <a16:creationId xmlns:a16="http://schemas.microsoft.com/office/drawing/2014/main" id="{0A5BE04B-43CA-41EB-AE1C-8F680BDC3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45910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Rectangle 243">
            <a:extLst>
              <a:ext uri="{FF2B5EF4-FFF2-40B4-BE49-F238E27FC236}">
                <a16:creationId xmlns:a16="http://schemas.microsoft.com/office/drawing/2014/main" id="{4C931307-72DD-48EF-9B2E-0CE50315C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591050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Rectangle 244">
            <a:extLst>
              <a:ext uri="{FF2B5EF4-FFF2-40B4-BE49-F238E27FC236}">
                <a16:creationId xmlns:a16="http://schemas.microsoft.com/office/drawing/2014/main" id="{6E9B95A1-5D35-4D29-A1EE-1383894F8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ectangle 245">
            <a:extLst>
              <a:ext uri="{FF2B5EF4-FFF2-40B4-BE49-F238E27FC236}">
                <a16:creationId xmlns:a16="http://schemas.microsoft.com/office/drawing/2014/main" id="{B9A84AA0-3FD8-4707-A781-B83F9F1EB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Rectangle 246">
            <a:extLst>
              <a:ext uri="{FF2B5EF4-FFF2-40B4-BE49-F238E27FC236}">
                <a16:creationId xmlns:a16="http://schemas.microsoft.com/office/drawing/2014/main" id="{60EC3661-ADD3-49E9-BDA9-98C5E322F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4591050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Rectangle 247">
            <a:extLst>
              <a:ext uri="{FF2B5EF4-FFF2-40B4-BE49-F238E27FC236}">
                <a16:creationId xmlns:a16="http://schemas.microsoft.com/office/drawing/2014/main" id="{92F624FE-FEB7-42C1-805F-EA68A0F58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Rectangle 248">
            <a:extLst>
              <a:ext uri="{FF2B5EF4-FFF2-40B4-BE49-F238E27FC236}">
                <a16:creationId xmlns:a16="http://schemas.microsoft.com/office/drawing/2014/main" id="{458E315C-A881-410B-81A4-61F9D86F5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Rectangle 249">
            <a:extLst>
              <a:ext uri="{FF2B5EF4-FFF2-40B4-BE49-F238E27FC236}">
                <a16:creationId xmlns:a16="http://schemas.microsoft.com/office/drawing/2014/main" id="{47FBFC11-B25C-4278-9E0E-7914D3C9C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Rectangle 250">
            <a:extLst>
              <a:ext uri="{FF2B5EF4-FFF2-40B4-BE49-F238E27FC236}">
                <a16:creationId xmlns:a16="http://schemas.microsoft.com/office/drawing/2014/main" id="{4B663A27-51D7-4F53-9729-E59C59C9E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43465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Rectangle 251">
            <a:extLst>
              <a:ext uri="{FF2B5EF4-FFF2-40B4-BE49-F238E27FC236}">
                <a16:creationId xmlns:a16="http://schemas.microsoft.com/office/drawing/2014/main" id="{414994C7-3BEF-410C-A291-0C2A53431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3465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Rectangle 252">
            <a:extLst>
              <a:ext uri="{FF2B5EF4-FFF2-40B4-BE49-F238E27FC236}">
                <a16:creationId xmlns:a16="http://schemas.microsoft.com/office/drawing/2014/main" id="{0F460251-6E86-4E73-857D-CB4D61143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43465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Rectangle 253">
            <a:extLst>
              <a:ext uri="{FF2B5EF4-FFF2-40B4-BE49-F238E27FC236}">
                <a16:creationId xmlns:a16="http://schemas.microsoft.com/office/drawing/2014/main" id="{9D9E9312-6B02-480C-8DA7-F8ECE508E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346575"/>
            <a:ext cx="244475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Rectangle 254">
            <a:extLst>
              <a:ext uri="{FF2B5EF4-FFF2-40B4-BE49-F238E27FC236}">
                <a16:creationId xmlns:a16="http://schemas.microsoft.com/office/drawing/2014/main" id="{B6347A2D-3FCE-4488-A292-AA23030B8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Rectangle 255">
            <a:extLst>
              <a:ext uri="{FF2B5EF4-FFF2-40B4-BE49-F238E27FC236}">
                <a16:creationId xmlns:a16="http://schemas.microsoft.com/office/drawing/2014/main" id="{98C10647-881B-4296-8FB5-30E5B0DD9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Rectangle 256">
            <a:extLst>
              <a:ext uri="{FF2B5EF4-FFF2-40B4-BE49-F238E27FC236}">
                <a16:creationId xmlns:a16="http://schemas.microsoft.com/office/drawing/2014/main" id="{A732C32F-7BBD-4F9D-9B37-A4C9887A0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4346575"/>
            <a:ext cx="246063" cy="246062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Rectangle 257">
            <a:extLst>
              <a:ext uri="{FF2B5EF4-FFF2-40B4-BE49-F238E27FC236}">
                <a16:creationId xmlns:a16="http://schemas.microsoft.com/office/drawing/2014/main" id="{BAE8FB69-4B37-4EBD-A5F7-5186C538D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Rectangle 258">
            <a:extLst>
              <a:ext uri="{FF2B5EF4-FFF2-40B4-BE49-F238E27FC236}">
                <a16:creationId xmlns:a16="http://schemas.microsoft.com/office/drawing/2014/main" id="{B92BA276-409D-4227-9CF3-0913767FD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Rectangle 259">
            <a:extLst>
              <a:ext uri="{FF2B5EF4-FFF2-40B4-BE49-F238E27FC236}">
                <a16:creationId xmlns:a16="http://schemas.microsoft.com/office/drawing/2014/main" id="{7E92D484-5834-469F-A621-30A994835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5263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Rectangle 260">
            <a:extLst>
              <a:ext uri="{FF2B5EF4-FFF2-40B4-BE49-F238E27FC236}">
                <a16:creationId xmlns:a16="http://schemas.microsoft.com/office/drawing/2014/main" id="{B5D004BD-0AB3-41AE-8154-2C57C2AE4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4103688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Rectangle 261">
            <a:extLst>
              <a:ext uri="{FF2B5EF4-FFF2-40B4-BE49-F238E27FC236}">
                <a16:creationId xmlns:a16="http://schemas.microsoft.com/office/drawing/2014/main" id="{A5B61FCF-DCC6-45E8-AEF5-C19828BEA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4213" y="4103688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Rectangle 262">
            <a:extLst>
              <a:ext uri="{FF2B5EF4-FFF2-40B4-BE49-F238E27FC236}">
                <a16:creationId xmlns:a16="http://schemas.microsoft.com/office/drawing/2014/main" id="{54ED045A-CCED-4D2F-BF01-9CA645A22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8688" y="4103688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Rectangle 263">
            <a:extLst>
              <a:ext uri="{FF2B5EF4-FFF2-40B4-BE49-F238E27FC236}">
                <a16:creationId xmlns:a16="http://schemas.microsoft.com/office/drawing/2014/main" id="{E3FB0795-1509-4BD5-AC48-1517A7521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3163" y="4103688"/>
            <a:ext cx="244475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Rectangle 264">
            <a:extLst>
              <a:ext uri="{FF2B5EF4-FFF2-40B4-BE49-F238E27FC236}">
                <a16:creationId xmlns:a16="http://schemas.microsoft.com/office/drawing/2014/main" id="{BB25C8B0-1588-44E1-980D-704D3BD7C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Rectangle 265">
            <a:extLst>
              <a:ext uri="{FF2B5EF4-FFF2-40B4-BE49-F238E27FC236}">
                <a16:creationId xmlns:a16="http://schemas.microsoft.com/office/drawing/2014/main" id="{2EFA9634-FE8D-4A3D-9726-30A0B61D2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0525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Rectangle 266">
            <a:extLst>
              <a:ext uri="{FF2B5EF4-FFF2-40B4-BE49-F238E27FC236}">
                <a16:creationId xmlns:a16="http://schemas.microsoft.com/office/drawing/2014/main" id="{09542760-DE1D-4BBB-A68B-A7DC1E78D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4103688"/>
            <a:ext cx="246063" cy="244475"/>
          </a:xfrm>
          <a:prstGeom prst="rect">
            <a:avLst/>
          </a:prstGeom>
          <a:noFill/>
          <a:ln w="1588">
            <a:solidFill>
              <a:srgbClr val="C0C0C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Rectangle 267">
            <a:extLst>
              <a:ext uri="{FF2B5EF4-FFF2-40B4-BE49-F238E27FC236}">
                <a16:creationId xmlns:a16="http://schemas.microsoft.com/office/drawing/2014/main" id="{106155D9-10F3-4E9A-A266-69E2C55B6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6538913"/>
            <a:ext cx="2443163" cy="1428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Rectangle 268">
            <a:extLst>
              <a:ext uri="{FF2B5EF4-FFF2-40B4-BE49-F238E27FC236}">
                <a16:creationId xmlns:a16="http://schemas.microsoft.com/office/drawing/2014/main" id="{245F6E57-84AC-4A54-9786-0FD5228C4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9963" y="4103688"/>
            <a:ext cx="14288" cy="24431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Oval 269">
            <a:extLst>
              <a:ext uri="{FF2B5EF4-FFF2-40B4-BE49-F238E27FC236}">
                <a16:creationId xmlns:a16="http://schemas.microsoft.com/office/drawing/2014/main" id="{5BFF079B-E38F-45D7-85A0-DA47C9949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5715000"/>
            <a:ext cx="98425" cy="1000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Oval 270">
            <a:extLst>
              <a:ext uri="{FF2B5EF4-FFF2-40B4-BE49-F238E27FC236}">
                <a16:creationId xmlns:a16="http://schemas.microsoft.com/office/drawing/2014/main" id="{9CFF4A4D-0925-4BFC-96FC-210172BBF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1313" y="6057900"/>
            <a:ext cx="100013" cy="984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24" name="Group 273">
            <a:extLst>
              <a:ext uri="{FF2B5EF4-FFF2-40B4-BE49-F238E27FC236}">
                <a16:creationId xmlns:a16="http://schemas.microsoft.com/office/drawing/2014/main" id="{26E01825-302E-4AC2-91BF-4262011ACFBB}"/>
              </a:ext>
            </a:extLst>
          </p:cNvPr>
          <p:cNvGrpSpPr>
            <a:grpSpLocks/>
          </p:cNvGrpSpPr>
          <p:nvPr/>
        </p:nvGrpSpPr>
        <p:grpSpPr bwMode="auto">
          <a:xfrm>
            <a:off x="7326313" y="4445000"/>
            <a:ext cx="100013" cy="98425"/>
            <a:chOff x="4615" y="2800"/>
            <a:chExt cx="63" cy="62"/>
          </a:xfrm>
        </p:grpSpPr>
        <p:sp>
          <p:nvSpPr>
            <p:cNvPr id="320" name="Rectangle 271">
              <a:extLst>
                <a:ext uri="{FF2B5EF4-FFF2-40B4-BE49-F238E27FC236}">
                  <a16:creationId xmlns:a16="http://schemas.microsoft.com/office/drawing/2014/main" id="{DEA6F564-EDFD-472C-BD6D-90E9B5393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800"/>
              <a:ext cx="62" cy="6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Rectangle 272">
              <a:extLst>
                <a:ext uri="{FF2B5EF4-FFF2-40B4-BE49-F238E27FC236}">
                  <a16:creationId xmlns:a16="http://schemas.microsoft.com/office/drawing/2014/main" id="{B191A9FA-B7C6-4294-A6E0-564A5DD86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800"/>
              <a:ext cx="63" cy="62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5" name="Group 276">
            <a:extLst>
              <a:ext uri="{FF2B5EF4-FFF2-40B4-BE49-F238E27FC236}">
                <a16:creationId xmlns:a16="http://schemas.microsoft.com/office/drawing/2014/main" id="{CD86E153-E00C-4307-BF70-DF2810127693}"/>
              </a:ext>
            </a:extLst>
          </p:cNvPr>
          <p:cNvGrpSpPr>
            <a:grpSpLocks/>
          </p:cNvGrpSpPr>
          <p:nvPr/>
        </p:nvGrpSpPr>
        <p:grpSpPr bwMode="auto">
          <a:xfrm>
            <a:off x="7570788" y="4884738"/>
            <a:ext cx="100013" cy="98425"/>
            <a:chOff x="4769" y="3077"/>
            <a:chExt cx="63" cy="62"/>
          </a:xfrm>
        </p:grpSpPr>
        <p:sp>
          <p:nvSpPr>
            <p:cNvPr id="318" name="Rectangle 274">
              <a:extLst>
                <a:ext uri="{FF2B5EF4-FFF2-40B4-BE49-F238E27FC236}">
                  <a16:creationId xmlns:a16="http://schemas.microsoft.com/office/drawing/2014/main" id="{A59AAE28-981B-4265-9AFE-B595E0CE9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9" y="3077"/>
              <a:ext cx="62" cy="6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Rectangle 275">
              <a:extLst>
                <a:ext uri="{FF2B5EF4-FFF2-40B4-BE49-F238E27FC236}">
                  <a16:creationId xmlns:a16="http://schemas.microsoft.com/office/drawing/2014/main" id="{9E7A7BAC-B97E-4E96-BE3F-F7D8D84B2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9" y="3077"/>
              <a:ext cx="63" cy="62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7" name="Group 280">
            <a:extLst>
              <a:ext uri="{FF2B5EF4-FFF2-40B4-BE49-F238E27FC236}">
                <a16:creationId xmlns:a16="http://schemas.microsoft.com/office/drawing/2014/main" id="{3FF831D4-E949-4CA6-823E-6472AFA6A923}"/>
              </a:ext>
            </a:extLst>
          </p:cNvPr>
          <p:cNvGrpSpPr>
            <a:grpSpLocks/>
          </p:cNvGrpSpPr>
          <p:nvPr/>
        </p:nvGrpSpPr>
        <p:grpSpPr bwMode="auto">
          <a:xfrm>
            <a:off x="8059738" y="4884738"/>
            <a:ext cx="98425" cy="98425"/>
            <a:chOff x="5077" y="3077"/>
            <a:chExt cx="62" cy="62"/>
          </a:xfrm>
        </p:grpSpPr>
        <p:sp>
          <p:nvSpPr>
            <p:cNvPr id="316" name="Rectangle 278">
              <a:extLst>
                <a:ext uri="{FF2B5EF4-FFF2-40B4-BE49-F238E27FC236}">
                  <a16:creationId xmlns:a16="http://schemas.microsoft.com/office/drawing/2014/main" id="{66EDBC84-48F7-4504-B5F0-EDB6AC14B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3077"/>
              <a:ext cx="62" cy="6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Rectangle 279">
              <a:extLst>
                <a:ext uri="{FF2B5EF4-FFF2-40B4-BE49-F238E27FC236}">
                  <a16:creationId xmlns:a16="http://schemas.microsoft.com/office/drawing/2014/main" id="{1902AB61-41EE-4FCA-83DC-BABDB1600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3077"/>
              <a:ext cx="62" cy="62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8" name="Group 283">
            <a:extLst>
              <a:ext uri="{FF2B5EF4-FFF2-40B4-BE49-F238E27FC236}">
                <a16:creationId xmlns:a16="http://schemas.microsoft.com/office/drawing/2014/main" id="{0CAED9C6-2047-4D92-AB1C-9D62F4E97283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5373688"/>
            <a:ext cx="98425" cy="98425"/>
            <a:chOff x="5046" y="3385"/>
            <a:chExt cx="62" cy="62"/>
          </a:xfrm>
        </p:grpSpPr>
        <p:sp>
          <p:nvSpPr>
            <p:cNvPr id="314" name="Rectangle 281">
              <a:extLst>
                <a:ext uri="{FF2B5EF4-FFF2-40B4-BE49-F238E27FC236}">
                  <a16:creationId xmlns:a16="http://schemas.microsoft.com/office/drawing/2014/main" id="{1A9885C3-4159-4A06-B3AA-446779AF4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385"/>
              <a:ext cx="62" cy="6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Rectangle 282">
              <a:extLst>
                <a:ext uri="{FF2B5EF4-FFF2-40B4-BE49-F238E27FC236}">
                  <a16:creationId xmlns:a16="http://schemas.microsoft.com/office/drawing/2014/main" id="{53C5A016-B2A7-4C90-AC97-B754C5009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385"/>
              <a:ext cx="62" cy="62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9" name="Oval 284">
            <a:extLst>
              <a:ext uri="{FF2B5EF4-FFF2-40B4-BE49-F238E27FC236}">
                <a16:creationId xmlns:a16="http://schemas.microsoft.com/office/drawing/2014/main" id="{91DEBD65-F8DC-4EFB-AB93-96283DFBD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3688" y="5178425"/>
            <a:ext cx="98425" cy="98425"/>
          </a:xfrm>
          <a:prstGeom prst="ellipse">
            <a:avLst/>
          </a:pr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Oval 285">
            <a:extLst>
              <a:ext uri="{FF2B5EF4-FFF2-40B4-BE49-F238E27FC236}">
                <a16:creationId xmlns:a16="http://schemas.microsoft.com/office/drawing/2014/main" id="{A9D9ADA6-0DE4-4A40-A414-8407CD37B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6253163"/>
            <a:ext cx="98425" cy="984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Oval 286">
            <a:extLst>
              <a:ext uri="{FF2B5EF4-FFF2-40B4-BE49-F238E27FC236}">
                <a16:creationId xmlns:a16="http://schemas.microsoft.com/office/drawing/2014/main" id="{9B2C67A1-F1E0-4E10-A890-96D22A835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3950" y="5373688"/>
            <a:ext cx="98425" cy="984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70" name="Group 273">
            <a:extLst>
              <a:ext uri="{FF2B5EF4-FFF2-40B4-BE49-F238E27FC236}">
                <a16:creationId xmlns:a16="http://schemas.microsoft.com/office/drawing/2014/main" id="{85757ABD-DEF8-441F-8E06-60531188E1DD}"/>
              </a:ext>
            </a:extLst>
          </p:cNvPr>
          <p:cNvGrpSpPr>
            <a:grpSpLocks/>
          </p:cNvGrpSpPr>
          <p:nvPr/>
        </p:nvGrpSpPr>
        <p:grpSpPr bwMode="auto">
          <a:xfrm>
            <a:off x="7964488" y="4244975"/>
            <a:ext cx="100013" cy="98425"/>
            <a:chOff x="4615" y="2800"/>
            <a:chExt cx="63" cy="62"/>
          </a:xfrm>
        </p:grpSpPr>
        <p:sp>
          <p:nvSpPr>
            <p:cNvPr id="371" name="Rectangle 271">
              <a:extLst>
                <a:ext uri="{FF2B5EF4-FFF2-40B4-BE49-F238E27FC236}">
                  <a16:creationId xmlns:a16="http://schemas.microsoft.com/office/drawing/2014/main" id="{0C6EF937-41EF-4F47-A2A5-1C2AD0E00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800"/>
              <a:ext cx="62" cy="6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Rectangle 272">
              <a:extLst>
                <a:ext uri="{FF2B5EF4-FFF2-40B4-BE49-F238E27FC236}">
                  <a16:creationId xmlns:a16="http://schemas.microsoft.com/office/drawing/2014/main" id="{ED45F06F-DF77-4D9D-85FC-CB00B198B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800"/>
              <a:ext cx="63" cy="62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74" name="Straight Arrow Connector 373">
            <a:extLst>
              <a:ext uri="{FF2B5EF4-FFF2-40B4-BE49-F238E27FC236}">
                <a16:creationId xmlns:a16="http://schemas.microsoft.com/office/drawing/2014/main" id="{AE646076-609A-489A-92B4-E1DF57EA265C}"/>
              </a:ext>
            </a:extLst>
          </p:cNvPr>
          <p:cNvCxnSpPr>
            <a:cxnSpLocks/>
          </p:cNvCxnSpPr>
          <p:nvPr/>
        </p:nvCxnSpPr>
        <p:spPr>
          <a:xfrm flipV="1">
            <a:off x="6733519" y="4933949"/>
            <a:ext cx="1311868" cy="27927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6" name="Right Brace 375">
            <a:extLst>
              <a:ext uri="{FF2B5EF4-FFF2-40B4-BE49-F238E27FC236}">
                <a16:creationId xmlns:a16="http://schemas.microsoft.com/office/drawing/2014/main" id="{497AF38E-EC84-4D7F-846E-F137F9B73DE1}"/>
              </a:ext>
            </a:extLst>
          </p:cNvPr>
          <p:cNvSpPr/>
          <p:nvPr/>
        </p:nvSpPr>
        <p:spPr>
          <a:xfrm>
            <a:off x="8171921" y="4940300"/>
            <a:ext cx="304800" cy="287337"/>
          </a:xfrm>
          <a:prstGeom prst="rightBrace">
            <a:avLst/>
          </a:prstGeom>
          <a:ln>
            <a:solidFill>
              <a:srgbClr val="FF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7" name="Right Brace 376">
            <a:extLst>
              <a:ext uri="{FF2B5EF4-FFF2-40B4-BE49-F238E27FC236}">
                <a16:creationId xmlns:a16="http://schemas.microsoft.com/office/drawing/2014/main" id="{54F5DAB7-D9E3-4F03-92C6-A3DB518596F9}"/>
              </a:ext>
            </a:extLst>
          </p:cNvPr>
          <p:cNvSpPr/>
          <p:nvPr/>
        </p:nvSpPr>
        <p:spPr>
          <a:xfrm rot="5400000">
            <a:off x="7290471" y="4694907"/>
            <a:ext cx="294726" cy="1440658"/>
          </a:xfrm>
          <a:prstGeom prst="rightBrace">
            <a:avLst/>
          </a:prstGeom>
          <a:ln>
            <a:solidFill>
              <a:srgbClr val="FF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78" name="Picture 377">
            <a:extLst>
              <a:ext uri="{FF2B5EF4-FFF2-40B4-BE49-F238E27FC236}">
                <a16:creationId xmlns:a16="http://schemas.microsoft.com/office/drawing/2014/main" id="{5660567C-F15E-46CC-8741-76941DA1941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6729"/>
          <a:stretch/>
        </p:blipFill>
        <p:spPr>
          <a:xfrm>
            <a:off x="3183337" y="5197878"/>
            <a:ext cx="2003688" cy="1696084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39387516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25FCFDE-BEEC-4DA3-B808-919D1720E2FA}"/>
              </a:ext>
            </a:extLst>
          </p:cNvPr>
          <p:cNvSpPr txBox="1"/>
          <p:nvPr/>
        </p:nvSpPr>
        <p:spPr>
          <a:xfrm>
            <a:off x="0" y="76200"/>
            <a:ext cx="9067800" cy="48936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function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accuracy = cs170demo()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data = load(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'C:\Users\</a:t>
            </a:r>
            <a:r>
              <a:rPr lang="en-US" sz="12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eamon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\Documents\MATLAB\CS170_SMALLtestdata__1.txt’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1 : size(data,1)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data(i,2:end);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data(i,1);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= 1 : size(data,1)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~=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endParaRPr lang="en-US" sz="12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distance = sqrt(sum((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- data(k,2:end)).^2));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distance &lt;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endParaRPr lang="en-US" sz="12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distance;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k;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nearest_neighbor_label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= data(nearest_neighbor_location,1);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disp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([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'Object 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 num2str(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), 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 is class '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 num2str(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)]);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8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disp</a:t>
            </a:r>
            <a:r>
              <a:rPr lang="en-US" sz="8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([</a:t>
            </a:r>
            <a:r>
              <a:rPr lang="en-US" sz="8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'Its </a:t>
            </a:r>
            <a:r>
              <a:rPr lang="en-US" sz="8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nearest_neighbor</a:t>
            </a:r>
            <a:r>
              <a:rPr lang="en-US" sz="8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 is '</a:t>
            </a:r>
            <a:r>
              <a:rPr lang="en-US" sz="8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 num2str(</a:t>
            </a:r>
            <a:r>
              <a:rPr lang="en-US" sz="8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8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), </a:t>
            </a:r>
            <a:r>
              <a:rPr lang="en-US" sz="8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 which is in class '</a:t>
            </a:r>
            <a:r>
              <a:rPr lang="en-US" sz="8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, num2str( </a:t>
            </a:r>
            <a:r>
              <a:rPr lang="en-US" sz="8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nearest_neighbor_label</a:t>
            </a:r>
            <a:r>
              <a:rPr lang="en-US" sz="8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)]);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endParaRPr lang="en-US" sz="1200" b="0" i="0" u="none" strike="noStrike" baseline="0" dirty="0">
              <a:solidFill>
                <a:srgbClr val="0000FF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E449806-23F9-47D6-BE23-BDBED117E1F4}"/>
              </a:ext>
            </a:extLst>
          </p:cNvPr>
          <p:cNvSpPr txBox="1"/>
          <p:nvPr/>
        </p:nvSpPr>
        <p:spPr>
          <a:xfrm>
            <a:off x="1981200" y="4343400"/>
            <a:ext cx="4575174" cy="2616101"/>
          </a:xfrm>
          <a:prstGeom prst="rect">
            <a:avLst/>
          </a:prstGeom>
          <a:solidFill>
            <a:srgbClr val="FFC000">
              <a:alpha val="20000"/>
            </a:srgbClr>
          </a:solidFill>
          <a:ln>
            <a:solidFill>
              <a:srgbClr val="000000">
                <a:alpha val="20000"/>
              </a:srgbClr>
            </a:solidFill>
          </a:ln>
        </p:spPr>
        <p:txBody>
          <a:bodyPr wrap="square">
            <a:spAutoFit/>
          </a:bodyPr>
          <a:lstStyle/>
          <a:p>
            <a:r>
              <a:rPr lang="en-US" sz="1600" dirty="0"/>
              <a:t>Object 1 is class 2</a:t>
            </a:r>
          </a:p>
          <a:p>
            <a:r>
              <a:rPr lang="en-US" sz="1600" dirty="0"/>
              <a:t>Its </a:t>
            </a:r>
            <a:r>
              <a:rPr lang="en-US" sz="1600" dirty="0" err="1"/>
              <a:t>nearest_neighbor</a:t>
            </a:r>
            <a:r>
              <a:rPr lang="en-US" sz="1600" dirty="0"/>
              <a:t> is 9 which is in class 1</a:t>
            </a:r>
          </a:p>
          <a:p>
            <a:r>
              <a:rPr lang="en-US" sz="1600" dirty="0"/>
              <a:t>Object 2 is class 2</a:t>
            </a:r>
          </a:p>
          <a:p>
            <a:r>
              <a:rPr lang="en-US" sz="1600" dirty="0"/>
              <a:t>Its </a:t>
            </a:r>
            <a:r>
              <a:rPr lang="en-US" sz="1600" dirty="0" err="1"/>
              <a:t>nearest_neighbor</a:t>
            </a:r>
            <a:r>
              <a:rPr lang="en-US" sz="1600" dirty="0"/>
              <a:t> is 9 which is in class 1</a:t>
            </a:r>
          </a:p>
          <a:p>
            <a:r>
              <a:rPr lang="en-US" sz="1600" dirty="0"/>
              <a:t>Object 3 is class 2</a:t>
            </a:r>
          </a:p>
          <a:p>
            <a:r>
              <a:rPr lang="en-US" sz="1600" dirty="0"/>
              <a:t>Its </a:t>
            </a:r>
            <a:r>
              <a:rPr lang="en-US" sz="1600" dirty="0" err="1"/>
              <a:t>nearest_neighbor</a:t>
            </a:r>
            <a:r>
              <a:rPr lang="en-US" sz="1600" dirty="0"/>
              <a:t> is 9 which is in class 1</a:t>
            </a:r>
          </a:p>
          <a:p>
            <a:r>
              <a:rPr lang="en-US" sz="1600" dirty="0"/>
              <a:t>Object 4 is class 2</a:t>
            </a:r>
          </a:p>
          <a:p>
            <a:r>
              <a:rPr lang="en-US" sz="1600" dirty="0"/>
              <a:t>Its </a:t>
            </a:r>
            <a:r>
              <a:rPr lang="en-US" sz="1600" dirty="0" err="1"/>
              <a:t>nearest_neighbor</a:t>
            </a:r>
            <a:r>
              <a:rPr lang="en-US" sz="1600" dirty="0"/>
              <a:t> is 7 which is in class 1</a:t>
            </a:r>
          </a:p>
          <a:p>
            <a:r>
              <a:rPr lang="en-US" sz="1600" dirty="0"/>
              <a:t>Object 5 is class 2</a:t>
            </a:r>
          </a:p>
          <a:p>
            <a:r>
              <a:rPr lang="en-US" sz="1600" dirty="0"/>
              <a:t>Its </a:t>
            </a:r>
            <a:r>
              <a:rPr lang="en-US" sz="1600" dirty="0" err="1"/>
              <a:t>nearest_neighbor</a:t>
            </a:r>
            <a:r>
              <a:rPr lang="en-US" sz="1600" dirty="0"/>
              <a:t> is 8 which is in class 2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C2CFC20-16F2-4BFC-9333-4B103E847E3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76729"/>
          <a:stretch/>
        </p:blipFill>
        <p:spPr>
          <a:xfrm>
            <a:off x="7140312" y="5195783"/>
            <a:ext cx="2003688" cy="1696084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426002701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25FCFDE-BEEC-4DA3-B808-919D1720E2FA}"/>
              </a:ext>
            </a:extLst>
          </p:cNvPr>
          <p:cNvSpPr txBox="1"/>
          <p:nvPr/>
        </p:nvSpPr>
        <p:spPr>
          <a:xfrm>
            <a:off x="0" y="76200"/>
            <a:ext cx="9067800" cy="54476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function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accuracy = cs170demo()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data = load(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'C:\Users\</a:t>
            </a:r>
            <a:r>
              <a:rPr lang="en-US" sz="1200" b="0" i="0" u="none" strike="noStrike" baseline="0" dirty="0" err="1">
                <a:solidFill>
                  <a:srgbClr val="A020F0"/>
                </a:solidFill>
                <a:latin typeface="Courier New" panose="02070309020205020404" pitchFamily="49" charset="0"/>
              </a:rPr>
              <a:t>eamon</a:t>
            </a:r>
            <a:r>
              <a:rPr lang="en-US" sz="1200" b="0" i="0" u="none" strike="noStrike" baseline="0" dirty="0">
                <a:solidFill>
                  <a:srgbClr val="A020F0"/>
                </a:solidFill>
                <a:latin typeface="Courier New" panose="02070309020205020404" pitchFamily="49" charset="0"/>
              </a:rPr>
              <a:t>\Documents\MATLAB\CS170_SMALLtestdata__1.txt’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);</a:t>
            </a:r>
          </a:p>
          <a:p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0;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1 : size(data,1)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data(i,2:end);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data(i,1);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= 1 : size(data,1)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~=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endParaRPr lang="en-US" sz="12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distance = sqrt(sum((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- data(k,2:end)).^2));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distance &lt;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endParaRPr lang="en-US" sz="12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distance;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k;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nearest_neighbor_label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= data(nearest_neighbor_location,1);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==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nearest_neighbor_label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;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+ 1;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accuracy = </a:t>
            </a:r>
            <a:r>
              <a:rPr lang="en-US" sz="12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12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/ size(data,1);</a:t>
            </a:r>
          </a:p>
          <a:p>
            <a:r>
              <a:rPr lang="en-US" sz="12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112D79A-D334-43C4-BE5F-BF89F1A35EE4}"/>
              </a:ext>
            </a:extLst>
          </p:cNvPr>
          <p:cNvSpPr txBox="1"/>
          <p:nvPr/>
        </p:nvSpPr>
        <p:spPr>
          <a:xfrm>
            <a:off x="6243952" y="6248400"/>
            <a:ext cx="2830198" cy="369332"/>
          </a:xfrm>
          <a:prstGeom prst="rect">
            <a:avLst/>
          </a:prstGeom>
          <a:solidFill>
            <a:srgbClr val="FFC000">
              <a:alpha val="40000"/>
            </a:srgbClr>
          </a:solidFill>
        </p:spPr>
        <p:txBody>
          <a:bodyPr wrap="none" rtlCol="0">
            <a:spAutoFit/>
          </a:bodyPr>
          <a:lstStyle/>
          <a:p>
            <a:r>
              <a:rPr lang="en-US" dirty="0"/>
              <a:t>This function returns 0.4000</a:t>
            </a:r>
          </a:p>
        </p:txBody>
      </p:sp>
      <p:sp>
        <p:nvSpPr>
          <p:cNvPr id="2" name="Arrow: Right 1">
            <a:extLst>
              <a:ext uri="{FF2B5EF4-FFF2-40B4-BE49-F238E27FC236}">
                <a16:creationId xmlns:a16="http://schemas.microsoft.com/office/drawing/2014/main" id="{B7380B31-0764-4F94-95FC-B822B332D86A}"/>
              </a:ext>
            </a:extLst>
          </p:cNvPr>
          <p:cNvSpPr/>
          <p:nvPr/>
        </p:nvSpPr>
        <p:spPr>
          <a:xfrm flipH="1">
            <a:off x="2971800" y="440268"/>
            <a:ext cx="609600" cy="3048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row: Right 6">
            <a:extLst>
              <a:ext uri="{FF2B5EF4-FFF2-40B4-BE49-F238E27FC236}">
                <a16:creationId xmlns:a16="http://schemas.microsoft.com/office/drawing/2014/main" id="{7CCFE4DA-DE93-4562-B3CD-D6BB2EC88A69}"/>
              </a:ext>
            </a:extLst>
          </p:cNvPr>
          <p:cNvSpPr/>
          <p:nvPr/>
        </p:nvSpPr>
        <p:spPr>
          <a:xfrm flipH="1">
            <a:off x="6858000" y="3962400"/>
            <a:ext cx="609600" cy="3048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row: Right 7">
            <a:extLst>
              <a:ext uri="{FF2B5EF4-FFF2-40B4-BE49-F238E27FC236}">
                <a16:creationId xmlns:a16="http://schemas.microsoft.com/office/drawing/2014/main" id="{8464319F-F3EE-4FD6-BBEE-AB34481FD272}"/>
              </a:ext>
            </a:extLst>
          </p:cNvPr>
          <p:cNvSpPr/>
          <p:nvPr/>
        </p:nvSpPr>
        <p:spPr>
          <a:xfrm flipH="1">
            <a:off x="5257800" y="4847169"/>
            <a:ext cx="609600" cy="3048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EB723E4-17F1-4A39-BB6B-37B0A26596A3}"/>
              </a:ext>
            </a:extLst>
          </p:cNvPr>
          <p:cNvSpPr txBox="1"/>
          <p:nvPr/>
        </p:nvSpPr>
        <p:spPr>
          <a:xfrm>
            <a:off x="294597" y="6248400"/>
            <a:ext cx="42350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The code above is 90% of what you need!!!</a:t>
            </a:r>
          </a:p>
        </p:txBody>
      </p:sp>
    </p:spTree>
    <p:extLst>
      <p:ext uri="{BB962C8B-B14F-4D97-AF65-F5344CB8AC3E}">
        <p14:creationId xmlns:p14="http://schemas.microsoft.com/office/powerpoint/2010/main" val="395351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25FCFDE-BEEC-4DA3-B808-919D1720E2FA}"/>
              </a:ext>
            </a:extLst>
          </p:cNvPr>
          <p:cNvSpPr txBox="1"/>
          <p:nvPr/>
        </p:nvSpPr>
        <p:spPr>
          <a:xfrm>
            <a:off x="76200" y="2241352"/>
            <a:ext cx="9067800" cy="46166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function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accuracy= </a:t>
            </a:r>
            <a:r>
              <a:rPr lang="en-US" sz="1050" dirty="0" err="1">
                <a:solidFill>
                  <a:srgbClr val="000000"/>
                </a:solidFill>
                <a:latin typeface="Courier New"/>
              </a:rPr>
              <a:t>leave_one_out_cross_validation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(</a:t>
            </a:r>
            <a:r>
              <a:rPr lang="en-US" sz="1050" dirty="0" err="1">
                <a:solidFill>
                  <a:srgbClr val="000000"/>
                </a:solidFill>
                <a:latin typeface="Courier New"/>
              </a:rPr>
              <a:t>data,current_set,feature_to_add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)</a:t>
            </a: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0;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1 : size(data,1)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data(i,2:end); 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data(i,1);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= 1 : size(data,1)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~=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distance = sqrt(sum((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- data(k,2:end)).^2));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distance &lt;  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distance;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k;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nearest_neighbor_label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= data(nearest_neighbor_location,1);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==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nearest_neighbor_label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; 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+ 1;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accuracy = </a:t>
            </a:r>
            <a:r>
              <a:rPr lang="en-US" sz="105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/ size(data,1);</a:t>
            </a:r>
          </a:p>
          <a:p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2D68D13-291E-4C3B-BE47-D481F92C31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00" y="152400"/>
            <a:ext cx="5410200" cy="1065681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D10D466-E06C-40A0-9F7F-CFBDE17035B4}"/>
              </a:ext>
            </a:extLst>
          </p:cNvPr>
          <p:cNvCxnSpPr/>
          <p:nvPr/>
        </p:nvCxnSpPr>
        <p:spPr>
          <a:xfrm>
            <a:off x="3657600" y="1295400"/>
            <a:ext cx="609600" cy="94595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5" name="Picture 74">
            <a:extLst>
              <a:ext uri="{FF2B5EF4-FFF2-40B4-BE49-F238E27FC236}">
                <a16:creationId xmlns:a16="http://schemas.microsoft.com/office/drawing/2014/main" id="{B56DBBC4-A68E-4334-BFE3-C9D980E95C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72200" y="76200"/>
            <a:ext cx="2929890" cy="1984313"/>
          </a:xfrm>
          <a:prstGeom prst="rect">
            <a:avLst/>
          </a:prstGeom>
        </p:spPr>
      </p:pic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37E36F50-0625-4922-AA3B-9A6E2CF58668}"/>
              </a:ext>
            </a:extLst>
          </p:cNvPr>
          <p:cNvCxnSpPr>
            <a:cxnSpLocks/>
          </p:cNvCxnSpPr>
          <p:nvPr/>
        </p:nvCxnSpPr>
        <p:spPr>
          <a:xfrm flipH="1">
            <a:off x="4953000" y="533400"/>
            <a:ext cx="3352800" cy="173758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5B824D84-4630-429C-8F2F-A8D56967FABB}"/>
              </a:ext>
            </a:extLst>
          </p:cNvPr>
          <p:cNvCxnSpPr>
            <a:cxnSpLocks/>
          </p:cNvCxnSpPr>
          <p:nvPr/>
        </p:nvCxnSpPr>
        <p:spPr>
          <a:xfrm flipH="1">
            <a:off x="6019800" y="990600"/>
            <a:ext cx="1828800" cy="128038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237360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25FCFDE-BEEC-4DA3-B808-919D1720E2FA}"/>
              </a:ext>
            </a:extLst>
          </p:cNvPr>
          <p:cNvSpPr txBox="1"/>
          <p:nvPr/>
        </p:nvSpPr>
        <p:spPr>
          <a:xfrm>
            <a:off x="76200" y="2241352"/>
            <a:ext cx="9067800" cy="46628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function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accuracy= </a:t>
            </a:r>
            <a:r>
              <a:rPr lang="en-US" sz="1050" dirty="0" err="1">
                <a:solidFill>
                  <a:srgbClr val="000000"/>
                </a:solidFill>
                <a:latin typeface="Courier New"/>
              </a:rPr>
              <a:t>leave_one_out_cross_validation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(</a:t>
            </a:r>
            <a:r>
              <a:rPr lang="en-US" sz="1050" dirty="0" err="1">
                <a:solidFill>
                  <a:srgbClr val="000000"/>
                </a:solidFill>
                <a:latin typeface="Courier New"/>
              </a:rPr>
              <a:t>data,current_set,feature_to_add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)</a:t>
            </a: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0;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1 : size(data,1)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data(i,2:end);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data(i,1);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= 1 : size(data,1)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~=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endParaRPr lang="en-US" sz="7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distance = sqrt(sum((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- data(k,2:end)).^2));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distance &lt;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endParaRPr lang="en-US" sz="7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distance;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k;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nearest_neighbor_label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= data(nearest_neighbor_location,1);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==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nearest_neighbor_label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;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+ 1;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accuracy =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/ size(data,1);</a:t>
            </a:r>
          </a:p>
          <a:p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2D68D13-291E-4C3B-BE47-D481F92C31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00" y="152400"/>
            <a:ext cx="5410200" cy="1065681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D10D466-E06C-40A0-9F7F-CFBDE17035B4}"/>
              </a:ext>
            </a:extLst>
          </p:cNvPr>
          <p:cNvCxnSpPr/>
          <p:nvPr/>
        </p:nvCxnSpPr>
        <p:spPr>
          <a:xfrm>
            <a:off x="3657600" y="1295400"/>
            <a:ext cx="609600" cy="94595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FEA6E608-2452-4965-80D4-8326A9CD2CB2}"/>
              </a:ext>
            </a:extLst>
          </p:cNvPr>
          <p:cNvCxnSpPr>
            <a:cxnSpLocks/>
          </p:cNvCxnSpPr>
          <p:nvPr/>
        </p:nvCxnSpPr>
        <p:spPr>
          <a:xfrm flipH="1">
            <a:off x="5105400" y="1066800"/>
            <a:ext cx="1143000" cy="109835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2C594C8D-CB35-4768-B17F-071FC4A6B99F}"/>
              </a:ext>
            </a:extLst>
          </p:cNvPr>
          <p:cNvCxnSpPr>
            <a:cxnSpLocks/>
          </p:cNvCxnSpPr>
          <p:nvPr/>
        </p:nvCxnSpPr>
        <p:spPr>
          <a:xfrm flipH="1">
            <a:off x="6096000" y="1447800"/>
            <a:ext cx="838200" cy="79355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44E3825D-E7A1-407B-8639-3373CD312015}"/>
              </a:ext>
            </a:extLst>
          </p:cNvPr>
          <p:cNvSpPr txBox="1"/>
          <p:nvPr/>
        </p:nvSpPr>
        <p:spPr>
          <a:xfrm>
            <a:off x="6194339" y="866358"/>
            <a:ext cx="6415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1 4 7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C7C4A82-CC78-4B8F-A261-43639FAE0D9F}"/>
              </a:ext>
            </a:extLst>
          </p:cNvPr>
          <p:cNvSpPr txBox="1"/>
          <p:nvPr/>
        </p:nvSpPr>
        <p:spPr>
          <a:xfrm>
            <a:off x="6902278" y="1218081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10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A530C3DB-6BB6-4BA5-B75B-F38DC6F8B2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6000" y="2819091"/>
            <a:ext cx="5410200" cy="1065681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12BCBEA7-88A5-4830-88F3-D1E2B4C277EB}"/>
              </a:ext>
            </a:extLst>
          </p:cNvPr>
          <p:cNvSpPr/>
          <p:nvPr/>
        </p:nvSpPr>
        <p:spPr>
          <a:xfrm>
            <a:off x="3242736" y="2971800"/>
            <a:ext cx="872064" cy="6858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97482AC-B5F9-46EE-B6C5-D4240157DE37}"/>
              </a:ext>
            </a:extLst>
          </p:cNvPr>
          <p:cNvSpPr/>
          <p:nvPr/>
        </p:nvSpPr>
        <p:spPr>
          <a:xfrm>
            <a:off x="4597404" y="2971800"/>
            <a:ext cx="888996" cy="6858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5F3F173-AABE-498E-BB52-355D53AFAA91}"/>
              </a:ext>
            </a:extLst>
          </p:cNvPr>
          <p:cNvSpPr/>
          <p:nvPr/>
        </p:nvSpPr>
        <p:spPr>
          <a:xfrm>
            <a:off x="5943600" y="2971800"/>
            <a:ext cx="888996" cy="6858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C8789B7-9123-43B0-88E2-C73CA0B37B5C}"/>
              </a:ext>
            </a:extLst>
          </p:cNvPr>
          <p:cNvSpPr txBox="1"/>
          <p:nvPr/>
        </p:nvSpPr>
        <p:spPr>
          <a:xfrm>
            <a:off x="425625" y="3074932"/>
            <a:ext cx="16085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Some code to do this…</a:t>
            </a:r>
          </a:p>
        </p:txBody>
      </p:sp>
    </p:spTree>
    <p:extLst>
      <p:ext uri="{BB962C8B-B14F-4D97-AF65-F5344CB8AC3E}">
        <p14:creationId xmlns:p14="http://schemas.microsoft.com/office/powerpoint/2010/main" val="28158407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25FCFDE-BEEC-4DA3-B808-919D1720E2FA}"/>
              </a:ext>
            </a:extLst>
          </p:cNvPr>
          <p:cNvSpPr txBox="1"/>
          <p:nvPr/>
        </p:nvSpPr>
        <p:spPr>
          <a:xfrm>
            <a:off x="76200" y="2241352"/>
            <a:ext cx="9067800" cy="46628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function</a:t>
            </a:r>
            <a:r>
              <a:rPr lang="en-US" sz="105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accuracy= </a:t>
            </a:r>
            <a:r>
              <a:rPr lang="en-US" sz="1050" dirty="0" err="1">
                <a:solidFill>
                  <a:srgbClr val="000000"/>
                </a:solidFill>
                <a:latin typeface="Courier New"/>
              </a:rPr>
              <a:t>leave_one_out_cross_validation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(</a:t>
            </a:r>
            <a:r>
              <a:rPr lang="en-US" sz="1050" dirty="0" err="1">
                <a:solidFill>
                  <a:srgbClr val="000000"/>
                </a:solidFill>
                <a:latin typeface="Courier New"/>
              </a:rPr>
              <a:t>data,current_set,feature_to_add</a:t>
            </a:r>
            <a:r>
              <a:rPr lang="en-US" sz="1050" dirty="0">
                <a:solidFill>
                  <a:srgbClr val="000000"/>
                </a:solidFill>
                <a:latin typeface="Courier New"/>
              </a:rPr>
              <a:t>)</a:t>
            </a: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5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endParaRPr lang="en-US" sz="10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0;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1 : size(data,1)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data(i,2:end);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data(i,1);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inf;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for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= 1 : size(data,1)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k ~=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i</a:t>
            </a:r>
            <a:endParaRPr lang="en-US" sz="7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distance = sqrt(sum((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object_to_classify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- data(k,2:end)).^2));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distance &lt;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endParaRPr lang="en-US" sz="700" b="0" i="0" u="none" strike="noStrike" baseline="0" dirty="0">
              <a:solidFill>
                <a:srgbClr val="000000"/>
              </a:solidFill>
              <a:latin typeface="Courier New" panose="02070309020205020404" pitchFamily="49" charset="0"/>
            </a:endParaRP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nearest_neighbor_distance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distance;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nearest_neighbor_location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k;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   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nearest_neighbor_label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= data(nearest_neighbor_location,1);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  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if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label_object_to_classify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==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nearest_neighbor_label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;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    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=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+ 1;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  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</a:t>
            </a:r>
          </a:p>
          <a:p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accuracy = </a:t>
            </a:r>
            <a:r>
              <a:rPr lang="en-US" sz="700" b="0" i="0" u="none" strike="noStrike" baseline="0" dirty="0" err="1">
                <a:solidFill>
                  <a:srgbClr val="000000"/>
                </a:solidFill>
                <a:latin typeface="Courier New" panose="02070309020205020404" pitchFamily="49" charset="0"/>
              </a:rPr>
              <a:t>number_correctly_classfied</a:t>
            </a:r>
            <a:r>
              <a:rPr lang="en-US" sz="700" b="0" i="0" u="none" strike="noStrike" baseline="0" dirty="0">
                <a:solidFill>
                  <a:srgbClr val="000000"/>
                </a:solidFill>
                <a:latin typeface="Courier New" panose="02070309020205020404" pitchFamily="49" charset="0"/>
              </a:rPr>
              <a:t> / size(data,1);</a:t>
            </a:r>
          </a:p>
          <a:p>
            <a:r>
              <a:rPr lang="en-US" sz="700" b="0" i="0" u="none" strike="noStrike" baseline="0" dirty="0">
                <a:solidFill>
                  <a:srgbClr val="0000FF"/>
                </a:solidFill>
                <a:latin typeface="Courier New" panose="02070309020205020404" pitchFamily="49" charset="0"/>
              </a:rPr>
              <a:t>end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2D68D13-291E-4C3B-BE47-D481F92C31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00" y="152400"/>
            <a:ext cx="5410200" cy="1065681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D10D466-E06C-40A0-9F7F-CFBDE17035B4}"/>
              </a:ext>
            </a:extLst>
          </p:cNvPr>
          <p:cNvCxnSpPr/>
          <p:nvPr/>
        </p:nvCxnSpPr>
        <p:spPr>
          <a:xfrm>
            <a:off x="3657600" y="1295400"/>
            <a:ext cx="609600" cy="94595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FEA6E608-2452-4965-80D4-8326A9CD2CB2}"/>
              </a:ext>
            </a:extLst>
          </p:cNvPr>
          <p:cNvCxnSpPr>
            <a:cxnSpLocks/>
          </p:cNvCxnSpPr>
          <p:nvPr/>
        </p:nvCxnSpPr>
        <p:spPr>
          <a:xfrm flipH="1">
            <a:off x="5105400" y="1066800"/>
            <a:ext cx="1143000" cy="109835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2C594C8D-CB35-4768-B17F-071FC4A6B99F}"/>
              </a:ext>
            </a:extLst>
          </p:cNvPr>
          <p:cNvCxnSpPr>
            <a:cxnSpLocks/>
          </p:cNvCxnSpPr>
          <p:nvPr/>
        </p:nvCxnSpPr>
        <p:spPr>
          <a:xfrm flipH="1">
            <a:off x="6096000" y="1447800"/>
            <a:ext cx="838200" cy="79355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44E3825D-E7A1-407B-8639-3373CD312015}"/>
              </a:ext>
            </a:extLst>
          </p:cNvPr>
          <p:cNvSpPr txBox="1"/>
          <p:nvPr/>
        </p:nvSpPr>
        <p:spPr>
          <a:xfrm>
            <a:off x="6194339" y="866358"/>
            <a:ext cx="7569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1, 4, 7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C7C4A82-CC78-4B8F-A261-43639FAE0D9F}"/>
              </a:ext>
            </a:extLst>
          </p:cNvPr>
          <p:cNvSpPr txBox="1"/>
          <p:nvPr/>
        </p:nvSpPr>
        <p:spPr>
          <a:xfrm>
            <a:off x="6902278" y="1218081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10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A530C3DB-6BB6-4BA5-B75B-F38DC6F8B2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6000" y="2819091"/>
            <a:ext cx="5410200" cy="1065681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12BCBEA7-88A5-4830-88F3-D1E2B4C277EB}"/>
              </a:ext>
            </a:extLst>
          </p:cNvPr>
          <p:cNvSpPr/>
          <p:nvPr/>
        </p:nvSpPr>
        <p:spPr>
          <a:xfrm>
            <a:off x="3242736" y="2971800"/>
            <a:ext cx="872064" cy="6858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97482AC-B5F9-46EE-B6C5-D4240157DE37}"/>
              </a:ext>
            </a:extLst>
          </p:cNvPr>
          <p:cNvSpPr/>
          <p:nvPr/>
        </p:nvSpPr>
        <p:spPr>
          <a:xfrm>
            <a:off x="4597404" y="2971800"/>
            <a:ext cx="888996" cy="6858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5F3F173-AABE-498E-BB52-355D53AFAA91}"/>
              </a:ext>
            </a:extLst>
          </p:cNvPr>
          <p:cNvSpPr/>
          <p:nvPr/>
        </p:nvSpPr>
        <p:spPr>
          <a:xfrm>
            <a:off x="5943600" y="2971800"/>
            <a:ext cx="888996" cy="6858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C69A83F-EADF-428A-9151-1479C1EF143F}"/>
              </a:ext>
            </a:extLst>
          </p:cNvPr>
          <p:cNvSpPr txBox="1"/>
          <p:nvPr/>
        </p:nvSpPr>
        <p:spPr>
          <a:xfrm>
            <a:off x="3291418" y="2949714"/>
            <a:ext cx="381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  <a:endParaRPr lang="en-US" sz="6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5274EA6-759C-48AD-B2A4-F71FC908316D}"/>
              </a:ext>
            </a:extLst>
          </p:cNvPr>
          <p:cNvSpPr txBox="1"/>
          <p:nvPr/>
        </p:nvSpPr>
        <p:spPr>
          <a:xfrm>
            <a:off x="3723220" y="2960757"/>
            <a:ext cx="381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  <a:endParaRPr lang="en-US" sz="6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5D45E3C-87DB-4140-802F-B911BCF85B9A}"/>
              </a:ext>
            </a:extLst>
          </p:cNvPr>
          <p:cNvSpPr txBox="1"/>
          <p:nvPr/>
        </p:nvSpPr>
        <p:spPr>
          <a:xfrm>
            <a:off x="4672546" y="2960757"/>
            <a:ext cx="381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  <a:endParaRPr lang="en-US" sz="600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4B9AAE4-08B2-4B58-AEA0-B70EA698B16C}"/>
              </a:ext>
            </a:extLst>
          </p:cNvPr>
          <p:cNvSpPr txBox="1"/>
          <p:nvPr/>
        </p:nvSpPr>
        <p:spPr>
          <a:xfrm>
            <a:off x="5039782" y="2958704"/>
            <a:ext cx="381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  <a:endParaRPr lang="en-US" sz="6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0B33661-9385-41D7-B2F7-785D9A3827F5}"/>
              </a:ext>
            </a:extLst>
          </p:cNvPr>
          <p:cNvSpPr txBox="1"/>
          <p:nvPr/>
        </p:nvSpPr>
        <p:spPr>
          <a:xfrm>
            <a:off x="6068485" y="2960531"/>
            <a:ext cx="381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  <a:endParaRPr lang="en-US" sz="6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D6A06A2-6A46-44D6-8CE4-36D2BFC9014C}"/>
              </a:ext>
            </a:extLst>
          </p:cNvPr>
          <p:cNvSpPr txBox="1"/>
          <p:nvPr/>
        </p:nvSpPr>
        <p:spPr>
          <a:xfrm>
            <a:off x="6521278" y="2973627"/>
            <a:ext cx="381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</a:p>
          <a:p>
            <a:r>
              <a:rPr lang="en-US" sz="400" dirty="0"/>
              <a:t>0</a:t>
            </a:r>
            <a:endParaRPr lang="en-US" sz="6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A5F229F-C47B-41ED-8094-6549C2C7962D}"/>
              </a:ext>
            </a:extLst>
          </p:cNvPr>
          <p:cNvSpPr txBox="1"/>
          <p:nvPr/>
        </p:nvSpPr>
        <p:spPr>
          <a:xfrm>
            <a:off x="425625" y="3074932"/>
            <a:ext cx="16085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Some code to do this…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522795C-D804-4097-944C-9646588CB958}"/>
              </a:ext>
            </a:extLst>
          </p:cNvPr>
          <p:cNvSpPr txBox="1"/>
          <p:nvPr/>
        </p:nvSpPr>
        <p:spPr>
          <a:xfrm>
            <a:off x="5456767" y="6172200"/>
            <a:ext cx="10668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/>
              <a:t>Done!!!!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437681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39FCF964-CC76-45B6-A974-25A66B9807BE}"/>
              </a:ext>
            </a:extLst>
          </p:cNvPr>
          <p:cNvSpPr/>
          <p:nvPr/>
        </p:nvSpPr>
        <p:spPr bwMode="auto">
          <a:xfrm>
            <a:off x="4114800" y="1582738"/>
            <a:ext cx="4953000" cy="2862262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AC1C3751-DFC4-413F-811C-53B4B7CF3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" y="371475"/>
            <a:ext cx="8466138" cy="65563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000" dirty="0"/>
              <a:t>Let us try to do better, with machine learning.</a:t>
            </a:r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r>
              <a:rPr lang="en-US" altLang="en-US" sz="2000" dirty="0"/>
              <a:t>First we need to get training data to build our classifier.</a:t>
            </a:r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r>
              <a:rPr lang="en-US" altLang="en-US" sz="2000" dirty="0"/>
              <a:t>Recall that for machine learning problems, it can sometimes be useful to transform features.  </a:t>
            </a:r>
            <a:r>
              <a:rPr lang="en-US" altLang="en-US" sz="2000" dirty="0">
                <a:solidFill>
                  <a:schemeClr val="bg1">
                    <a:lumMod val="50000"/>
                  </a:schemeClr>
                </a:solidFill>
              </a:rPr>
              <a:t>Instead of height and weight, use weight/ height</a:t>
            </a:r>
            <a:r>
              <a:rPr lang="en-US" altLang="en-US" sz="2000" baseline="30000" dirty="0">
                <a:solidFill>
                  <a:schemeClr val="bg1">
                    <a:lumMod val="50000"/>
                  </a:schemeClr>
                </a:solidFill>
              </a:rPr>
              <a:t>2</a:t>
            </a:r>
          </a:p>
          <a:p>
            <a:pPr>
              <a:defRPr/>
            </a:pPr>
            <a:endParaRPr lang="en-US" altLang="en-US" sz="2000" dirty="0"/>
          </a:p>
          <a:p>
            <a:pPr>
              <a:defRPr/>
            </a:pPr>
            <a:r>
              <a:rPr lang="en-US" altLang="en-US" sz="2000" dirty="0"/>
              <a:t>Maybe there is a transformation of the color space that makes this problem easer? We could ask an expert, or just compare all color spaces  using leave-one-out classification. </a:t>
            </a:r>
          </a:p>
          <a:p>
            <a:pPr>
              <a:defRPr/>
            </a:pPr>
            <a:r>
              <a:rPr lang="en-US" altLang="en-US" sz="2000" dirty="0"/>
              <a:t> </a:t>
            </a:r>
          </a:p>
        </p:txBody>
      </p:sp>
      <p:pic>
        <p:nvPicPr>
          <p:cNvPr id="9220" name="Picture 2">
            <a:extLst>
              <a:ext uri="{FF2B5EF4-FFF2-40B4-BE49-F238E27FC236}">
                <a16:creationId xmlns:a16="http://schemas.microsoft.com/office/drawing/2014/main" id="{A89AB525-F6E7-421C-A293-87693CFFC7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648" t="70818"/>
          <a:stretch>
            <a:fillRect/>
          </a:stretch>
        </p:blipFill>
        <p:spPr bwMode="auto">
          <a:xfrm>
            <a:off x="7292975" y="1724025"/>
            <a:ext cx="1604963" cy="1106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Picture 3">
            <a:extLst>
              <a:ext uri="{FF2B5EF4-FFF2-40B4-BE49-F238E27FC236}">
                <a16:creationId xmlns:a16="http://schemas.microsoft.com/office/drawing/2014/main" id="{6CEF3E7D-52F9-4EBE-9347-1550856922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2975" y="2954338"/>
            <a:ext cx="1604963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Picture 4">
            <a:extLst>
              <a:ext uri="{FF2B5EF4-FFF2-40B4-BE49-F238E27FC236}">
                <a16:creationId xmlns:a16="http://schemas.microsoft.com/office/drawing/2014/main" id="{F8B09F5E-52B0-4789-A11C-7BD96F4BC3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538" r="76099"/>
          <a:stretch>
            <a:fillRect/>
          </a:stretch>
        </p:blipFill>
        <p:spPr bwMode="auto">
          <a:xfrm>
            <a:off x="4276725" y="1724025"/>
            <a:ext cx="2185988" cy="245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223" name="Straight Arrow Connector 5">
            <a:extLst>
              <a:ext uri="{FF2B5EF4-FFF2-40B4-BE49-F238E27FC236}">
                <a16:creationId xmlns:a16="http://schemas.microsoft.com/office/drawing/2014/main" id="{958B41A6-4E2B-4528-8019-DAE788CCF76C}"/>
              </a:ext>
            </a:extLst>
          </p:cNvPr>
          <p:cNvCxnSpPr>
            <a:cxnSpLocks/>
          </p:cNvCxnSpPr>
          <p:nvPr/>
        </p:nvCxnSpPr>
        <p:spPr bwMode="auto">
          <a:xfrm>
            <a:off x="5735638" y="3398838"/>
            <a:ext cx="2673350" cy="190500"/>
          </a:xfrm>
          <a:prstGeom prst="straightConnector1">
            <a:avLst/>
          </a:prstGeom>
          <a:noFill/>
          <a:ln w="2857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224" name="Straight Arrow Connector 12">
            <a:extLst>
              <a:ext uri="{FF2B5EF4-FFF2-40B4-BE49-F238E27FC236}">
                <a16:creationId xmlns:a16="http://schemas.microsoft.com/office/drawing/2014/main" id="{D5680644-8B4E-4645-8934-59B792E390F9}"/>
              </a:ext>
            </a:extLst>
          </p:cNvPr>
          <p:cNvCxnSpPr>
            <a:cxnSpLocks/>
          </p:cNvCxnSpPr>
          <p:nvPr/>
        </p:nvCxnSpPr>
        <p:spPr bwMode="auto">
          <a:xfrm flipV="1">
            <a:off x="5494338" y="3600450"/>
            <a:ext cx="3302000" cy="433388"/>
          </a:xfrm>
          <a:prstGeom prst="straightConnector1">
            <a:avLst/>
          </a:prstGeom>
          <a:noFill/>
          <a:ln w="2857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225" name="Straight Arrow Connector 14">
            <a:extLst>
              <a:ext uri="{FF2B5EF4-FFF2-40B4-BE49-F238E27FC236}">
                <a16:creationId xmlns:a16="http://schemas.microsoft.com/office/drawing/2014/main" id="{26008B0E-B80B-41EA-AD38-4D2BC5EC3BAD}"/>
              </a:ext>
            </a:extLst>
          </p:cNvPr>
          <p:cNvCxnSpPr>
            <a:cxnSpLocks/>
          </p:cNvCxnSpPr>
          <p:nvPr/>
        </p:nvCxnSpPr>
        <p:spPr bwMode="auto">
          <a:xfrm flipV="1">
            <a:off x="6122988" y="2001838"/>
            <a:ext cx="2359025" cy="57150"/>
          </a:xfrm>
          <a:prstGeom prst="straightConnector1">
            <a:avLst/>
          </a:prstGeom>
          <a:noFill/>
          <a:ln w="2857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226" name="Straight Arrow Connector 16">
            <a:extLst>
              <a:ext uri="{FF2B5EF4-FFF2-40B4-BE49-F238E27FC236}">
                <a16:creationId xmlns:a16="http://schemas.microsoft.com/office/drawing/2014/main" id="{AE6EEFDF-4017-4492-B264-5316F10E1116}"/>
              </a:ext>
            </a:extLst>
          </p:cNvPr>
          <p:cNvCxnSpPr>
            <a:cxnSpLocks/>
          </p:cNvCxnSpPr>
          <p:nvPr/>
        </p:nvCxnSpPr>
        <p:spPr bwMode="auto">
          <a:xfrm>
            <a:off x="4943475" y="2335213"/>
            <a:ext cx="2773363" cy="22225"/>
          </a:xfrm>
          <a:prstGeom prst="straightConnector1">
            <a:avLst/>
          </a:prstGeom>
          <a:noFill/>
          <a:ln w="28575" algn="ctr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C85B1BE-A0DD-4F47-B68E-D84648AE5B21}"/>
              </a:ext>
            </a:extLst>
          </p:cNvPr>
          <p:cNvSpPr txBox="1"/>
          <p:nvPr/>
        </p:nvSpPr>
        <p:spPr>
          <a:xfrm>
            <a:off x="193675" y="2335213"/>
            <a:ext cx="3549650" cy="175418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en-US" dirty="0"/>
              <a:t>    2   0.4112    0.8341    0.9595</a:t>
            </a:r>
          </a:p>
          <a:p>
            <a:pPr>
              <a:defRPr/>
            </a:pPr>
            <a:r>
              <a:rPr lang="en-US" dirty="0"/>
              <a:t>    2   0.1620    0.9126    0.5638</a:t>
            </a:r>
          </a:p>
          <a:p>
            <a:pPr>
              <a:defRPr/>
            </a:pPr>
            <a:r>
              <a:rPr lang="en-US" dirty="0"/>
              <a:t>    1   0.7214    0.0346    0.8180</a:t>
            </a:r>
          </a:p>
          <a:p>
            <a:pPr>
              <a:defRPr/>
            </a:pPr>
            <a:r>
              <a:rPr lang="en-US" dirty="0"/>
              <a:t>    2   0.2754    0.8561    0.5099</a:t>
            </a:r>
          </a:p>
          <a:p>
            <a:pPr>
              <a:defRPr/>
            </a:pPr>
            <a:r>
              <a:rPr lang="en-US" dirty="0"/>
              <a:t>    1   0.8868    0.2645    0.2571</a:t>
            </a:r>
          </a:p>
          <a:p>
            <a:pPr>
              <a:defRPr/>
            </a:pPr>
            <a:r>
              <a:rPr lang="en-US" dirty="0"/>
              <a:t>   :::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oup 69">
            <a:extLst>
              <a:ext uri="{FF2B5EF4-FFF2-40B4-BE49-F238E27FC236}">
                <a16:creationId xmlns:a16="http://schemas.microsoft.com/office/drawing/2014/main" id="{9E01F83E-E85D-4E1A-9D22-5C6D95937875}"/>
              </a:ext>
            </a:extLst>
          </p:cNvPr>
          <p:cNvGrpSpPr>
            <a:grpSpLocks/>
          </p:cNvGrpSpPr>
          <p:nvPr/>
        </p:nvGrpSpPr>
        <p:grpSpPr bwMode="auto">
          <a:xfrm>
            <a:off x="868363" y="2925763"/>
            <a:ext cx="2770187" cy="2174875"/>
            <a:chOff x="1093" y="1169"/>
            <a:chExt cx="1745" cy="1370"/>
          </a:xfrm>
        </p:grpSpPr>
        <p:sp>
          <p:nvSpPr>
            <p:cNvPr id="10746" name="Rectangle 9">
              <a:extLst>
                <a:ext uri="{FF2B5EF4-FFF2-40B4-BE49-F238E27FC236}">
                  <a16:creationId xmlns:a16="http://schemas.microsoft.com/office/drawing/2014/main" id="{B8E67C93-2F60-4840-A049-1F06A1EE3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177"/>
              <a:ext cx="1641" cy="129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10747" name="Freeform 10">
              <a:extLst>
                <a:ext uri="{FF2B5EF4-FFF2-40B4-BE49-F238E27FC236}">
                  <a16:creationId xmlns:a16="http://schemas.microsoft.com/office/drawing/2014/main" id="{43BC09B7-8966-4A9B-B80D-7E487566C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8" name="Freeform 11">
              <a:extLst>
                <a:ext uri="{FF2B5EF4-FFF2-40B4-BE49-F238E27FC236}">
                  <a16:creationId xmlns:a16="http://schemas.microsoft.com/office/drawing/2014/main" id="{3F53B715-1C1E-4DD6-A5AB-EFFC8AA88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9" name="Freeform 12">
              <a:extLst>
                <a:ext uri="{FF2B5EF4-FFF2-40B4-BE49-F238E27FC236}">
                  <a16:creationId xmlns:a16="http://schemas.microsoft.com/office/drawing/2014/main" id="{BB707207-314A-4D91-AFA1-FA3F641DB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0" name="Freeform 13">
              <a:extLst>
                <a:ext uri="{FF2B5EF4-FFF2-40B4-BE49-F238E27FC236}">
                  <a16:creationId xmlns:a16="http://schemas.microsoft.com/office/drawing/2014/main" id="{3E837603-3D03-4EAD-9D94-270210272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1" name="Freeform 14">
              <a:extLst>
                <a:ext uri="{FF2B5EF4-FFF2-40B4-BE49-F238E27FC236}">
                  <a16:creationId xmlns:a16="http://schemas.microsoft.com/office/drawing/2014/main" id="{6C6FFBA1-CC32-42B9-8031-B704C4479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" name="Freeform 15">
              <a:extLst>
                <a:ext uri="{FF2B5EF4-FFF2-40B4-BE49-F238E27FC236}">
                  <a16:creationId xmlns:a16="http://schemas.microsoft.com/office/drawing/2014/main" id="{FA111D73-1393-42DD-88C7-BAC1FD4A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177"/>
              <a:ext cx="1" cy="1292"/>
            </a:xfrm>
            <a:custGeom>
              <a:avLst/>
              <a:gdLst>
                <a:gd name="T0" fmla="*/ 0 w 1"/>
                <a:gd name="T1" fmla="*/ 14187830 h 342"/>
                <a:gd name="T2" fmla="*/ 0 w 1"/>
                <a:gd name="T3" fmla="*/ 0 h 342"/>
                <a:gd name="T4" fmla="*/ 0 w 1"/>
                <a:gd name="T5" fmla="*/ 0 h 342"/>
                <a:gd name="T6" fmla="*/ 0 60000 65536"/>
                <a:gd name="T7" fmla="*/ 0 60000 65536"/>
                <a:gd name="T8" fmla="*/ 0 60000 65536"/>
                <a:gd name="T9" fmla="*/ 0 w 1"/>
                <a:gd name="T10" fmla="*/ 0 h 342"/>
                <a:gd name="T11" fmla="*/ 1 w 1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42">
                  <a:moveTo>
                    <a:pt x="0" y="342"/>
                  </a:move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" name="Freeform 16">
              <a:extLst>
                <a:ext uri="{FF2B5EF4-FFF2-40B4-BE49-F238E27FC236}">
                  <a16:creationId xmlns:a16="http://schemas.microsoft.com/office/drawing/2014/main" id="{ED9C9D00-C05C-4A3E-9D30-2FA87569C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469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" name="Freeform 17">
              <a:extLst>
                <a:ext uri="{FF2B5EF4-FFF2-40B4-BE49-F238E27FC236}">
                  <a16:creationId xmlns:a16="http://schemas.microsoft.com/office/drawing/2014/main" id="{528BB283-561E-4EEE-8795-F79F237E8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212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" name="Freeform 18">
              <a:extLst>
                <a:ext uri="{FF2B5EF4-FFF2-40B4-BE49-F238E27FC236}">
                  <a16:creationId xmlns:a16="http://schemas.microsoft.com/office/drawing/2014/main" id="{C18798A4-EECB-4533-B50D-85A0D0F49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959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" name="Freeform 19">
              <a:extLst>
                <a:ext uri="{FF2B5EF4-FFF2-40B4-BE49-F238E27FC236}">
                  <a16:creationId xmlns:a16="http://schemas.microsoft.com/office/drawing/2014/main" id="{0B0B5CE0-3305-4741-8AD5-562B1EB13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706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" name="Freeform 20">
              <a:extLst>
                <a:ext uri="{FF2B5EF4-FFF2-40B4-BE49-F238E27FC236}">
                  <a16:creationId xmlns:a16="http://schemas.microsoft.com/office/drawing/2014/main" id="{28755C8B-4A34-4E80-A567-A2DB193F5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453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" name="Freeform 21">
              <a:extLst>
                <a:ext uri="{FF2B5EF4-FFF2-40B4-BE49-F238E27FC236}">
                  <a16:creationId xmlns:a16="http://schemas.microsoft.com/office/drawing/2014/main" id="{A42047BA-4C14-4992-A7AF-9C499FC68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200"/>
              <a:ext cx="1641" cy="1"/>
            </a:xfrm>
            <a:custGeom>
              <a:avLst/>
              <a:gdLst>
                <a:gd name="T0" fmla="*/ 0 w 434"/>
                <a:gd name="T1" fmla="*/ 0 h 1"/>
                <a:gd name="T2" fmla="*/ 18132483 w 434"/>
                <a:gd name="T3" fmla="*/ 0 h 1"/>
                <a:gd name="T4" fmla="*/ 18132483 w 434"/>
                <a:gd name="T5" fmla="*/ 0 h 1"/>
                <a:gd name="T6" fmla="*/ 0 60000 65536"/>
                <a:gd name="T7" fmla="*/ 0 60000 65536"/>
                <a:gd name="T8" fmla="*/ 0 60000 65536"/>
                <a:gd name="T9" fmla="*/ 0 w 434"/>
                <a:gd name="T10" fmla="*/ 0 h 1"/>
                <a:gd name="T11" fmla="*/ 434 w 43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1">
                  <a:moveTo>
                    <a:pt x="0" y="0"/>
                  </a:move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" name="Line 22">
              <a:extLst>
                <a:ext uri="{FF2B5EF4-FFF2-40B4-BE49-F238E27FC236}">
                  <a16:creationId xmlns:a16="http://schemas.microsoft.com/office/drawing/2014/main" id="{A5E18155-D266-41C7-B8AF-02B60B4788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" name="Freeform 23">
              <a:extLst>
                <a:ext uri="{FF2B5EF4-FFF2-40B4-BE49-F238E27FC236}">
                  <a16:creationId xmlns:a16="http://schemas.microsoft.com/office/drawing/2014/main" id="{699FDEE8-F875-41AA-B23E-9D5FE9ED6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641" cy="1292"/>
            </a:xfrm>
            <a:custGeom>
              <a:avLst/>
              <a:gdLst>
                <a:gd name="T0" fmla="*/ 0 w 434"/>
                <a:gd name="T1" fmla="*/ 14187830 h 342"/>
                <a:gd name="T2" fmla="*/ 18132483 w 434"/>
                <a:gd name="T3" fmla="*/ 14187830 h 342"/>
                <a:gd name="T4" fmla="*/ 1813248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" name="Line 24">
              <a:extLst>
                <a:ext uri="{FF2B5EF4-FFF2-40B4-BE49-F238E27FC236}">
                  <a16:creationId xmlns:a16="http://schemas.microsoft.com/office/drawing/2014/main" id="{6C9A7EAE-A021-45DE-9A43-F623CF0F0A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" name="Line 25">
              <a:extLst>
                <a:ext uri="{FF2B5EF4-FFF2-40B4-BE49-F238E27FC236}">
                  <a16:creationId xmlns:a16="http://schemas.microsoft.com/office/drawing/2014/main" id="{1D611715-9958-4EA3-AB87-DD832A8FD6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469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" name="Line 26">
              <a:extLst>
                <a:ext uri="{FF2B5EF4-FFF2-40B4-BE49-F238E27FC236}">
                  <a16:creationId xmlns:a16="http://schemas.microsoft.com/office/drawing/2014/main" id="{F0E4BB81-289D-4F82-ABB2-B593EB10FA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" name="Line 27">
              <a:extLst>
                <a:ext uri="{FF2B5EF4-FFF2-40B4-BE49-F238E27FC236}">
                  <a16:creationId xmlns:a16="http://schemas.microsoft.com/office/drawing/2014/main" id="{2987A796-1094-46B9-9E71-906F4AC96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" name="Line 28">
              <a:extLst>
                <a:ext uri="{FF2B5EF4-FFF2-40B4-BE49-F238E27FC236}">
                  <a16:creationId xmlns:a16="http://schemas.microsoft.com/office/drawing/2014/main" id="{8B6D05B9-82C0-4D8E-BE4C-A0AA9F00A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" name="Rectangle 29">
              <a:extLst>
                <a:ext uri="{FF2B5EF4-FFF2-40B4-BE49-F238E27FC236}">
                  <a16:creationId xmlns:a16="http://schemas.microsoft.com/office/drawing/2014/main" id="{E66BE696-5B32-4EF4-A233-1AC7C2D70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" y="2481"/>
              <a:ext cx="27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0</a:t>
              </a:r>
              <a:endParaRPr lang="en-US" altLang="en-US" sz="1800"/>
            </a:p>
          </p:txBody>
        </p:sp>
        <p:sp>
          <p:nvSpPr>
            <p:cNvPr id="10767" name="Line 30">
              <a:extLst>
                <a:ext uri="{FF2B5EF4-FFF2-40B4-BE49-F238E27FC236}">
                  <a16:creationId xmlns:a16="http://schemas.microsoft.com/office/drawing/2014/main" id="{7CED6A3A-5034-4DF4-AD93-E62463922C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9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8" name="Line 31">
              <a:extLst>
                <a:ext uri="{FF2B5EF4-FFF2-40B4-BE49-F238E27FC236}">
                  <a16:creationId xmlns:a16="http://schemas.microsoft.com/office/drawing/2014/main" id="{E34E8A87-6CC8-4684-AFC2-841097DF5E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9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" name="Rectangle 32">
              <a:extLst>
                <a:ext uri="{FF2B5EF4-FFF2-40B4-BE49-F238E27FC236}">
                  <a16:creationId xmlns:a16="http://schemas.microsoft.com/office/drawing/2014/main" id="{C4EB085B-EB63-4613-A7F5-1B608E7FA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2481"/>
              <a:ext cx="5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50</a:t>
              </a:r>
              <a:endParaRPr lang="en-US" altLang="en-US" sz="1800"/>
            </a:p>
          </p:txBody>
        </p:sp>
        <p:sp>
          <p:nvSpPr>
            <p:cNvPr id="10770" name="Line 33">
              <a:extLst>
                <a:ext uri="{FF2B5EF4-FFF2-40B4-BE49-F238E27FC236}">
                  <a16:creationId xmlns:a16="http://schemas.microsoft.com/office/drawing/2014/main" id="{6355C47E-5FE2-4260-BC4B-895BBB3D8E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1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1" name="Line 34">
              <a:extLst>
                <a:ext uri="{FF2B5EF4-FFF2-40B4-BE49-F238E27FC236}">
                  <a16:creationId xmlns:a16="http://schemas.microsoft.com/office/drawing/2014/main" id="{FCE96051-4D72-4DD7-8A9D-2BB23D793E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1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2" name="Rectangle 35">
              <a:extLst>
                <a:ext uri="{FF2B5EF4-FFF2-40B4-BE49-F238E27FC236}">
                  <a16:creationId xmlns:a16="http://schemas.microsoft.com/office/drawing/2014/main" id="{6A9EF7F3-1B64-4213-A645-41B5387EA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100</a:t>
              </a:r>
              <a:endParaRPr lang="en-US" altLang="en-US" sz="1800"/>
            </a:p>
          </p:txBody>
        </p:sp>
        <p:sp>
          <p:nvSpPr>
            <p:cNvPr id="10773" name="Line 36">
              <a:extLst>
                <a:ext uri="{FF2B5EF4-FFF2-40B4-BE49-F238E27FC236}">
                  <a16:creationId xmlns:a16="http://schemas.microsoft.com/office/drawing/2014/main" id="{18765352-8E26-4291-B938-22CC76CD3B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52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4" name="Line 37">
              <a:extLst>
                <a:ext uri="{FF2B5EF4-FFF2-40B4-BE49-F238E27FC236}">
                  <a16:creationId xmlns:a16="http://schemas.microsoft.com/office/drawing/2014/main" id="{7C06E2F9-D38B-46A8-91C5-0CE7EC27B4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2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5" name="Rectangle 38">
              <a:extLst>
                <a:ext uri="{FF2B5EF4-FFF2-40B4-BE49-F238E27FC236}">
                  <a16:creationId xmlns:a16="http://schemas.microsoft.com/office/drawing/2014/main" id="{CDB9AE30-3868-491C-91C1-A35C5BBAD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150</a:t>
              </a:r>
              <a:endParaRPr lang="en-US" altLang="en-US" sz="1800"/>
            </a:p>
          </p:txBody>
        </p:sp>
        <p:sp>
          <p:nvSpPr>
            <p:cNvPr id="10776" name="Line 39">
              <a:extLst>
                <a:ext uri="{FF2B5EF4-FFF2-40B4-BE49-F238E27FC236}">
                  <a16:creationId xmlns:a16="http://schemas.microsoft.com/office/drawing/2014/main" id="{63400A8B-6999-45D3-9766-EEE0766A5F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73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7" name="Line 40">
              <a:extLst>
                <a:ext uri="{FF2B5EF4-FFF2-40B4-BE49-F238E27FC236}">
                  <a16:creationId xmlns:a16="http://schemas.microsoft.com/office/drawing/2014/main" id="{A4DC2BEA-239F-4408-A636-5BA8AF80B3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3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8" name="Rectangle 41">
              <a:extLst>
                <a:ext uri="{FF2B5EF4-FFF2-40B4-BE49-F238E27FC236}">
                  <a16:creationId xmlns:a16="http://schemas.microsoft.com/office/drawing/2014/main" id="{CC14DF94-2D68-475B-A6E5-6CFC0CE4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200</a:t>
              </a:r>
              <a:endParaRPr lang="en-US" altLang="en-US" sz="1800"/>
            </a:p>
          </p:txBody>
        </p:sp>
        <p:sp>
          <p:nvSpPr>
            <p:cNvPr id="10779" name="Line 42">
              <a:extLst>
                <a:ext uri="{FF2B5EF4-FFF2-40B4-BE49-F238E27FC236}">
                  <a16:creationId xmlns:a16="http://schemas.microsoft.com/office/drawing/2014/main" id="{B58A940C-955B-4D9B-B8BD-35C794E38E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5" y="245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0" name="Line 43">
              <a:extLst>
                <a:ext uri="{FF2B5EF4-FFF2-40B4-BE49-F238E27FC236}">
                  <a16:creationId xmlns:a16="http://schemas.microsoft.com/office/drawing/2014/main" id="{A9F92297-E89A-4943-B126-ADC394868B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5" y="1177"/>
              <a:ext cx="1" cy="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1" name="Rectangle 44">
              <a:extLst>
                <a:ext uri="{FF2B5EF4-FFF2-40B4-BE49-F238E27FC236}">
                  <a16:creationId xmlns:a16="http://schemas.microsoft.com/office/drawing/2014/main" id="{F0714231-88CB-41AA-8B07-F708C6C2B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2481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250</a:t>
              </a:r>
              <a:endParaRPr lang="en-US" altLang="en-US" sz="1800"/>
            </a:p>
          </p:txBody>
        </p:sp>
        <p:sp>
          <p:nvSpPr>
            <p:cNvPr id="10782" name="Line 45">
              <a:extLst>
                <a:ext uri="{FF2B5EF4-FFF2-40B4-BE49-F238E27FC236}">
                  <a16:creationId xmlns:a16="http://schemas.microsoft.com/office/drawing/2014/main" id="{1CFDC1A3-8DC5-4118-A06C-DC9E0AF46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46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3" name="Line 46">
              <a:extLst>
                <a:ext uri="{FF2B5EF4-FFF2-40B4-BE49-F238E27FC236}">
                  <a16:creationId xmlns:a16="http://schemas.microsoft.com/office/drawing/2014/main" id="{795B5054-1743-41B0-81AB-251B435445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2469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4" name="Rectangle 47">
              <a:extLst>
                <a:ext uri="{FF2B5EF4-FFF2-40B4-BE49-F238E27FC236}">
                  <a16:creationId xmlns:a16="http://schemas.microsoft.com/office/drawing/2014/main" id="{B0201A5A-EE8F-4218-A4D0-A2AEA30EA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2439"/>
              <a:ext cx="27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0</a:t>
              </a:r>
              <a:endParaRPr lang="en-US" altLang="en-US" sz="1800"/>
            </a:p>
          </p:txBody>
        </p:sp>
        <p:sp>
          <p:nvSpPr>
            <p:cNvPr id="10785" name="Line 48">
              <a:extLst>
                <a:ext uri="{FF2B5EF4-FFF2-40B4-BE49-F238E27FC236}">
                  <a16:creationId xmlns:a16="http://schemas.microsoft.com/office/drawing/2014/main" id="{049C4A45-FCF4-4395-B055-4B24984316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212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6" name="Line 49">
              <a:extLst>
                <a:ext uri="{FF2B5EF4-FFF2-40B4-BE49-F238E27FC236}">
                  <a16:creationId xmlns:a16="http://schemas.microsoft.com/office/drawing/2014/main" id="{791D44C8-96CD-444F-8C52-5E4EFEBA96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2212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" name="Rectangle 50">
              <a:extLst>
                <a:ext uri="{FF2B5EF4-FFF2-40B4-BE49-F238E27FC236}">
                  <a16:creationId xmlns:a16="http://schemas.microsoft.com/office/drawing/2014/main" id="{51FA46CD-4BEA-4E45-BB0F-A5E1BA4AA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2182"/>
              <a:ext cx="5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50</a:t>
              </a:r>
              <a:endParaRPr lang="en-US" altLang="en-US" sz="1800"/>
            </a:p>
          </p:txBody>
        </p:sp>
        <p:sp>
          <p:nvSpPr>
            <p:cNvPr id="10788" name="Line 51">
              <a:extLst>
                <a:ext uri="{FF2B5EF4-FFF2-40B4-BE49-F238E27FC236}">
                  <a16:creationId xmlns:a16="http://schemas.microsoft.com/office/drawing/2014/main" id="{6780F9F3-337D-4230-832E-BDC980F08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959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" name="Line 52">
              <a:extLst>
                <a:ext uri="{FF2B5EF4-FFF2-40B4-BE49-F238E27FC236}">
                  <a16:creationId xmlns:a16="http://schemas.microsoft.com/office/drawing/2014/main" id="{9CB70F74-F17E-4A4E-B293-4D547D70BC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959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" name="Rectangle 53">
              <a:extLst>
                <a:ext uri="{FF2B5EF4-FFF2-40B4-BE49-F238E27FC236}">
                  <a16:creationId xmlns:a16="http://schemas.microsoft.com/office/drawing/2014/main" id="{D0C8F2B6-9560-4604-9E35-5305D9ABF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929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100</a:t>
              </a:r>
              <a:endParaRPr lang="en-US" altLang="en-US" sz="1800"/>
            </a:p>
          </p:txBody>
        </p:sp>
        <p:sp>
          <p:nvSpPr>
            <p:cNvPr id="10791" name="Line 54">
              <a:extLst>
                <a:ext uri="{FF2B5EF4-FFF2-40B4-BE49-F238E27FC236}">
                  <a16:creationId xmlns:a16="http://schemas.microsoft.com/office/drawing/2014/main" id="{6596E4CD-2D3C-4E9D-BCC2-C55C0DE25A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706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" name="Line 55">
              <a:extLst>
                <a:ext uri="{FF2B5EF4-FFF2-40B4-BE49-F238E27FC236}">
                  <a16:creationId xmlns:a16="http://schemas.microsoft.com/office/drawing/2014/main" id="{2EF9879A-FC36-4130-A41F-F7E7A25876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706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" name="Rectangle 56">
              <a:extLst>
                <a:ext uri="{FF2B5EF4-FFF2-40B4-BE49-F238E27FC236}">
                  <a16:creationId xmlns:a16="http://schemas.microsoft.com/office/drawing/2014/main" id="{0E7CF8DC-1BE5-45F5-89AF-A75BADF99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676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150</a:t>
              </a:r>
              <a:endParaRPr lang="en-US" altLang="en-US" sz="1800"/>
            </a:p>
          </p:txBody>
        </p:sp>
        <p:sp>
          <p:nvSpPr>
            <p:cNvPr id="10794" name="Line 57">
              <a:extLst>
                <a:ext uri="{FF2B5EF4-FFF2-40B4-BE49-F238E27FC236}">
                  <a16:creationId xmlns:a16="http://schemas.microsoft.com/office/drawing/2014/main" id="{D856D532-59C6-4004-BBEC-2E9BA1F8D7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453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" name="Line 58">
              <a:extLst>
                <a:ext uri="{FF2B5EF4-FFF2-40B4-BE49-F238E27FC236}">
                  <a16:creationId xmlns:a16="http://schemas.microsoft.com/office/drawing/2014/main" id="{B6040702-5AC4-493B-BF55-8A26C4069F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453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" name="Rectangle 59">
              <a:extLst>
                <a:ext uri="{FF2B5EF4-FFF2-40B4-BE49-F238E27FC236}">
                  <a16:creationId xmlns:a16="http://schemas.microsoft.com/office/drawing/2014/main" id="{08E3D004-93DF-4C3E-8B35-577C2656E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423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200</a:t>
              </a:r>
              <a:endParaRPr lang="en-US" altLang="en-US" sz="1800"/>
            </a:p>
          </p:txBody>
        </p:sp>
        <p:sp>
          <p:nvSpPr>
            <p:cNvPr id="10797" name="Line 60">
              <a:extLst>
                <a:ext uri="{FF2B5EF4-FFF2-40B4-BE49-F238E27FC236}">
                  <a16:creationId xmlns:a16="http://schemas.microsoft.com/office/drawing/2014/main" id="{20572E8C-D21A-4F39-BBEE-92E97EFB90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200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" name="Line 61">
              <a:extLst>
                <a:ext uri="{FF2B5EF4-FFF2-40B4-BE49-F238E27FC236}">
                  <a16:creationId xmlns:a16="http://schemas.microsoft.com/office/drawing/2014/main" id="{E9B074C7-5D5F-45D5-A86A-F2408F4956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0" y="1200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" name="Rectangle 62">
              <a:extLst>
                <a:ext uri="{FF2B5EF4-FFF2-40B4-BE49-F238E27FC236}">
                  <a16:creationId xmlns:a16="http://schemas.microsoft.com/office/drawing/2014/main" id="{A00B1626-6B41-4097-A608-E66D6C17F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" y="1169"/>
              <a:ext cx="81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>
                  <a:solidFill>
                    <a:srgbClr val="000000"/>
                  </a:solidFill>
                  <a:latin typeface="Helvetica" panose="020B0604020202020204" pitchFamily="34" charset="0"/>
                </a:rPr>
                <a:t>250</a:t>
              </a:r>
              <a:endParaRPr lang="en-US" altLang="en-US" sz="1800"/>
            </a:p>
          </p:txBody>
        </p:sp>
        <p:sp>
          <p:nvSpPr>
            <p:cNvPr id="10800" name="Line 63">
              <a:extLst>
                <a:ext uri="{FF2B5EF4-FFF2-40B4-BE49-F238E27FC236}">
                  <a16:creationId xmlns:a16="http://schemas.microsoft.com/office/drawing/2014/main" id="{9456358A-4E15-4F49-9486-3961F7723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177"/>
              <a:ext cx="164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" name="Freeform 64">
              <a:extLst>
                <a:ext uri="{FF2B5EF4-FFF2-40B4-BE49-F238E27FC236}">
                  <a16:creationId xmlns:a16="http://schemas.microsoft.com/office/drawing/2014/main" id="{2691C6C2-70B6-40D5-A2FA-C08216E9B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77"/>
              <a:ext cx="1641" cy="1292"/>
            </a:xfrm>
            <a:custGeom>
              <a:avLst/>
              <a:gdLst>
                <a:gd name="T0" fmla="*/ 0 w 434"/>
                <a:gd name="T1" fmla="*/ 14187830 h 342"/>
                <a:gd name="T2" fmla="*/ 18132483 w 434"/>
                <a:gd name="T3" fmla="*/ 14187830 h 342"/>
                <a:gd name="T4" fmla="*/ 18132483 w 434"/>
                <a:gd name="T5" fmla="*/ 0 h 342"/>
                <a:gd name="T6" fmla="*/ 0 60000 65536"/>
                <a:gd name="T7" fmla="*/ 0 60000 65536"/>
                <a:gd name="T8" fmla="*/ 0 60000 65536"/>
                <a:gd name="T9" fmla="*/ 0 w 434"/>
                <a:gd name="T10" fmla="*/ 0 h 342"/>
                <a:gd name="T11" fmla="*/ 434 w 434"/>
                <a:gd name="T12" fmla="*/ 342 h 3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" h="342">
                  <a:moveTo>
                    <a:pt x="0" y="342"/>
                  </a:moveTo>
                  <a:lnTo>
                    <a:pt x="434" y="342"/>
                  </a:lnTo>
                  <a:lnTo>
                    <a:pt x="4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" name="Line 65">
              <a:extLst>
                <a:ext uri="{FF2B5EF4-FFF2-40B4-BE49-F238E27FC236}">
                  <a16:creationId xmlns:a16="http://schemas.microsoft.com/office/drawing/2014/main" id="{305F8880-1406-4EF8-B0CD-73D4E8310B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1177"/>
              <a:ext cx="1" cy="129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3" name="Text Box 75">
            <a:extLst>
              <a:ext uri="{FF2B5EF4-FFF2-40B4-BE49-F238E27FC236}">
                <a16:creationId xmlns:a16="http://schemas.microsoft.com/office/drawing/2014/main" id="{44577ED9-8866-4B5E-9FD8-D4755D4587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75" y="5010150"/>
            <a:ext cx="377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Cb</a:t>
            </a:r>
          </a:p>
        </p:txBody>
      </p:sp>
      <p:sp>
        <p:nvSpPr>
          <p:cNvPr id="10244" name="Text Box 76">
            <a:extLst>
              <a:ext uri="{FF2B5EF4-FFF2-40B4-BE49-F238E27FC236}">
                <a16:creationId xmlns:a16="http://schemas.microsoft.com/office/drawing/2014/main" id="{FDD43C36-5BB3-48B7-B546-0A78867D4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3814763"/>
            <a:ext cx="3444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/>
              <a:t>Cr</a:t>
            </a:r>
          </a:p>
        </p:txBody>
      </p:sp>
      <p:sp>
        <p:nvSpPr>
          <p:cNvPr id="10245" name="Oval 77">
            <a:extLst>
              <a:ext uri="{FF2B5EF4-FFF2-40B4-BE49-F238E27FC236}">
                <a16:creationId xmlns:a16="http://schemas.microsoft.com/office/drawing/2014/main" id="{31DA1001-7CF6-446D-8068-CAED9A9A387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62175" y="38671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46" name="Oval 78">
            <a:extLst>
              <a:ext uri="{FF2B5EF4-FFF2-40B4-BE49-F238E27FC236}">
                <a16:creationId xmlns:a16="http://schemas.microsoft.com/office/drawing/2014/main" id="{F0ADF96E-79E5-4E6A-929E-CF682147C74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9775" y="36242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47" name="Oval 79">
            <a:extLst>
              <a:ext uri="{FF2B5EF4-FFF2-40B4-BE49-F238E27FC236}">
                <a16:creationId xmlns:a16="http://schemas.microsoft.com/office/drawing/2014/main" id="{71F1F919-3284-4B7A-9AC9-9DB0F74F956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62175" y="37766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48" name="Oval 80">
            <a:extLst>
              <a:ext uri="{FF2B5EF4-FFF2-40B4-BE49-F238E27FC236}">
                <a16:creationId xmlns:a16="http://schemas.microsoft.com/office/drawing/2014/main" id="{32297E9B-A851-43B4-B137-9A6C6612691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39290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49" name="Oval 81">
            <a:extLst>
              <a:ext uri="{FF2B5EF4-FFF2-40B4-BE49-F238E27FC236}">
                <a16:creationId xmlns:a16="http://schemas.microsoft.com/office/drawing/2014/main" id="{5DD29023-0C81-47E2-8DAD-30823690E76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62150" y="365760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50" name="Oval 82">
            <a:extLst>
              <a:ext uri="{FF2B5EF4-FFF2-40B4-BE49-F238E27FC236}">
                <a16:creationId xmlns:a16="http://schemas.microsoft.com/office/drawing/2014/main" id="{CD90ED45-E224-4C0A-B5A4-F4A1C32B200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95488" y="37385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51" name="Oval 83">
            <a:extLst>
              <a:ext uri="{FF2B5EF4-FFF2-40B4-BE49-F238E27FC236}">
                <a16:creationId xmlns:a16="http://schemas.microsoft.com/office/drawing/2014/main" id="{CAD63B36-DA9A-40DC-A5C2-1FD6B971684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33588" y="37814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52" name="Oval 84">
            <a:extLst>
              <a:ext uri="{FF2B5EF4-FFF2-40B4-BE49-F238E27FC236}">
                <a16:creationId xmlns:a16="http://schemas.microsoft.com/office/drawing/2014/main" id="{CB66445F-6AB3-4C8F-A137-B96B24AFA36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66925" y="36480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53" name="Oval 85">
            <a:extLst>
              <a:ext uri="{FF2B5EF4-FFF2-40B4-BE49-F238E27FC236}">
                <a16:creationId xmlns:a16="http://schemas.microsoft.com/office/drawing/2014/main" id="{56BB5878-9C40-43E7-8179-322F4DF968F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0263" y="37766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54" name="Oval 86">
            <a:extLst>
              <a:ext uri="{FF2B5EF4-FFF2-40B4-BE49-F238E27FC236}">
                <a16:creationId xmlns:a16="http://schemas.microsoft.com/office/drawing/2014/main" id="{828702D8-7461-46F6-8BB1-587D722B8D1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57400" y="36766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55" name="Oval 87">
            <a:extLst>
              <a:ext uri="{FF2B5EF4-FFF2-40B4-BE49-F238E27FC236}">
                <a16:creationId xmlns:a16="http://schemas.microsoft.com/office/drawing/2014/main" id="{AFF95F78-28F1-44B9-9291-9D01465F738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90738" y="37576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56" name="Oval 88">
            <a:extLst>
              <a:ext uri="{FF2B5EF4-FFF2-40B4-BE49-F238E27FC236}">
                <a16:creationId xmlns:a16="http://schemas.microsoft.com/office/drawing/2014/main" id="{FEC19271-5A6A-46A4-B136-B135545870B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28838" y="38004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57" name="Oval 89">
            <a:extLst>
              <a:ext uri="{FF2B5EF4-FFF2-40B4-BE49-F238E27FC236}">
                <a16:creationId xmlns:a16="http://schemas.microsoft.com/office/drawing/2014/main" id="{A00C7493-7BB9-4EBA-8F0D-E238DFD3643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62175" y="36671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58" name="Oval 90">
            <a:extLst>
              <a:ext uri="{FF2B5EF4-FFF2-40B4-BE49-F238E27FC236}">
                <a16:creationId xmlns:a16="http://schemas.microsoft.com/office/drawing/2014/main" id="{B91BF587-C0DD-4451-9B00-2406EB960E5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95513" y="37957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59" name="Oval 91">
            <a:extLst>
              <a:ext uri="{FF2B5EF4-FFF2-40B4-BE49-F238E27FC236}">
                <a16:creationId xmlns:a16="http://schemas.microsoft.com/office/drawing/2014/main" id="{F877D13B-4CA2-4623-9AA1-3B9A69B6F3B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38814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60" name="Oval 92">
            <a:extLst>
              <a:ext uri="{FF2B5EF4-FFF2-40B4-BE49-F238E27FC236}">
                <a16:creationId xmlns:a16="http://schemas.microsoft.com/office/drawing/2014/main" id="{E8B9D98C-47C6-4D13-AC0D-8DE355AA49C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43138" y="3886200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61" name="Oval 93">
            <a:extLst>
              <a:ext uri="{FF2B5EF4-FFF2-40B4-BE49-F238E27FC236}">
                <a16:creationId xmlns:a16="http://schemas.microsoft.com/office/drawing/2014/main" id="{77AD19B8-608C-498F-8FD1-108AA14B8D3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33613" y="37814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62" name="Oval 94">
            <a:extLst>
              <a:ext uri="{FF2B5EF4-FFF2-40B4-BE49-F238E27FC236}">
                <a16:creationId xmlns:a16="http://schemas.microsoft.com/office/drawing/2014/main" id="{77475CF5-6B4E-46C6-8233-E1F36D4F011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4050" y="37004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63" name="Oval 95">
            <a:extLst>
              <a:ext uri="{FF2B5EF4-FFF2-40B4-BE49-F238E27FC236}">
                <a16:creationId xmlns:a16="http://schemas.microsoft.com/office/drawing/2014/main" id="{B89DB2E2-ADA1-47A7-BC03-71791CDF35D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62188" y="39576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64" name="Oval 96">
            <a:extLst>
              <a:ext uri="{FF2B5EF4-FFF2-40B4-BE49-F238E27FC236}">
                <a16:creationId xmlns:a16="http://schemas.microsoft.com/office/drawing/2014/main" id="{79A07B0F-DEE7-41C9-8892-D7B7FB8B245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85988" y="39290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65" name="Oval 97">
            <a:extLst>
              <a:ext uri="{FF2B5EF4-FFF2-40B4-BE49-F238E27FC236}">
                <a16:creationId xmlns:a16="http://schemas.microsoft.com/office/drawing/2014/main" id="{C37764FF-463F-45E6-8D32-7C3C5864AF4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4550" y="3624263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66" name="Oval 98">
            <a:extLst>
              <a:ext uri="{FF2B5EF4-FFF2-40B4-BE49-F238E27FC236}">
                <a16:creationId xmlns:a16="http://schemas.microsoft.com/office/drawing/2014/main" id="{CB01FD0C-52B8-4CCB-AAF7-1E19B3C7B20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33588" y="35480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67" name="Oval 99">
            <a:extLst>
              <a:ext uri="{FF2B5EF4-FFF2-40B4-BE49-F238E27FC236}">
                <a16:creationId xmlns:a16="http://schemas.microsoft.com/office/drawing/2014/main" id="{1ED0E1DD-77C9-482E-B8DA-926D2CD7927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57438" y="39528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68" name="Oval 100">
            <a:extLst>
              <a:ext uri="{FF2B5EF4-FFF2-40B4-BE49-F238E27FC236}">
                <a16:creationId xmlns:a16="http://schemas.microsoft.com/office/drawing/2014/main" id="{39403F2E-283A-4352-A88D-7A641916D7B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47900" y="373380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69" name="Oval 101">
            <a:extLst>
              <a:ext uri="{FF2B5EF4-FFF2-40B4-BE49-F238E27FC236}">
                <a16:creationId xmlns:a16="http://schemas.microsoft.com/office/drawing/2014/main" id="{488F73D1-D1E4-42D3-B296-CE82A1739F3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71713" y="383381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70" name="Oval 102">
            <a:extLst>
              <a:ext uri="{FF2B5EF4-FFF2-40B4-BE49-F238E27FC236}">
                <a16:creationId xmlns:a16="http://schemas.microsoft.com/office/drawing/2014/main" id="{51BCDF07-5DC4-4B81-A4A8-D77318D9A8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43125" y="37242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71" name="Oval 103">
            <a:extLst>
              <a:ext uri="{FF2B5EF4-FFF2-40B4-BE49-F238E27FC236}">
                <a16:creationId xmlns:a16="http://schemas.microsoft.com/office/drawing/2014/main" id="{ED1537FA-8396-4685-9DFC-6303CEA3A48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5025" y="38290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72" name="Oval 104">
            <a:extLst>
              <a:ext uri="{FF2B5EF4-FFF2-40B4-BE49-F238E27FC236}">
                <a16:creationId xmlns:a16="http://schemas.microsoft.com/office/drawing/2014/main" id="{92C585A2-9DF8-43D4-8AE0-3ADDC37455E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95488" y="3776663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73" name="Oval 105">
            <a:extLst>
              <a:ext uri="{FF2B5EF4-FFF2-40B4-BE49-F238E27FC236}">
                <a16:creationId xmlns:a16="http://schemas.microsoft.com/office/drawing/2014/main" id="{26251D36-0104-465D-AD70-AC36A53A8F0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14563" y="37052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74" name="Oval 106">
            <a:extLst>
              <a:ext uri="{FF2B5EF4-FFF2-40B4-BE49-F238E27FC236}">
                <a16:creationId xmlns:a16="http://schemas.microsoft.com/office/drawing/2014/main" id="{744561D4-A244-4BA9-B699-BEE7DFCB669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76450" y="357187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75" name="Oval 107">
            <a:extLst>
              <a:ext uri="{FF2B5EF4-FFF2-40B4-BE49-F238E27FC236}">
                <a16:creationId xmlns:a16="http://schemas.microsoft.com/office/drawing/2014/main" id="{E690E4CE-D609-4072-AD2C-E094C17E0A7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81238" y="38052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76" name="Oval 108">
            <a:extLst>
              <a:ext uri="{FF2B5EF4-FFF2-40B4-BE49-F238E27FC236}">
                <a16:creationId xmlns:a16="http://schemas.microsoft.com/office/drawing/2014/main" id="{113C22F3-B8E6-4E1C-96A4-D884971A909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228850" y="3867150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77" name="Oval 109">
            <a:extLst>
              <a:ext uri="{FF2B5EF4-FFF2-40B4-BE49-F238E27FC236}">
                <a16:creationId xmlns:a16="http://schemas.microsoft.com/office/drawing/2014/main" id="{32BA43CB-9460-42F9-8A6D-AD7B253C4B2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38338" y="374332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78" name="Oval 110">
            <a:extLst>
              <a:ext uri="{FF2B5EF4-FFF2-40B4-BE49-F238E27FC236}">
                <a16:creationId xmlns:a16="http://schemas.microsoft.com/office/drawing/2014/main" id="{E65A798D-4D30-417D-9509-D0EE597032E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14575" y="39719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79" name="Oval 111">
            <a:extLst>
              <a:ext uri="{FF2B5EF4-FFF2-40B4-BE49-F238E27FC236}">
                <a16:creationId xmlns:a16="http://schemas.microsoft.com/office/drawing/2014/main" id="{CEDECA75-D192-4B23-BA98-B8147118F1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95500" y="370998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80" name="Oval 112">
            <a:extLst>
              <a:ext uri="{FF2B5EF4-FFF2-40B4-BE49-F238E27FC236}">
                <a16:creationId xmlns:a16="http://schemas.microsoft.com/office/drawing/2014/main" id="{01363F46-C5E6-4FE3-AC8E-ECABC214C3C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47875" y="3629025"/>
            <a:ext cx="46038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81" name="Oval 113">
            <a:extLst>
              <a:ext uri="{FF2B5EF4-FFF2-40B4-BE49-F238E27FC236}">
                <a16:creationId xmlns:a16="http://schemas.microsoft.com/office/drawing/2014/main" id="{9A1F05CC-7BD4-4938-91B8-1530702C18E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52625" y="3652838"/>
            <a:ext cx="46038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82" name="Oval 114">
            <a:extLst>
              <a:ext uri="{FF2B5EF4-FFF2-40B4-BE49-F238E27FC236}">
                <a16:creationId xmlns:a16="http://schemas.microsoft.com/office/drawing/2014/main" id="{1D116597-F1C3-4A27-87DC-92083D513A7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9788" y="3881438"/>
            <a:ext cx="46037" cy="460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83" name="Oval 115">
            <a:extLst>
              <a:ext uri="{FF2B5EF4-FFF2-40B4-BE49-F238E27FC236}">
                <a16:creationId xmlns:a16="http://schemas.microsoft.com/office/drawing/2014/main" id="{1E75A6E6-F8A3-44C6-9AA1-3B542161AC5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95488" y="3609975"/>
            <a:ext cx="46037" cy="460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84" name="Rectangle 116">
            <a:extLst>
              <a:ext uri="{FF2B5EF4-FFF2-40B4-BE49-F238E27FC236}">
                <a16:creationId xmlns:a16="http://schemas.microsoft.com/office/drawing/2014/main" id="{994A2E58-91B6-4FA1-A2C9-018A89C8F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044" y="310088"/>
            <a:ext cx="424338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/>
              <a:t> In </a:t>
            </a:r>
            <a:r>
              <a:rPr lang="en-US" altLang="en-US" sz="1800" dirty="0" err="1"/>
              <a:t>YCbCr</a:t>
            </a:r>
            <a:r>
              <a:rPr lang="en-US" altLang="en-US" sz="1800" dirty="0"/>
              <a:t>:</a:t>
            </a:r>
          </a:p>
          <a:p>
            <a:pPr marL="285750" indent="-285750">
              <a:spcBef>
                <a:spcPct val="0"/>
              </a:spcBef>
            </a:pPr>
            <a:r>
              <a:rPr lang="en-US" altLang="en-US" sz="1800" dirty="0"/>
              <a:t>Y is the brightness (luma), </a:t>
            </a:r>
          </a:p>
          <a:p>
            <a:pPr marL="285750" indent="-285750">
              <a:spcBef>
                <a:spcPct val="0"/>
              </a:spcBef>
            </a:pPr>
            <a:r>
              <a:rPr lang="en-US" altLang="en-US" sz="1800" dirty="0" err="1"/>
              <a:t>Cb</a:t>
            </a:r>
            <a:r>
              <a:rPr lang="en-US" altLang="en-US" sz="1800" dirty="0"/>
              <a:t> is blue minus luma (B-Y) </a:t>
            </a:r>
          </a:p>
          <a:p>
            <a:pPr marL="285750" indent="-285750">
              <a:spcBef>
                <a:spcPct val="0"/>
              </a:spcBef>
            </a:pPr>
            <a:r>
              <a:rPr lang="en-US" altLang="en-US" sz="1800" dirty="0"/>
              <a:t>Cr is red minus luma (R-Y) </a:t>
            </a:r>
          </a:p>
        </p:txBody>
      </p:sp>
      <p:pic>
        <p:nvPicPr>
          <p:cNvPr id="10285" name="Picture 120" descr="File:Barns grand tetons YCbCr separation.jpg">
            <a:extLst>
              <a:ext uri="{FF2B5EF4-FFF2-40B4-BE49-F238E27FC236}">
                <a16:creationId xmlns:a16="http://schemas.microsoft.com/office/drawing/2014/main" id="{169F2148-81EC-4177-9139-F929E5C4FF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0063" y="0"/>
            <a:ext cx="2293937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86" name="Text Box 122">
            <a:extLst>
              <a:ext uri="{FF2B5EF4-FFF2-40B4-BE49-F238E27FC236}">
                <a16:creationId xmlns:a16="http://schemas.microsoft.com/office/drawing/2014/main" id="{1AA8FD5F-1A2B-4081-A396-AF1E6C32B8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6338" y="2398713"/>
            <a:ext cx="5969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Y = </a:t>
            </a:r>
          </a:p>
        </p:txBody>
      </p:sp>
      <p:sp>
        <p:nvSpPr>
          <p:cNvPr id="10287" name="Text Box 123">
            <a:extLst>
              <a:ext uri="{FF2B5EF4-FFF2-40B4-BE49-F238E27FC236}">
                <a16:creationId xmlns:a16="http://schemas.microsoft.com/office/drawing/2014/main" id="{F2F22FD0-3695-44AB-89D9-C8BF5B8766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6338" y="4157663"/>
            <a:ext cx="736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Cb = </a:t>
            </a:r>
          </a:p>
        </p:txBody>
      </p:sp>
      <p:sp>
        <p:nvSpPr>
          <p:cNvPr id="10288" name="Text Box 124">
            <a:extLst>
              <a:ext uri="{FF2B5EF4-FFF2-40B4-BE49-F238E27FC236}">
                <a16:creationId xmlns:a16="http://schemas.microsoft.com/office/drawing/2014/main" id="{8C2847A3-C8D5-4CFC-BBF9-2A4496801D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6338" y="5795963"/>
            <a:ext cx="685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Cr = </a:t>
            </a:r>
          </a:p>
        </p:txBody>
      </p:sp>
      <p:sp>
        <p:nvSpPr>
          <p:cNvPr id="10289" name="Line 125">
            <a:extLst>
              <a:ext uri="{FF2B5EF4-FFF2-40B4-BE49-F238E27FC236}">
                <a16:creationId xmlns:a16="http://schemas.microsoft.com/office/drawing/2014/main" id="{C89D492A-57C4-4253-93BC-CD42638745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21475" y="1714500"/>
            <a:ext cx="2422525" cy="793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90" name="Line 126">
            <a:extLst>
              <a:ext uri="{FF2B5EF4-FFF2-40B4-BE49-F238E27FC236}">
                <a16:creationId xmlns:a16="http://schemas.microsoft.com/office/drawing/2014/main" id="{BD58855B-1E23-4B2C-9077-C3360E68A5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9425" y="3419475"/>
            <a:ext cx="2314575" cy="158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91" name="Line 127">
            <a:extLst>
              <a:ext uri="{FF2B5EF4-FFF2-40B4-BE49-F238E27FC236}">
                <a16:creationId xmlns:a16="http://schemas.microsoft.com/office/drawing/2014/main" id="{3DA10031-F189-45A8-85E0-1FA98188DC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7838" y="5119688"/>
            <a:ext cx="2316162" cy="793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92" name="Oval 292">
            <a:extLst>
              <a:ext uri="{FF2B5EF4-FFF2-40B4-BE49-F238E27FC236}">
                <a16:creationId xmlns:a16="http://schemas.microsoft.com/office/drawing/2014/main" id="{6C3F0DEF-B021-4E95-816D-62C9EAB7D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3336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93" name="Oval 293">
            <a:extLst>
              <a:ext uri="{FF2B5EF4-FFF2-40B4-BE49-F238E27FC236}">
                <a16:creationId xmlns:a16="http://schemas.microsoft.com/office/drawing/2014/main" id="{FECB5AC2-E471-4883-A24D-97D34EC3A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4925" y="348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94" name="Oval 294">
            <a:extLst>
              <a:ext uri="{FF2B5EF4-FFF2-40B4-BE49-F238E27FC236}">
                <a16:creationId xmlns:a16="http://schemas.microsoft.com/office/drawing/2014/main" id="{2B148B14-1140-4C8F-AE24-F9ADC8070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5655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95" name="Oval 295">
            <a:extLst>
              <a:ext uri="{FF2B5EF4-FFF2-40B4-BE49-F238E27FC236}">
                <a16:creationId xmlns:a16="http://schemas.microsoft.com/office/drawing/2014/main" id="{69759990-606A-4C72-9724-C53ED9DBA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5413" y="354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96" name="Oval 296">
            <a:extLst>
              <a:ext uri="{FF2B5EF4-FFF2-40B4-BE49-F238E27FC236}">
                <a16:creationId xmlns:a16="http://schemas.microsoft.com/office/drawing/2014/main" id="{01FC5DBB-C463-4D94-A1D0-C03DA3DFC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276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97" name="Oval 297">
            <a:extLst>
              <a:ext uri="{FF2B5EF4-FFF2-40B4-BE49-F238E27FC236}">
                <a16:creationId xmlns:a16="http://schemas.microsoft.com/office/drawing/2014/main" id="{16DF60E6-4472-491C-AEDF-9D19A48F7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4738" y="3616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98" name="Oval 298">
            <a:extLst>
              <a:ext uri="{FF2B5EF4-FFF2-40B4-BE49-F238E27FC236}">
                <a16:creationId xmlns:a16="http://schemas.microsoft.com/office/drawing/2014/main" id="{B7B06F0F-3E81-47DD-A9B3-AA270ABF9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6038" y="36131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299" name="Oval 299">
            <a:extLst>
              <a:ext uri="{FF2B5EF4-FFF2-40B4-BE49-F238E27FC236}">
                <a16:creationId xmlns:a16="http://schemas.microsoft.com/office/drawing/2014/main" id="{6A955897-C527-4F33-8871-538702FE3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38163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00" name="Oval 300">
            <a:extLst>
              <a:ext uri="{FF2B5EF4-FFF2-40B4-BE49-F238E27FC236}">
                <a16:creationId xmlns:a16="http://schemas.microsoft.com/office/drawing/2014/main" id="{8CD4A3F4-803C-416D-80E2-48E8540F2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3813" y="3222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01" name="Oval 301">
            <a:extLst>
              <a:ext uri="{FF2B5EF4-FFF2-40B4-BE49-F238E27FC236}">
                <a16:creationId xmlns:a16="http://schemas.microsoft.com/office/drawing/2014/main" id="{2B499037-755A-453B-AE37-FE9C6844E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5088" y="337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02" name="Oval 302">
            <a:extLst>
              <a:ext uri="{FF2B5EF4-FFF2-40B4-BE49-F238E27FC236}">
                <a16:creationId xmlns:a16="http://schemas.microsoft.com/office/drawing/2014/main" id="{73A2121B-A2C7-44C1-8B8B-63E401992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3451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03" name="Oval 303">
            <a:extLst>
              <a:ext uri="{FF2B5EF4-FFF2-40B4-BE49-F238E27FC236}">
                <a16:creationId xmlns:a16="http://schemas.microsoft.com/office/drawing/2014/main" id="{274ACF94-8111-4435-A260-CF581B2B9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8725" y="3421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04" name="Oval 304">
            <a:extLst>
              <a:ext uri="{FF2B5EF4-FFF2-40B4-BE49-F238E27FC236}">
                <a16:creationId xmlns:a16="http://schemas.microsoft.com/office/drawing/2014/main" id="{D2953E96-13B5-4C44-9918-D8EC30AFD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3497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05" name="Oval 305">
            <a:extLst>
              <a:ext uri="{FF2B5EF4-FFF2-40B4-BE49-F238E27FC236}">
                <a16:creationId xmlns:a16="http://schemas.microsoft.com/office/drawing/2014/main" id="{50EBFEEE-08D7-4D37-BD81-21A2BA013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649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06" name="Oval 306">
            <a:extLst>
              <a:ext uri="{FF2B5EF4-FFF2-40B4-BE49-F238E27FC236}">
                <a16:creationId xmlns:a16="http://schemas.microsoft.com/office/drawing/2014/main" id="{CCED49B7-6214-4385-BF7E-A4F9A583D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07" name="Oval 307">
            <a:extLst>
              <a:ext uri="{FF2B5EF4-FFF2-40B4-BE49-F238E27FC236}">
                <a16:creationId xmlns:a16="http://schemas.microsoft.com/office/drawing/2014/main" id="{1F3A58CD-7C59-42AE-B84A-F61BDA1EB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954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08" name="Oval 308">
            <a:extLst>
              <a:ext uri="{FF2B5EF4-FFF2-40B4-BE49-F238E27FC236}">
                <a16:creationId xmlns:a16="http://schemas.microsoft.com/office/drawing/2014/main" id="{5F4ADE3F-6533-43A9-96EC-4A8BF2CA5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8725" y="3055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09" name="Oval 309">
            <a:extLst>
              <a:ext uri="{FF2B5EF4-FFF2-40B4-BE49-F238E27FC236}">
                <a16:creationId xmlns:a16="http://schemas.microsoft.com/office/drawing/2014/main" id="{185B3E48-C3A5-48A5-B674-E38E450BC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3208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10" name="Oval 310">
            <a:extLst>
              <a:ext uri="{FF2B5EF4-FFF2-40B4-BE49-F238E27FC236}">
                <a16:creationId xmlns:a16="http://schemas.microsoft.com/office/drawing/2014/main" id="{06971051-0E1D-4BED-BF82-CF885B770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11" name="Oval 311">
            <a:extLst>
              <a:ext uri="{FF2B5EF4-FFF2-40B4-BE49-F238E27FC236}">
                <a16:creationId xmlns:a16="http://schemas.microsoft.com/office/drawing/2014/main" id="{580A271E-723D-416B-838F-4E85FE7F9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12" name="Oval 312">
            <a:extLst>
              <a:ext uri="{FF2B5EF4-FFF2-40B4-BE49-F238E27FC236}">
                <a16:creationId xmlns:a16="http://schemas.microsoft.com/office/drawing/2014/main" id="{DB52CE73-E251-4F1E-8641-47631AD7D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13" name="Oval 313">
            <a:extLst>
              <a:ext uri="{FF2B5EF4-FFF2-40B4-BE49-F238E27FC236}">
                <a16:creationId xmlns:a16="http://schemas.microsoft.com/office/drawing/2014/main" id="{B1E04F33-AFD0-41D7-812B-9DD373CFF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14" name="Oval 314">
            <a:extLst>
              <a:ext uri="{FF2B5EF4-FFF2-40B4-BE49-F238E27FC236}">
                <a16:creationId xmlns:a16="http://schemas.microsoft.com/office/drawing/2014/main" id="{0B7DC7F0-CB37-4540-B04C-9125D7C9C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1738" y="36528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15" name="Oval 315">
            <a:extLst>
              <a:ext uri="{FF2B5EF4-FFF2-40B4-BE49-F238E27FC236}">
                <a16:creationId xmlns:a16="http://schemas.microsoft.com/office/drawing/2014/main" id="{474FAE31-B0EB-4CDA-B246-E15CC045F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288" y="37480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16" name="Oval 316">
            <a:extLst>
              <a:ext uri="{FF2B5EF4-FFF2-40B4-BE49-F238E27FC236}">
                <a16:creationId xmlns:a16="http://schemas.microsoft.com/office/drawing/2014/main" id="{DF90F9B8-0F7D-464A-88EB-673AC8A98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8888" y="3306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17" name="Oval 317">
            <a:extLst>
              <a:ext uri="{FF2B5EF4-FFF2-40B4-BE49-F238E27FC236}">
                <a16:creationId xmlns:a16="http://schemas.microsoft.com/office/drawing/2014/main" id="{81CDC707-352B-412B-BB1E-B22653DC0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288" y="3459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18" name="Oval 318">
            <a:extLst>
              <a:ext uri="{FF2B5EF4-FFF2-40B4-BE49-F238E27FC236}">
                <a16:creationId xmlns:a16="http://schemas.microsoft.com/office/drawing/2014/main" id="{657FC056-1E5B-4B84-99BB-746307859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33147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19" name="Oval 319">
            <a:extLst>
              <a:ext uri="{FF2B5EF4-FFF2-40B4-BE49-F238E27FC236}">
                <a16:creationId xmlns:a16="http://schemas.microsoft.com/office/drawing/2014/main" id="{BD2C0898-8068-4F5F-866B-E0234913D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200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20" name="Oval 320">
            <a:extLst>
              <a:ext uri="{FF2B5EF4-FFF2-40B4-BE49-F238E27FC236}">
                <a16:creationId xmlns:a16="http://schemas.microsoft.com/office/drawing/2014/main" id="{85A175D4-F4FA-4AC5-A65A-4957B58AA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0963" y="3451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21" name="Oval 321">
            <a:extLst>
              <a:ext uri="{FF2B5EF4-FFF2-40B4-BE49-F238E27FC236}">
                <a16:creationId xmlns:a16="http://schemas.microsoft.com/office/drawing/2014/main" id="{FAA9236B-5BC5-4AF0-BA87-1FF2ADC02B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0963" y="3086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22" name="Oval 322">
            <a:extLst>
              <a:ext uri="{FF2B5EF4-FFF2-40B4-BE49-F238E27FC236}">
                <a16:creationId xmlns:a16="http://schemas.microsoft.com/office/drawing/2014/main" id="{62766D0D-CE1F-499B-874E-60F60AFE4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3284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23" name="Oval 323">
            <a:extLst>
              <a:ext uri="{FF2B5EF4-FFF2-40B4-BE49-F238E27FC236}">
                <a16:creationId xmlns:a16="http://schemas.microsoft.com/office/drawing/2014/main" id="{D7F4DC6F-25FD-4113-8DBA-8F4A90507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24" name="Oval 324">
            <a:extLst>
              <a:ext uri="{FF2B5EF4-FFF2-40B4-BE49-F238E27FC236}">
                <a16:creationId xmlns:a16="http://schemas.microsoft.com/office/drawing/2014/main" id="{1DEF67A8-1658-433A-9CF7-8A071B2E4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25" name="Oval 325">
            <a:extLst>
              <a:ext uri="{FF2B5EF4-FFF2-40B4-BE49-F238E27FC236}">
                <a16:creationId xmlns:a16="http://schemas.microsoft.com/office/drawing/2014/main" id="{4B822F2D-0485-47C0-83F1-96F39A25B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071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26" name="Oval 326">
            <a:extLst>
              <a:ext uri="{FF2B5EF4-FFF2-40B4-BE49-F238E27FC236}">
                <a16:creationId xmlns:a16="http://schemas.microsoft.com/office/drawing/2014/main" id="{B50FFD97-1666-4FBE-A17A-3713B5D34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224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27" name="Oval 327">
            <a:extLst>
              <a:ext uri="{FF2B5EF4-FFF2-40B4-BE49-F238E27FC236}">
                <a16:creationId xmlns:a16="http://schemas.microsoft.com/office/drawing/2014/main" id="{4DED9C8C-9188-4C73-ADF0-6120500CA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376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28" name="Oval 328">
            <a:extLst>
              <a:ext uri="{FF2B5EF4-FFF2-40B4-BE49-F238E27FC236}">
                <a16:creationId xmlns:a16="http://schemas.microsoft.com/office/drawing/2014/main" id="{D5383139-3872-4406-86BF-5E20B9389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7163" y="31702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29" name="Oval 329">
            <a:extLst>
              <a:ext uri="{FF2B5EF4-FFF2-40B4-BE49-F238E27FC236}">
                <a16:creationId xmlns:a16="http://schemas.microsoft.com/office/drawing/2014/main" id="{A5CF268C-2101-4D15-90ED-AC64AAFCA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4925" y="348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30" name="Oval 330">
            <a:extLst>
              <a:ext uri="{FF2B5EF4-FFF2-40B4-BE49-F238E27FC236}">
                <a16:creationId xmlns:a16="http://schemas.microsoft.com/office/drawing/2014/main" id="{72D68413-1778-4B85-BD88-0FDC12A8C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31" name="Oval 331">
            <a:extLst>
              <a:ext uri="{FF2B5EF4-FFF2-40B4-BE49-F238E27FC236}">
                <a16:creationId xmlns:a16="http://schemas.microsoft.com/office/drawing/2014/main" id="{2E98A503-49AE-41FD-B1B1-B44140E41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717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32" name="Oval 332">
            <a:extLst>
              <a:ext uri="{FF2B5EF4-FFF2-40B4-BE49-F238E27FC236}">
                <a16:creationId xmlns:a16="http://schemas.microsoft.com/office/drawing/2014/main" id="{B062A0F5-472B-4DF0-AC84-B154B837E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37020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33" name="Oval 333">
            <a:extLst>
              <a:ext uri="{FF2B5EF4-FFF2-40B4-BE49-F238E27FC236}">
                <a16:creationId xmlns:a16="http://schemas.microsoft.com/office/drawing/2014/main" id="{BA9E4158-620C-4AB5-B318-C2D6D84DA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725" y="342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34" name="Oval 334">
            <a:extLst>
              <a:ext uri="{FF2B5EF4-FFF2-40B4-BE49-F238E27FC236}">
                <a16:creationId xmlns:a16="http://schemas.microsoft.com/office/drawing/2014/main" id="{AECD1FB9-532B-4BC2-BF37-76006AD2D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5563" y="3743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35" name="Oval 335">
            <a:extLst>
              <a:ext uri="{FF2B5EF4-FFF2-40B4-BE49-F238E27FC236}">
                <a16:creationId xmlns:a16="http://schemas.microsoft.com/office/drawing/2014/main" id="{56CC417C-2CA0-4D61-BC89-4F454C75C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38163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36" name="Oval 336">
            <a:extLst>
              <a:ext uri="{FF2B5EF4-FFF2-40B4-BE49-F238E27FC236}">
                <a16:creationId xmlns:a16="http://schemas.microsoft.com/office/drawing/2014/main" id="{BFA47F5C-8584-4FA1-8AF1-033960AE3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9687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37" name="Oval 337">
            <a:extLst>
              <a:ext uri="{FF2B5EF4-FFF2-40B4-BE49-F238E27FC236}">
                <a16:creationId xmlns:a16="http://schemas.microsoft.com/office/drawing/2014/main" id="{DA7E20ED-665A-4242-990C-6D994407C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5088" y="337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38" name="Oval 338">
            <a:extLst>
              <a:ext uri="{FF2B5EF4-FFF2-40B4-BE49-F238E27FC236}">
                <a16:creationId xmlns:a16="http://schemas.microsoft.com/office/drawing/2014/main" id="{F52340DB-5E87-4545-8667-8DAAF48E7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39" name="Oval 339">
            <a:extLst>
              <a:ext uri="{FF2B5EF4-FFF2-40B4-BE49-F238E27FC236}">
                <a16:creationId xmlns:a16="http://schemas.microsoft.com/office/drawing/2014/main" id="{180D4804-7D57-4DA3-A366-E2E5BFC92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9888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40" name="Oval 340">
            <a:extLst>
              <a:ext uri="{FF2B5EF4-FFF2-40B4-BE49-F238E27FC236}">
                <a16:creationId xmlns:a16="http://schemas.microsoft.com/office/drawing/2014/main" id="{1ADF8A51-706E-425E-AA41-2B0E3E669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5675" y="35163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41" name="Oval 341">
            <a:extLst>
              <a:ext uri="{FF2B5EF4-FFF2-40B4-BE49-F238E27FC236}">
                <a16:creationId xmlns:a16="http://schemas.microsoft.com/office/drawing/2014/main" id="{7D3BAD06-BE76-49C0-A5A5-1F72CF361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649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42" name="Oval 342">
            <a:extLst>
              <a:ext uri="{FF2B5EF4-FFF2-40B4-BE49-F238E27FC236}">
                <a16:creationId xmlns:a16="http://schemas.microsoft.com/office/drawing/2014/main" id="{5E3B9F7B-6FC2-41C4-8CE1-D40F4ECDE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802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43" name="Oval 343">
            <a:extLst>
              <a:ext uri="{FF2B5EF4-FFF2-40B4-BE49-F238E27FC236}">
                <a16:creationId xmlns:a16="http://schemas.microsoft.com/office/drawing/2014/main" id="{6D1F94AB-226A-4319-B5F2-0016C0F6A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954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44" name="Oval 344">
            <a:extLst>
              <a:ext uri="{FF2B5EF4-FFF2-40B4-BE49-F238E27FC236}">
                <a16:creationId xmlns:a16="http://schemas.microsoft.com/office/drawing/2014/main" id="{617DA682-0D0C-42C6-A816-D2C9BAF77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4106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45" name="Oval 345">
            <a:extLst>
              <a:ext uri="{FF2B5EF4-FFF2-40B4-BE49-F238E27FC236}">
                <a16:creationId xmlns:a16="http://schemas.microsoft.com/office/drawing/2014/main" id="{1750040E-3957-4343-903B-A0E3A46FB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3208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46" name="Oval 346">
            <a:extLst>
              <a:ext uri="{FF2B5EF4-FFF2-40B4-BE49-F238E27FC236}">
                <a16:creationId xmlns:a16="http://schemas.microsoft.com/office/drawing/2014/main" id="{C53A7355-DD15-4E81-BA2C-D1429A642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47" name="Oval 347">
            <a:extLst>
              <a:ext uri="{FF2B5EF4-FFF2-40B4-BE49-F238E27FC236}">
                <a16:creationId xmlns:a16="http://schemas.microsoft.com/office/drawing/2014/main" id="{C8A60AD5-2D1C-4B7A-8312-C1A6DEA46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48" name="Oval 348">
            <a:extLst>
              <a:ext uri="{FF2B5EF4-FFF2-40B4-BE49-F238E27FC236}">
                <a16:creationId xmlns:a16="http://schemas.microsoft.com/office/drawing/2014/main" id="{609C3670-070A-4137-A144-3D7599CC0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49" name="Oval 349">
            <a:extLst>
              <a:ext uri="{FF2B5EF4-FFF2-40B4-BE49-F238E27FC236}">
                <a16:creationId xmlns:a16="http://schemas.microsoft.com/office/drawing/2014/main" id="{83AFD1F1-7F44-4EB1-A11C-9D5295038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741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50" name="Oval 350">
            <a:extLst>
              <a:ext uri="{FF2B5EF4-FFF2-40B4-BE49-F238E27FC236}">
                <a16:creationId xmlns:a16="http://schemas.microsoft.com/office/drawing/2014/main" id="{94D4980C-61D7-4773-85AA-997F0CA70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25" y="3894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51" name="Oval 351">
            <a:extLst>
              <a:ext uri="{FF2B5EF4-FFF2-40B4-BE49-F238E27FC236}">
                <a16:creationId xmlns:a16="http://schemas.microsoft.com/office/drawing/2014/main" id="{894C76F5-7CD0-45F6-859A-9C7E5A1CA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288" y="37480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52" name="Oval 352">
            <a:extLst>
              <a:ext uri="{FF2B5EF4-FFF2-40B4-BE49-F238E27FC236}">
                <a16:creationId xmlns:a16="http://schemas.microsoft.com/office/drawing/2014/main" id="{F04DCF00-A996-4920-927A-742516D0B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9004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53" name="Oval 353">
            <a:extLst>
              <a:ext uri="{FF2B5EF4-FFF2-40B4-BE49-F238E27FC236}">
                <a16:creationId xmlns:a16="http://schemas.microsoft.com/office/drawing/2014/main" id="{34AA5AB4-C5A5-4D92-8F6D-D2D43F6FB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288" y="3459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54" name="Oval 354">
            <a:extLst>
              <a:ext uri="{FF2B5EF4-FFF2-40B4-BE49-F238E27FC236}">
                <a16:creationId xmlns:a16="http://schemas.microsoft.com/office/drawing/2014/main" id="{6FE0398D-27D7-4313-8C3D-7C17B7D2D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6115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55" name="Oval 355">
            <a:extLst>
              <a:ext uri="{FF2B5EF4-FFF2-40B4-BE49-F238E27FC236}">
                <a16:creationId xmlns:a16="http://schemas.microsoft.com/office/drawing/2014/main" id="{8456442C-1299-47F0-AFE3-8C5BBDD96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6088" y="3687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56" name="Oval 356">
            <a:extLst>
              <a:ext uri="{FF2B5EF4-FFF2-40B4-BE49-F238E27FC236}">
                <a16:creationId xmlns:a16="http://schemas.microsoft.com/office/drawing/2014/main" id="{899B2433-786C-4871-8CD0-CE7DCD7DA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352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57" name="Oval 357">
            <a:extLst>
              <a:ext uri="{FF2B5EF4-FFF2-40B4-BE49-F238E27FC236}">
                <a16:creationId xmlns:a16="http://schemas.microsoft.com/office/drawing/2014/main" id="{77A5CC84-7B12-47C2-B794-E1379570F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3603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58" name="Oval 358">
            <a:extLst>
              <a:ext uri="{FF2B5EF4-FFF2-40B4-BE49-F238E27FC236}">
                <a16:creationId xmlns:a16="http://schemas.microsoft.com/office/drawing/2014/main" id="{FE1CA861-B48E-4FB9-BF8D-0D6DFCA4C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3238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59" name="Oval 359">
            <a:extLst>
              <a:ext uri="{FF2B5EF4-FFF2-40B4-BE49-F238E27FC236}">
                <a16:creationId xmlns:a16="http://schemas.microsoft.com/office/drawing/2014/main" id="{8BD08844-31DF-4F1D-8294-270CC964F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60" name="Oval 360">
            <a:extLst>
              <a:ext uri="{FF2B5EF4-FFF2-40B4-BE49-F238E27FC236}">
                <a16:creationId xmlns:a16="http://schemas.microsoft.com/office/drawing/2014/main" id="{C0AA6489-6B67-4CB1-A5F8-EF1BA79C7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589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61" name="Oval 361">
            <a:extLst>
              <a:ext uri="{FF2B5EF4-FFF2-40B4-BE49-F238E27FC236}">
                <a16:creationId xmlns:a16="http://schemas.microsoft.com/office/drawing/2014/main" id="{042E7462-216E-4FC2-8FB1-74BE4A3D2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656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62" name="Oval 362">
            <a:extLst>
              <a:ext uri="{FF2B5EF4-FFF2-40B4-BE49-F238E27FC236}">
                <a16:creationId xmlns:a16="http://schemas.microsoft.com/office/drawing/2014/main" id="{7CFFAB07-D585-40FD-9071-50BEBC162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3270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63" name="Oval 363">
            <a:extLst>
              <a:ext uri="{FF2B5EF4-FFF2-40B4-BE49-F238E27FC236}">
                <a16:creationId xmlns:a16="http://schemas.microsoft.com/office/drawing/2014/main" id="{C4A34059-5AC8-43A3-90BB-EC81BAFA6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376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64" name="Oval 364">
            <a:extLst>
              <a:ext uri="{FF2B5EF4-FFF2-40B4-BE49-F238E27FC236}">
                <a16:creationId xmlns:a16="http://schemas.microsoft.com/office/drawing/2014/main" id="{AB272570-7D82-499E-83D5-A2FD7B2E5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3529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65" name="Oval 365">
            <a:extLst>
              <a:ext uri="{FF2B5EF4-FFF2-40B4-BE49-F238E27FC236}">
                <a16:creationId xmlns:a16="http://schemas.microsoft.com/office/drawing/2014/main" id="{C8156CA4-812F-4544-93B5-280AE26D6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3322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66" name="Oval 366">
            <a:extLst>
              <a:ext uri="{FF2B5EF4-FFF2-40B4-BE49-F238E27FC236}">
                <a16:creationId xmlns:a16="http://schemas.microsoft.com/office/drawing/2014/main" id="{9A254E96-A4CC-415C-9DD0-4729A17DC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3975" y="4237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67" name="Oval 367">
            <a:extLst>
              <a:ext uri="{FF2B5EF4-FFF2-40B4-BE49-F238E27FC236}">
                <a16:creationId xmlns:a16="http://schemas.microsoft.com/office/drawing/2014/main" id="{798AACFC-5EA6-4F99-992E-6C0642A4F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3132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68" name="Oval 368">
            <a:extLst>
              <a:ext uri="{FF2B5EF4-FFF2-40B4-BE49-F238E27FC236}">
                <a16:creationId xmlns:a16="http://schemas.microsoft.com/office/drawing/2014/main" id="{D90D70E5-9658-4A42-9C55-0F542CD48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4463" y="42973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69" name="Oval 369">
            <a:extLst>
              <a:ext uri="{FF2B5EF4-FFF2-40B4-BE49-F238E27FC236}">
                <a16:creationId xmlns:a16="http://schemas.microsoft.com/office/drawing/2014/main" id="{03C0C91C-006B-4B0E-827E-C6300844A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0243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70" name="Oval 370">
            <a:extLst>
              <a:ext uri="{FF2B5EF4-FFF2-40B4-BE49-F238E27FC236}">
                <a16:creationId xmlns:a16="http://schemas.microsoft.com/office/drawing/2014/main" id="{BD751FB0-7690-4791-A6A6-A6517A801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088" y="4360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71" name="Oval 371">
            <a:extLst>
              <a:ext uri="{FF2B5EF4-FFF2-40B4-BE49-F238E27FC236}">
                <a16:creationId xmlns:a16="http://schemas.microsoft.com/office/drawing/2014/main" id="{25166666-4ABE-4D3F-A412-6AD83FF45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4564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72" name="Oval 372">
            <a:extLst>
              <a:ext uri="{FF2B5EF4-FFF2-40B4-BE49-F238E27FC236}">
                <a16:creationId xmlns:a16="http://schemas.microsoft.com/office/drawing/2014/main" id="{06AA9654-B766-4A0E-8E68-29691F243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2863" y="3970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73" name="Oval 373">
            <a:extLst>
              <a:ext uri="{FF2B5EF4-FFF2-40B4-BE49-F238E27FC236}">
                <a16:creationId xmlns:a16="http://schemas.microsoft.com/office/drawing/2014/main" id="{30AC9E03-91F2-4CBD-8EC5-2CF9340C0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138" y="4122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74" name="Oval 374">
            <a:extLst>
              <a:ext uri="{FF2B5EF4-FFF2-40B4-BE49-F238E27FC236}">
                <a16:creationId xmlns:a16="http://schemas.microsoft.com/office/drawing/2014/main" id="{30659B52-3E93-48A0-904E-2244C73B0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4198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75" name="Oval 375">
            <a:extLst>
              <a:ext uri="{FF2B5EF4-FFF2-40B4-BE49-F238E27FC236}">
                <a16:creationId xmlns:a16="http://schemas.microsoft.com/office/drawing/2014/main" id="{AF632260-AFB7-430C-AB9C-2E85339AF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775" y="4168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76" name="Oval 376">
            <a:extLst>
              <a:ext uri="{FF2B5EF4-FFF2-40B4-BE49-F238E27FC236}">
                <a16:creationId xmlns:a16="http://schemas.microsoft.com/office/drawing/2014/main" id="{DF7BA470-B46E-49CC-A653-2A1A68372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42449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77" name="Oval 377">
            <a:extLst>
              <a:ext uri="{FF2B5EF4-FFF2-40B4-BE49-F238E27FC236}">
                <a16:creationId xmlns:a16="http://schemas.microsoft.com/office/drawing/2014/main" id="{D75AC3B1-82B4-4A2A-8543-6C2F670B1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3973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78" name="Oval 378">
            <a:extLst>
              <a:ext uri="{FF2B5EF4-FFF2-40B4-BE49-F238E27FC236}">
                <a16:creationId xmlns:a16="http://schemas.microsoft.com/office/drawing/2014/main" id="{E30B3D44-7A1F-4F90-A40D-0498692D7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549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79" name="Oval 379">
            <a:extLst>
              <a:ext uri="{FF2B5EF4-FFF2-40B4-BE49-F238E27FC236}">
                <a16:creationId xmlns:a16="http://schemas.microsoft.com/office/drawing/2014/main" id="{DDCE4DEC-A165-4166-ABE4-C6418CED2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702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80" name="Oval 380">
            <a:extLst>
              <a:ext uri="{FF2B5EF4-FFF2-40B4-BE49-F238E27FC236}">
                <a16:creationId xmlns:a16="http://schemas.microsoft.com/office/drawing/2014/main" id="{60AAD6A5-4863-4BFF-A803-400AB5067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775" y="3803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81" name="Oval 381">
            <a:extLst>
              <a:ext uri="{FF2B5EF4-FFF2-40B4-BE49-F238E27FC236}">
                <a16:creationId xmlns:a16="http://schemas.microsoft.com/office/drawing/2014/main" id="{89F7C48B-D4EE-45A5-A572-00595029A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3956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82" name="Oval 382">
            <a:extLst>
              <a:ext uri="{FF2B5EF4-FFF2-40B4-BE49-F238E27FC236}">
                <a16:creationId xmlns:a16="http://schemas.microsoft.com/office/drawing/2014/main" id="{6D2D4512-314A-4447-BEB2-2484F63CB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108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83" name="Oval 383">
            <a:extLst>
              <a:ext uri="{FF2B5EF4-FFF2-40B4-BE49-F238E27FC236}">
                <a16:creationId xmlns:a16="http://schemas.microsoft.com/office/drawing/2014/main" id="{71C7FC9C-FE26-4FA9-A60A-E44D7209A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184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84" name="Oval 384">
            <a:extLst>
              <a:ext uri="{FF2B5EF4-FFF2-40B4-BE49-F238E27FC236}">
                <a16:creationId xmlns:a16="http://schemas.microsoft.com/office/drawing/2014/main" id="{101CD0AC-61AF-4BB9-BA7C-60D73F0A1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85" name="Oval 385">
            <a:extLst>
              <a:ext uri="{FF2B5EF4-FFF2-40B4-BE49-F238E27FC236}">
                <a16:creationId xmlns:a16="http://schemas.microsoft.com/office/drawing/2014/main" id="{D3B778B0-7351-4EB8-9845-834A03076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86" name="Oval 386">
            <a:extLst>
              <a:ext uri="{FF2B5EF4-FFF2-40B4-BE49-F238E27FC236}">
                <a16:creationId xmlns:a16="http://schemas.microsoft.com/office/drawing/2014/main" id="{FE61F9AD-F6A5-4DD5-8AD7-09617DC1F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38" y="4495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87" name="Oval 387">
            <a:extLst>
              <a:ext uri="{FF2B5EF4-FFF2-40B4-BE49-F238E27FC236}">
                <a16:creationId xmlns:a16="http://schemas.microsoft.com/office/drawing/2014/main" id="{79ADB1F1-C4E4-46B2-980A-031523F97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7938" y="40544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88" name="Oval 388">
            <a:extLst>
              <a:ext uri="{FF2B5EF4-FFF2-40B4-BE49-F238E27FC236}">
                <a16:creationId xmlns:a16="http://schemas.microsoft.com/office/drawing/2014/main" id="{5CAE6C8D-8689-479D-AC06-E4DEB52E8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38" y="4206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89" name="Oval 389">
            <a:extLst>
              <a:ext uri="{FF2B5EF4-FFF2-40B4-BE49-F238E27FC236}">
                <a16:creationId xmlns:a16="http://schemas.microsoft.com/office/drawing/2014/main" id="{58BEFAA8-976D-40CC-9726-AEBB88BC7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8613" y="4062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90" name="Oval 390">
            <a:extLst>
              <a:ext uri="{FF2B5EF4-FFF2-40B4-BE49-F238E27FC236}">
                <a16:creationId xmlns:a16="http://schemas.microsoft.com/office/drawing/2014/main" id="{652E0341-0462-4EF9-A433-D7C883018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9850" y="39481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91" name="Oval 391">
            <a:extLst>
              <a:ext uri="{FF2B5EF4-FFF2-40B4-BE49-F238E27FC236}">
                <a16:creationId xmlns:a16="http://schemas.microsoft.com/office/drawing/2014/main" id="{AA30E4A4-ACC8-4F20-ACA2-80DFCE663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13" y="4198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92" name="Oval 392">
            <a:extLst>
              <a:ext uri="{FF2B5EF4-FFF2-40B4-BE49-F238E27FC236}">
                <a16:creationId xmlns:a16="http://schemas.microsoft.com/office/drawing/2014/main" id="{EECFE825-A6AE-4A45-AFB4-F7C41284C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13" y="3833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93" name="Oval 393">
            <a:extLst>
              <a:ext uri="{FF2B5EF4-FFF2-40B4-BE49-F238E27FC236}">
                <a16:creationId xmlns:a16="http://schemas.microsoft.com/office/drawing/2014/main" id="{BB3F3097-3F13-444F-951B-1F46DBE83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6050" y="40322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94" name="Oval 394">
            <a:extLst>
              <a:ext uri="{FF2B5EF4-FFF2-40B4-BE49-F238E27FC236}">
                <a16:creationId xmlns:a16="http://schemas.microsoft.com/office/drawing/2014/main" id="{3B412F30-577D-4213-8337-7EC318FEF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450" y="4184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95" name="Oval 395">
            <a:extLst>
              <a:ext uri="{FF2B5EF4-FFF2-40B4-BE49-F238E27FC236}">
                <a16:creationId xmlns:a16="http://schemas.microsoft.com/office/drawing/2014/main" id="{B7A43AA8-7972-498B-BDC4-4C63DF4AF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96" name="Oval 396">
            <a:extLst>
              <a:ext uri="{FF2B5EF4-FFF2-40B4-BE49-F238E27FC236}">
                <a16:creationId xmlns:a16="http://schemas.microsoft.com/office/drawing/2014/main" id="{59C29AA3-D992-47E7-89CE-675DA5C00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450" y="38195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97" name="Oval 397">
            <a:extLst>
              <a:ext uri="{FF2B5EF4-FFF2-40B4-BE49-F238E27FC236}">
                <a16:creationId xmlns:a16="http://schemas.microsoft.com/office/drawing/2014/main" id="{FA9EB8CA-0885-46A6-BA3E-260C68B7B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3971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98" name="Oval 398">
            <a:extLst>
              <a:ext uri="{FF2B5EF4-FFF2-40B4-BE49-F238E27FC236}">
                <a16:creationId xmlns:a16="http://schemas.microsoft.com/office/drawing/2014/main" id="{435B02D0-77F3-4300-9BB9-FED67D898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124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399" name="Oval 399">
            <a:extLst>
              <a:ext uri="{FF2B5EF4-FFF2-40B4-BE49-F238E27FC236}">
                <a16:creationId xmlns:a16="http://schemas.microsoft.com/office/drawing/2014/main" id="{B337F8DB-A573-421F-B0F7-02F5B2B3A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6213" y="39179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00" name="Oval 400">
            <a:extLst>
              <a:ext uri="{FF2B5EF4-FFF2-40B4-BE49-F238E27FC236}">
                <a16:creationId xmlns:a16="http://schemas.microsoft.com/office/drawing/2014/main" id="{46797372-AEB1-4DD7-9A69-6E15C6FEB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3975" y="4237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01" name="Oval 401">
            <a:extLst>
              <a:ext uri="{FF2B5EF4-FFF2-40B4-BE49-F238E27FC236}">
                <a16:creationId xmlns:a16="http://schemas.microsoft.com/office/drawing/2014/main" id="{725FE9E9-09B2-4EEF-939B-BC7801BE5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389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02" name="Oval 402">
            <a:extLst>
              <a:ext uri="{FF2B5EF4-FFF2-40B4-BE49-F238E27FC236}">
                <a16:creationId xmlns:a16="http://schemas.microsoft.com/office/drawing/2014/main" id="{9896E0CC-BA4A-4C75-9CE8-3CB1FEECF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03" name="Oval 403">
            <a:extLst>
              <a:ext uri="{FF2B5EF4-FFF2-40B4-BE49-F238E27FC236}">
                <a16:creationId xmlns:a16="http://schemas.microsoft.com/office/drawing/2014/main" id="{E474481E-3773-43FB-9232-D07A8EBCD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4449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04" name="Oval 404">
            <a:extLst>
              <a:ext uri="{FF2B5EF4-FFF2-40B4-BE49-F238E27FC236}">
                <a16:creationId xmlns:a16="http://schemas.microsoft.com/office/drawing/2014/main" id="{8076FA96-BE6B-480F-8C33-097CDC530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775" y="4176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05" name="Oval 405">
            <a:extLst>
              <a:ext uri="{FF2B5EF4-FFF2-40B4-BE49-F238E27FC236}">
                <a16:creationId xmlns:a16="http://schemas.microsoft.com/office/drawing/2014/main" id="{E7177537-5834-42EF-8A68-E0A129B2B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4613" y="44910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06" name="Oval 406">
            <a:extLst>
              <a:ext uri="{FF2B5EF4-FFF2-40B4-BE49-F238E27FC236}">
                <a16:creationId xmlns:a16="http://schemas.microsoft.com/office/drawing/2014/main" id="{1FA54305-72C5-490A-A9FC-6800F0A46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4564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07" name="Oval 407">
            <a:extLst>
              <a:ext uri="{FF2B5EF4-FFF2-40B4-BE49-F238E27FC236}">
                <a16:creationId xmlns:a16="http://schemas.microsoft.com/office/drawing/2014/main" id="{4DF7E54F-A8B8-4428-9007-67F594733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71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08" name="Oval 408">
            <a:extLst>
              <a:ext uri="{FF2B5EF4-FFF2-40B4-BE49-F238E27FC236}">
                <a16:creationId xmlns:a16="http://schemas.microsoft.com/office/drawing/2014/main" id="{F1731B67-A3B9-47B7-9A9D-B96E9B5FF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138" y="41227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09" name="Oval 409">
            <a:extLst>
              <a:ext uri="{FF2B5EF4-FFF2-40B4-BE49-F238E27FC236}">
                <a16:creationId xmlns:a16="http://schemas.microsoft.com/office/drawing/2014/main" id="{993B8CB1-C3B4-4CF9-8E2E-2B0690011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4275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10" name="Oval 410">
            <a:extLst>
              <a:ext uri="{FF2B5EF4-FFF2-40B4-BE49-F238E27FC236}">
                <a16:creationId xmlns:a16="http://schemas.microsoft.com/office/drawing/2014/main" id="{D1AEEC8E-B5A6-4A3F-8988-5DAF9B0E6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351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11" name="Oval 411">
            <a:extLst>
              <a:ext uri="{FF2B5EF4-FFF2-40B4-BE49-F238E27FC236}">
                <a16:creationId xmlns:a16="http://schemas.microsoft.com/office/drawing/2014/main" id="{69058CEC-92AB-4264-9B2F-110EE0BAC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4321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12" name="Oval 412">
            <a:extLst>
              <a:ext uri="{FF2B5EF4-FFF2-40B4-BE49-F238E27FC236}">
                <a16:creationId xmlns:a16="http://schemas.microsoft.com/office/drawing/2014/main" id="{11936F69-6389-4ED9-A183-6FE8B468E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3973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13" name="Oval 413">
            <a:extLst>
              <a:ext uri="{FF2B5EF4-FFF2-40B4-BE49-F238E27FC236}">
                <a16:creationId xmlns:a16="http://schemas.microsoft.com/office/drawing/2014/main" id="{7D152DF5-8B56-430D-888A-2193DB8DD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5497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14" name="Oval 414">
            <a:extLst>
              <a:ext uri="{FF2B5EF4-FFF2-40B4-BE49-F238E27FC236}">
                <a16:creationId xmlns:a16="http://schemas.microsoft.com/office/drawing/2014/main" id="{D2A187DE-6E85-42A4-BDAC-DC1EA2EB2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702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15" name="Oval 415">
            <a:extLst>
              <a:ext uri="{FF2B5EF4-FFF2-40B4-BE49-F238E27FC236}">
                <a16:creationId xmlns:a16="http://schemas.microsoft.com/office/drawing/2014/main" id="{DBE738F0-66D0-4FBE-9EA1-69A7BC3D7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8545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16" name="Oval 416">
            <a:extLst>
              <a:ext uri="{FF2B5EF4-FFF2-40B4-BE49-F238E27FC236}">
                <a16:creationId xmlns:a16="http://schemas.microsoft.com/office/drawing/2014/main" id="{E2D870C2-019E-4338-A67F-0BC92EBA5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3956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17" name="Oval 417">
            <a:extLst>
              <a:ext uri="{FF2B5EF4-FFF2-40B4-BE49-F238E27FC236}">
                <a16:creationId xmlns:a16="http://schemas.microsoft.com/office/drawing/2014/main" id="{C7A31A8E-5FD8-431D-B7BD-47049EF8D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575" y="4108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18" name="Oval 418">
            <a:extLst>
              <a:ext uri="{FF2B5EF4-FFF2-40B4-BE49-F238E27FC236}">
                <a16:creationId xmlns:a16="http://schemas.microsoft.com/office/drawing/2014/main" id="{3623AB65-4174-4260-BED4-D4790E678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975" y="4260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19" name="Oval 419">
            <a:extLst>
              <a:ext uri="{FF2B5EF4-FFF2-40B4-BE49-F238E27FC236}">
                <a16:creationId xmlns:a16="http://schemas.microsoft.com/office/drawing/2014/main" id="{B0AB9743-DFEB-45FE-9A35-230B0628B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20" name="Oval 420">
            <a:extLst>
              <a:ext uri="{FF2B5EF4-FFF2-40B4-BE49-F238E27FC236}">
                <a16:creationId xmlns:a16="http://schemas.microsoft.com/office/drawing/2014/main" id="{518B99C4-B586-40A7-A54B-4AD4B009E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489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21" name="Oval 421">
            <a:extLst>
              <a:ext uri="{FF2B5EF4-FFF2-40B4-BE49-F238E27FC236}">
                <a16:creationId xmlns:a16="http://schemas.microsoft.com/office/drawing/2014/main" id="{92FFB20E-0BCC-4A6D-846B-ABD8BDB0D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641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22" name="Oval 422">
            <a:extLst>
              <a:ext uri="{FF2B5EF4-FFF2-40B4-BE49-F238E27FC236}">
                <a16:creationId xmlns:a16="http://schemas.microsoft.com/office/drawing/2014/main" id="{82EF4CBC-515A-4381-A7B6-B79A0BD8A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38" y="4495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23" name="Oval 423">
            <a:extLst>
              <a:ext uri="{FF2B5EF4-FFF2-40B4-BE49-F238E27FC236}">
                <a16:creationId xmlns:a16="http://schemas.microsoft.com/office/drawing/2014/main" id="{46C11BFF-FE65-4E83-B629-BD601CCCC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64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24" name="Oval 424">
            <a:extLst>
              <a:ext uri="{FF2B5EF4-FFF2-40B4-BE49-F238E27FC236}">
                <a16:creationId xmlns:a16="http://schemas.microsoft.com/office/drawing/2014/main" id="{E46A618F-0AAC-454E-AB15-9D8CFF3F2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38" y="42068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25" name="Oval 425">
            <a:extLst>
              <a:ext uri="{FF2B5EF4-FFF2-40B4-BE49-F238E27FC236}">
                <a16:creationId xmlns:a16="http://schemas.microsoft.com/office/drawing/2014/main" id="{FF5AFCBA-1746-4218-AE72-912F8419F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738" y="43592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26" name="Oval 426">
            <a:extLst>
              <a:ext uri="{FF2B5EF4-FFF2-40B4-BE49-F238E27FC236}">
                <a16:creationId xmlns:a16="http://schemas.microsoft.com/office/drawing/2014/main" id="{5448B27E-9F9B-4EB0-A53A-83801A5C0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138" y="44354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27" name="Oval 427">
            <a:extLst>
              <a:ext uri="{FF2B5EF4-FFF2-40B4-BE49-F238E27FC236}">
                <a16:creationId xmlns:a16="http://schemas.microsoft.com/office/drawing/2014/main" id="{E9EE4A43-1B41-4CF6-A593-E8F208247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0" y="4100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28" name="Oval 428">
            <a:extLst>
              <a:ext uri="{FF2B5EF4-FFF2-40B4-BE49-F238E27FC236}">
                <a16:creationId xmlns:a16="http://schemas.microsoft.com/office/drawing/2014/main" id="{96489BB4-9A76-4ABB-9D28-9C4767B88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4351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29" name="Oval 429">
            <a:extLst>
              <a:ext uri="{FF2B5EF4-FFF2-40B4-BE49-F238E27FC236}">
                <a16:creationId xmlns:a16="http://schemas.microsoft.com/office/drawing/2014/main" id="{08D67984-1B7A-488F-B7C3-CCDC558FC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113" y="3897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30" name="Oval 430">
            <a:extLst>
              <a:ext uri="{FF2B5EF4-FFF2-40B4-BE49-F238E27FC236}">
                <a16:creationId xmlns:a16="http://schemas.microsoft.com/office/drawing/2014/main" id="{2173D896-7320-4945-A633-E3B7D490C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450" y="4184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31" name="Oval 431">
            <a:extLst>
              <a:ext uri="{FF2B5EF4-FFF2-40B4-BE49-F238E27FC236}">
                <a16:creationId xmlns:a16="http://schemas.microsoft.com/office/drawing/2014/main" id="{D17D12F3-5A85-4689-AB21-4D2F3B22F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43370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32" name="Oval 432">
            <a:extLst>
              <a:ext uri="{FF2B5EF4-FFF2-40B4-BE49-F238E27FC236}">
                <a16:creationId xmlns:a16="http://schemas.microsoft.com/office/drawing/2014/main" id="{8A8694BA-F239-417F-A556-88058DE4D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403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33" name="Oval 433">
            <a:extLst>
              <a:ext uri="{FF2B5EF4-FFF2-40B4-BE49-F238E27FC236}">
                <a16:creationId xmlns:a16="http://schemas.microsoft.com/office/drawing/2014/main" id="{B9583985-EFEC-45E2-AEB4-5DAE2C562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4650" y="4017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34" name="Oval 434">
            <a:extLst>
              <a:ext uri="{FF2B5EF4-FFF2-40B4-BE49-F238E27FC236}">
                <a16:creationId xmlns:a16="http://schemas.microsoft.com/office/drawing/2014/main" id="{F7669A64-FC24-48FD-80EB-4C79B6121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250" y="4124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35" name="Oval 435">
            <a:extLst>
              <a:ext uri="{FF2B5EF4-FFF2-40B4-BE49-F238E27FC236}">
                <a16:creationId xmlns:a16="http://schemas.microsoft.com/office/drawing/2014/main" id="{545B3EE5-404A-45F7-BEA9-6ADC1C9AA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4276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36" name="Oval 436">
            <a:extLst>
              <a:ext uri="{FF2B5EF4-FFF2-40B4-BE49-F238E27FC236}">
                <a16:creationId xmlns:a16="http://schemas.microsoft.com/office/drawing/2014/main" id="{D57BBDE5-17B7-43F1-B30B-94D277FEB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8613" y="40703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37" name="Oval 437">
            <a:extLst>
              <a:ext uri="{FF2B5EF4-FFF2-40B4-BE49-F238E27FC236}">
                <a16:creationId xmlns:a16="http://schemas.microsoft.com/office/drawing/2014/main" id="{91644AC0-64A5-4CC6-B60D-4613C84F8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8863" y="44227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38" name="Oval 438">
            <a:extLst>
              <a:ext uri="{FF2B5EF4-FFF2-40B4-BE49-F238E27FC236}">
                <a16:creationId xmlns:a16="http://schemas.microsoft.com/office/drawing/2014/main" id="{C26B7427-0CFB-4667-A44C-C4FBEA27E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1263" y="4575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39" name="Oval 439">
            <a:extLst>
              <a:ext uri="{FF2B5EF4-FFF2-40B4-BE49-F238E27FC236}">
                <a16:creationId xmlns:a16="http://schemas.microsoft.com/office/drawing/2014/main" id="{F899E0AB-F673-46D4-B3A1-60DFDB9EF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3663" y="46513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40" name="Oval 440">
            <a:extLst>
              <a:ext uri="{FF2B5EF4-FFF2-40B4-BE49-F238E27FC236}">
                <a16:creationId xmlns:a16="http://schemas.microsoft.com/office/drawing/2014/main" id="{09EB5674-00FF-45C1-AE93-B4382E247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1750" y="4635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41" name="Oval 441">
            <a:extLst>
              <a:ext uri="{FF2B5EF4-FFF2-40B4-BE49-F238E27FC236}">
                <a16:creationId xmlns:a16="http://schemas.microsoft.com/office/drawing/2014/main" id="{9167BB31-C0D1-4B46-A958-D0E8E5E98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3663" y="43624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42" name="Oval 442">
            <a:extLst>
              <a:ext uri="{FF2B5EF4-FFF2-40B4-BE49-F238E27FC236}">
                <a16:creationId xmlns:a16="http://schemas.microsoft.com/office/drawing/2014/main" id="{1311BF9B-6DD6-4A1D-B5BE-12ECD0DAB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8550" y="46418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43" name="Oval 443">
            <a:extLst>
              <a:ext uri="{FF2B5EF4-FFF2-40B4-BE49-F238E27FC236}">
                <a16:creationId xmlns:a16="http://schemas.microsoft.com/office/drawing/2014/main" id="{C37F74CE-AE00-44B3-A9B7-1B3A90DC2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0150" y="43084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44" name="Oval 444">
            <a:extLst>
              <a:ext uri="{FF2B5EF4-FFF2-40B4-BE49-F238E27FC236}">
                <a16:creationId xmlns:a16="http://schemas.microsoft.com/office/drawing/2014/main" id="{69FE4944-DFDB-405A-AB60-3D1EA7437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1425" y="44608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45" name="Oval 445">
            <a:extLst>
              <a:ext uri="{FF2B5EF4-FFF2-40B4-BE49-F238E27FC236}">
                <a16:creationId xmlns:a16="http://schemas.microsoft.com/office/drawing/2014/main" id="{6A5EAE2A-C4FD-41D5-ABDF-7772381D7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45370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46" name="Oval 446">
            <a:extLst>
              <a:ext uri="{FF2B5EF4-FFF2-40B4-BE49-F238E27FC236}">
                <a16:creationId xmlns:a16="http://schemas.microsoft.com/office/drawing/2014/main" id="{6322F930-ADB1-4580-8804-800EF5A14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45069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47" name="Oval 447">
            <a:extLst>
              <a:ext uri="{FF2B5EF4-FFF2-40B4-BE49-F238E27FC236}">
                <a16:creationId xmlns:a16="http://schemas.microsoft.com/office/drawing/2014/main" id="{271C0B2A-F3D4-4CCE-A58F-D04CC03FB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4583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48" name="Oval 448">
            <a:extLst>
              <a:ext uri="{FF2B5EF4-FFF2-40B4-BE49-F238E27FC236}">
                <a16:creationId xmlns:a16="http://schemas.microsoft.com/office/drawing/2014/main" id="{84E9F651-61FD-4664-A425-BACA01F89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41417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49" name="Oval 449">
            <a:extLst>
              <a:ext uri="{FF2B5EF4-FFF2-40B4-BE49-F238E27FC236}">
                <a16:creationId xmlns:a16="http://schemas.microsoft.com/office/drawing/2014/main" id="{AA2907FB-73A4-4556-895E-5D99130B6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4294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50" name="Oval 450">
            <a:extLst>
              <a:ext uri="{FF2B5EF4-FFF2-40B4-BE49-F238E27FC236}">
                <a16:creationId xmlns:a16="http://schemas.microsoft.com/office/drawing/2014/main" id="{F927F0AC-3AA8-498B-9F4F-3F1B42588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44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51" name="Oval 451">
            <a:extLst>
              <a:ext uri="{FF2B5EF4-FFF2-40B4-BE49-F238E27FC236}">
                <a16:creationId xmlns:a16="http://schemas.microsoft.com/office/drawing/2014/main" id="{C8ED70D5-E258-4F3A-A51B-AF837F299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5227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52" name="Oval 452">
            <a:extLst>
              <a:ext uri="{FF2B5EF4-FFF2-40B4-BE49-F238E27FC236}">
                <a16:creationId xmlns:a16="http://schemas.microsoft.com/office/drawing/2014/main" id="{FC0B140B-9C7F-4EF1-B594-22B018A12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4392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53" name="Oval 453">
            <a:extLst>
              <a:ext uri="{FF2B5EF4-FFF2-40B4-BE49-F238E27FC236}">
                <a16:creationId xmlns:a16="http://schemas.microsoft.com/office/drawing/2014/main" id="{2F11B930-C22A-4625-8219-E0EE0531A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7625" y="4545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54" name="Oval 454">
            <a:extLst>
              <a:ext uri="{FF2B5EF4-FFF2-40B4-BE49-F238E27FC236}">
                <a16:creationId xmlns:a16="http://schemas.microsoft.com/office/drawing/2014/main" id="{ACB2CF45-3EAD-44C9-8956-96879B6E9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44005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55" name="Oval 455">
            <a:extLst>
              <a:ext uri="{FF2B5EF4-FFF2-40B4-BE49-F238E27FC236}">
                <a16:creationId xmlns:a16="http://schemas.microsoft.com/office/drawing/2014/main" id="{9F18E744-0702-4D88-A091-092AB49D8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6338" y="4229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56" name="Oval 456">
            <a:extLst>
              <a:ext uri="{FF2B5EF4-FFF2-40B4-BE49-F238E27FC236}">
                <a16:creationId xmlns:a16="http://schemas.microsoft.com/office/drawing/2014/main" id="{822877EE-C83F-43D6-BF3B-1C22A7F6C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7300" y="45370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57" name="Oval 457">
            <a:extLst>
              <a:ext uri="{FF2B5EF4-FFF2-40B4-BE49-F238E27FC236}">
                <a16:creationId xmlns:a16="http://schemas.microsoft.com/office/drawing/2014/main" id="{50E2DD54-7190-43DF-80CB-37EC5C19D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7300" y="41719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58" name="Oval 458">
            <a:extLst>
              <a:ext uri="{FF2B5EF4-FFF2-40B4-BE49-F238E27FC236}">
                <a16:creationId xmlns:a16="http://schemas.microsoft.com/office/drawing/2014/main" id="{9A3C5489-5ACA-437B-8BB0-214824A9F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3338" y="43703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59" name="Oval 459">
            <a:extLst>
              <a:ext uri="{FF2B5EF4-FFF2-40B4-BE49-F238E27FC236}">
                <a16:creationId xmlns:a16="http://schemas.microsoft.com/office/drawing/2014/main" id="{257CA025-F18A-4703-89DA-8B01072E8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5738" y="45227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60" name="Oval 460">
            <a:extLst>
              <a:ext uri="{FF2B5EF4-FFF2-40B4-BE49-F238E27FC236}">
                <a16:creationId xmlns:a16="http://schemas.microsoft.com/office/drawing/2014/main" id="{62B3FCC9-154A-40CE-9CAC-F63F1CCA5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5738" y="4157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61" name="Oval 461">
            <a:extLst>
              <a:ext uri="{FF2B5EF4-FFF2-40B4-BE49-F238E27FC236}">
                <a16:creationId xmlns:a16="http://schemas.microsoft.com/office/drawing/2014/main" id="{49F48DBD-C8C2-42A8-BA3A-026256534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310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62" name="Oval 462">
            <a:extLst>
              <a:ext uri="{FF2B5EF4-FFF2-40B4-BE49-F238E27FC236}">
                <a16:creationId xmlns:a16="http://schemas.microsoft.com/office/drawing/2014/main" id="{A56D15A7-1A42-42C7-AC90-D9415DA3B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4462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63" name="Oval 463">
            <a:extLst>
              <a:ext uri="{FF2B5EF4-FFF2-40B4-BE49-F238E27FC236}">
                <a16:creationId xmlns:a16="http://schemas.microsoft.com/office/drawing/2014/main" id="{D67A821A-6298-4ADB-BDCF-291178614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3500" y="4256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64" name="Oval 464">
            <a:extLst>
              <a:ext uri="{FF2B5EF4-FFF2-40B4-BE49-F238E27FC236}">
                <a16:creationId xmlns:a16="http://schemas.microsoft.com/office/drawing/2014/main" id="{828324C3-7B3E-4E01-8E50-6D0936A6E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1263" y="4575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65" name="Oval 465">
            <a:extLst>
              <a:ext uri="{FF2B5EF4-FFF2-40B4-BE49-F238E27FC236}">
                <a16:creationId xmlns:a16="http://schemas.microsoft.com/office/drawing/2014/main" id="{490B1023-52D5-4A96-A6A6-D82ED37E3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6063" y="451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66" name="Oval 466">
            <a:extLst>
              <a:ext uri="{FF2B5EF4-FFF2-40B4-BE49-F238E27FC236}">
                <a16:creationId xmlns:a16="http://schemas.microsoft.com/office/drawing/2014/main" id="{8EF6F0A2-0999-451F-B361-F0DDE1F92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1425" y="44608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67" name="Oval 467">
            <a:extLst>
              <a:ext uri="{FF2B5EF4-FFF2-40B4-BE49-F238E27FC236}">
                <a16:creationId xmlns:a16="http://schemas.microsoft.com/office/drawing/2014/main" id="{9E23F38A-AB42-4B8A-9DDB-0ED2317D1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5" y="4613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68" name="Oval 468">
            <a:extLst>
              <a:ext uri="{FF2B5EF4-FFF2-40B4-BE49-F238E27FC236}">
                <a16:creationId xmlns:a16="http://schemas.microsoft.com/office/drawing/2014/main" id="{F6429750-3766-48A9-A78A-0ECD88001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4659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69" name="Oval 469">
            <a:extLst>
              <a:ext uri="{FF2B5EF4-FFF2-40B4-BE49-F238E27FC236}">
                <a16:creationId xmlns:a16="http://schemas.microsoft.com/office/drawing/2014/main" id="{62796CEA-BAEF-401F-8E80-5DEEDEDBC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7463" y="4294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70" name="Oval 470">
            <a:extLst>
              <a:ext uri="{FF2B5EF4-FFF2-40B4-BE49-F238E27FC236}">
                <a16:creationId xmlns:a16="http://schemas.microsoft.com/office/drawing/2014/main" id="{DE20D7D0-52D0-43C0-BC7A-E0019C830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444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71" name="Oval 471">
            <a:extLst>
              <a:ext uri="{FF2B5EF4-FFF2-40B4-BE49-F238E27FC236}">
                <a16:creationId xmlns:a16="http://schemas.microsoft.com/office/drawing/2014/main" id="{B3B017D3-92F3-4C9C-AD94-01CFFBD57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2263" y="459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72" name="Oval 472">
            <a:extLst>
              <a:ext uri="{FF2B5EF4-FFF2-40B4-BE49-F238E27FC236}">
                <a16:creationId xmlns:a16="http://schemas.microsoft.com/office/drawing/2014/main" id="{838BA6DB-7913-4DC9-9EEC-2161C371D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7625" y="4545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73" name="Oval 473">
            <a:extLst>
              <a:ext uri="{FF2B5EF4-FFF2-40B4-BE49-F238E27FC236}">
                <a16:creationId xmlns:a16="http://schemas.microsoft.com/office/drawing/2014/main" id="{DCBC2395-8C17-47C2-8428-596CD6AEC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9538" y="4438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74" name="Oval 474">
            <a:extLst>
              <a:ext uri="{FF2B5EF4-FFF2-40B4-BE49-F238E27FC236}">
                <a16:creationId xmlns:a16="http://schemas.microsoft.com/office/drawing/2014/main" id="{C8931DF0-0526-464E-BB89-2B47540E7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700" y="43243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75" name="Oval 475">
            <a:extLst>
              <a:ext uri="{FF2B5EF4-FFF2-40B4-BE49-F238E27FC236}">
                <a16:creationId xmlns:a16="http://schemas.microsoft.com/office/drawing/2014/main" id="{99301690-1830-49B3-B2C0-5C7F0B475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5738" y="45227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76" name="Oval 476">
            <a:extLst>
              <a:ext uri="{FF2B5EF4-FFF2-40B4-BE49-F238E27FC236}">
                <a16:creationId xmlns:a16="http://schemas.microsoft.com/office/drawing/2014/main" id="{F4D6E1BA-0B2D-4F09-A8C8-7E0640C66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1938" y="4356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77" name="Oval 477">
            <a:extLst>
              <a:ext uri="{FF2B5EF4-FFF2-40B4-BE49-F238E27FC236}">
                <a16:creationId xmlns:a16="http://schemas.microsoft.com/office/drawing/2014/main" id="{0EA74161-B413-4716-AB61-A00DF744F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4303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78" name="Oval 478">
            <a:extLst>
              <a:ext uri="{FF2B5EF4-FFF2-40B4-BE49-F238E27FC236}">
                <a16:creationId xmlns:a16="http://schemas.microsoft.com/office/drawing/2014/main" id="{94F75B17-2D0E-4EAD-9AD5-B135DE1BF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5900" y="4408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79" name="Oval 479">
            <a:extLst>
              <a:ext uri="{FF2B5EF4-FFF2-40B4-BE49-F238E27FC236}">
                <a16:creationId xmlns:a16="http://schemas.microsoft.com/office/drawing/2014/main" id="{D2AF7A77-FD5A-46EE-BBF1-3555CA4C5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725" y="33369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80" name="Oval 480">
            <a:extLst>
              <a:ext uri="{FF2B5EF4-FFF2-40B4-BE49-F238E27FC236}">
                <a16:creationId xmlns:a16="http://schemas.microsoft.com/office/drawing/2014/main" id="{68BB00E8-3789-4CCD-B8BA-C299E59AF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125" y="348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81" name="Oval 481">
            <a:extLst>
              <a:ext uri="{FF2B5EF4-FFF2-40B4-BE49-F238E27FC236}">
                <a16:creationId xmlns:a16="http://schemas.microsoft.com/office/drawing/2014/main" id="{0FA7EE9F-53EE-4730-9A74-60D1206B8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5655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82" name="Oval 482">
            <a:extLst>
              <a:ext uri="{FF2B5EF4-FFF2-40B4-BE49-F238E27FC236}">
                <a16:creationId xmlns:a16="http://schemas.microsoft.com/office/drawing/2014/main" id="{77E046C3-947E-464C-9F73-F0B681F24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613" y="3549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83" name="Oval 483">
            <a:extLst>
              <a:ext uri="{FF2B5EF4-FFF2-40B4-BE49-F238E27FC236}">
                <a16:creationId xmlns:a16="http://schemas.microsoft.com/office/drawing/2014/main" id="{4E50BFE6-9B5C-4CDC-9B99-CCA503706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525" y="32766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84" name="Oval 484">
            <a:extLst>
              <a:ext uri="{FF2B5EF4-FFF2-40B4-BE49-F238E27FC236}">
                <a16:creationId xmlns:a16="http://schemas.microsoft.com/office/drawing/2014/main" id="{5454865A-BEEF-4C80-8B46-A6BA0221F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8413" y="35560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85" name="Oval 485">
            <a:extLst>
              <a:ext uri="{FF2B5EF4-FFF2-40B4-BE49-F238E27FC236}">
                <a16:creationId xmlns:a16="http://schemas.microsoft.com/office/drawing/2014/main" id="{99BF0B3B-72D9-43BD-8010-476508C38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0013" y="32226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86" name="Oval 486">
            <a:extLst>
              <a:ext uri="{FF2B5EF4-FFF2-40B4-BE49-F238E27FC236}">
                <a16:creationId xmlns:a16="http://schemas.microsoft.com/office/drawing/2014/main" id="{E5704180-4AFC-442A-BAC1-B7DE85B85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288" y="337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87" name="Oval 487">
            <a:extLst>
              <a:ext uri="{FF2B5EF4-FFF2-40B4-BE49-F238E27FC236}">
                <a16:creationId xmlns:a16="http://schemas.microsoft.com/office/drawing/2014/main" id="{C28FDBBC-F3EF-479C-B116-BF27BF6B2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3451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88" name="Oval 488">
            <a:extLst>
              <a:ext uri="{FF2B5EF4-FFF2-40B4-BE49-F238E27FC236}">
                <a16:creationId xmlns:a16="http://schemas.microsoft.com/office/drawing/2014/main" id="{EC7D756F-EEC3-4517-9473-86E726100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4925" y="34210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89" name="Oval 489">
            <a:extLst>
              <a:ext uri="{FF2B5EF4-FFF2-40B4-BE49-F238E27FC236}">
                <a16:creationId xmlns:a16="http://schemas.microsoft.com/office/drawing/2014/main" id="{BB36B3BC-2088-42BA-8208-3BE5AC831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7325" y="34972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90" name="Oval 490">
            <a:extLst>
              <a:ext uri="{FF2B5EF4-FFF2-40B4-BE49-F238E27FC236}">
                <a16:creationId xmlns:a16="http://schemas.microsoft.com/office/drawing/2014/main" id="{3D4D3835-D4CC-443E-A0C1-31F6A2DA2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1825" y="3884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91" name="Oval 491">
            <a:extLst>
              <a:ext uri="{FF2B5EF4-FFF2-40B4-BE49-F238E27FC236}">
                <a16:creationId xmlns:a16="http://schemas.microsoft.com/office/drawing/2014/main" id="{9C6C2CAE-C7F3-4858-B9D8-4C4B61E4C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7325" y="3208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92" name="Oval 492">
            <a:extLst>
              <a:ext uri="{FF2B5EF4-FFF2-40B4-BE49-F238E27FC236}">
                <a16:creationId xmlns:a16="http://schemas.microsoft.com/office/drawing/2014/main" id="{63DB6ABD-C39C-407E-A731-05EED7DD3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93" name="Oval 493">
            <a:extLst>
              <a:ext uri="{FF2B5EF4-FFF2-40B4-BE49-F238E27FC236}">
                <a16:creationId xmlns:a16="http://schemas.microsoft.com/office/drawing/2014/main" id="{CFFA5372-EF63-4725-8871-58E52BC0D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94" name="Oval 494">
            <a:extLst>
              <a:ext uri="{FF2B5EF4-FFF2-40B4-BE49-F238E27FC236}">
                <a16:creationId xmlns:a16="http://schemas.microsoft.com/office/drawing/2014/main" id="{8D2EDB52-205A-43E1-A83C-6D8ECD9E9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088" y="3306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95" name="Oval 495">
            <a:extLst>
              <a:ext uri="{FF2B5EF4-FFF2-40B4-BE49-F238E27FC236}">
                <a16:creationId xmlns:a16="http://schemas.microsoft.com/office/drawing/2014/main" id="{9B57E61D-DE4F-4F06-9DE5-E521B52AE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8" y="3459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96" name="Oval 496">
            <a:extLst>
              <a:ext uri="{FF2B5EF4-FFF2-40B4-BE49-F238E27FC236}">
                <a16:creationId xmlns:a16="http://schemas.microsoft.com/office/drawing/2014/main" id="{9AE1EBC9-28C5-467A-A2E3-294A4436E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763" y="33147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97" name="Oval 497">
            <a:extLst>
              <a:ext uri="{FF2B5EF4-FFF2-40B4-BE49-F238E27FC236}">
                <a16:creationId xmlns:a16="http://schemas.microsoft.com/office/drawing/2014/main" id="{B94C1DA4-3111-44B5-9A1C-BADA558AE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0" y="32004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98" name="Oval 498">
            <a:extLst>
              <a:ext uri="{FF2B5EF4-FFF2-40B4-BE49-F238E27FC236}">
                <a16:creationId xmlns:a16="http://schemas.microsoft.com/office/drawing/2014/main" id="{A42278EB-D5B8-431C-866C-0F210A2DC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7163" y="34512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499" name="Oval 499">
            <a:extLst>
              <a:ext uri="{FF2B5EF4-FFF2-40B4-BE49-F238E27FC236}">
                <a16:creationId xmlns:a16="http://schemas.microsoft.com/office/drawing/2014/main" id="{14A68C53-0966-4A08-B1C1-0EC474EEF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6613" y="35115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00" name="Oval 500">
            <a:extLst>
              <a:ext uri="{FF2B5EF4-FFF2-40B4-BE49-F238E27FC236}">
                <a16:creationId xmlns:a16="http://schemas.microsoft.com/office/drawing/2014/main" id="{05A9C07D-A8E5-475A-A650-34BC6094D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3200" y="3284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01" name="Oval 501">
            <a:extLst>
              <a:ext uri="{FF2B5EF4-FFF2-40B4-BE49-F238E27FC236}">
                <a16:creationId xmlns:a16="http://schemas.microsoft.com/office/drawing/2014/main" id="{69AD767E-37F0-4199-BC82-2D89A9843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02" name="Oval 502">
            <a:extLst>
              <a:ext uri="{FF2B5EF4-FFF2-40B4-BE49-F238E27FC236}">
                <a16:creationId xmlns:a16="http://schemas.microsoft.com/office/drawing/2014/main" id="{C04F4430-6C20-4CA7-B445-E1371E915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3450" y="3649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03" name="Oval 503">
            <a:extLst>
              <a:ext uri="{FF2B5EF4-FFF2-40B4-BE49-F238E27FC236}">
                <a16:creationId xmlns:a16="http://schemas.microsoft.com/office/drawing/2014/main" id="{1DFB977C-6FF2-4C26-BBF6-BF0BD4F2F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0550" y="3338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04" name="Oval 504">
            <a:extLst>
              <a:ext uri="{FF2B5EF4-FFF2-40B4-BE49-F238E27FC236}">
                <a16:creationId xmlns:a16="http://schemas.microsoft.com/office/drawing/2014/main" id="{AFAA697E-800D-4E1E-86B0-F02F573BE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400" y="3376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05" name="Oval 505">
            <a:extLst>
              <a:ext uri="{FF2B5EF4-FFF2-40B4-BE49-F238E27FC236}">
                <a16:creationId xmlns:a16="http://schemas.microsoft.com/office/drawing/2014/main" id="{B77B9560-0B7A-4889-B01F-F1196DB39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363" y="31702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06" name="Oval 506">
            <a:extLst>
              <a:ext uri="{FF2B5EF4-FFF2-40B4-BE49-F238E27FC236}">
                <a16:creationId xmlns:a16="http://schemas.microsoft.com/office/drawing/2014/main" id="{A9138067-5ED8-4F6D-A7A5-3E2C71FB5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125" y="3489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07" name="Oval 507">
            <a:extLst>
              <a:ext uri="{FF2B5EF4-FFF2-40B4-BE49-F238E27FC236}">
                <a16:creationId xmlns:a16="http://schemas.microsoft.com/office/drawing/2014/main" id="{6650CDA8-E5EA-4D63-8A44-E5926F93A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3429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08" name="Oval 508">
            <a:extLst>
              <a:ext uri="{FF2B5EF4-FFF2-40B4-BE49-F238E27FC236}">
                <a16:creationId xmlns:a16="http://schemas.microsoft.com/office/drawing/2014/main" id="{FABCF85C-D443-440C-B983-EDD9DBFBA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288" y="3375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09" name="Oval 509">
            <a:extLst>
              <a:ext uri="{FF2B5EF4-FFF2-40B4-BE49-F238E27FC236}">
                <a16:creationId xmlns:a16="http://schemas.microsoft.com/office/drawing/2014/main" id="{E3B1392F-9552-49E9-A84D-D562FB58C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3688" y="35274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10" name="Oval 510">
            <a:extLst>
              <a:ext uri="{FF2B5EF4-FFF2-40B4-BE49-F238E27FC236}">
                <a16:creationId xmlns:a16="http://schemas.microsoft.com/office/drawing/2014/main" id="{643DCCAC-F204-4A39-B8FC-66FB16DFF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7325" y="35734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11" name="Oval 511">
            <a:extLst>
              <a:ext uri="{FF2B5EF4-FFF2-40B4-BE49-F238E27FC236}">
                <a16:creationId xmlns:a16="http://schemas.microsoft.com/office/drawing/2014/main" id="{6659D17F-DDE6-42FD-BB0E-2E1D0B257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7325" y="3208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12" name="Oval 512">
            <a:extLst>
              <a:ext uri="{FF2B5EF4-FFF2-40B4-BE49-F238E27FC236}">
                <a16:creationId xmlns:a16="http://schemas.microsoft.com/office/drawing/2014/main" id="{86575287-624C-4BC4-A309-9D93218C8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3487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13" name="Oval 513">
            <a:extLst>
              <a:ext uri="{FF2B5EF4-FFF2-40B4-BE49-F238E27FC236}">
                <a16:creationId xmlns:a16="http://schemas.microsoft.com/office/drawing/2014/main" id="{048C7D88-F429-4DAB-8276-62ED9507E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35131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14" name="Oval 514">
            <a:extLst>
              <a:ext uri="{FF2B5EF4-FFF2-40B4-BE49-F238E27FC236}">
                <a16:creationId xmlns:a16="http://schemas.microsoft.com/office/drawing/2014/main" id="{7C751D7C-ED2D-4F20-BC94-F3A625827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8" y="3459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15" name="Oval 515">
            <a:extLst>
              <a:ext uri="{FF2B5EF4-FFF2-40B4-BE49-F238E27FC236}">
                <a16:creationId xmlns:a16="http://schemas.microsoft.com/office/drawing/2014/main" id="{B86F8AF1-C6C6-429B-8029-0E94825BF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9400" y="3352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16" name="Oval 516">
            <a:extLst>
              <a:ext uri="{FF2B5EF4-FFF2-40B4-BE49-F238E27FC236}">
                <a16:creationId xmlns:a16="http://schemas.microsoft.com/office/drawing/2014/main" id="{479C21B4-E4F9-4932-AA8D-23F63D8B6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9563" y="3238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17" name="Oval 517">
            <a:extLst>
              <a:ext uri="{FF2B5EF4-FFF2-40B4-BE49-F238E27FC236}">
                <a16:creationId xmlns:a16="http://schemas.microsoft.com/office/drawing/2014/main" id="{4432D5ED-5C74-4487-ACD6-FA2E8D159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3436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18" name="Oval 518">
            <a:extLst>
              <a:ext uri="{FF2B5EF4-FFF2-40B4-BE49-F238E27FC236}">
                <a16:creationId xmlns:a16="http://schemas.microsoft.com/office/drawing/2014/main" id="{507A95F6-4643-4D68-B8DB-3CD4873376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0" y="3133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19" name="Oval 519">
            <a:extLst>
              <a:ext uri="{FF2B5EF4-FFF2-40B4-BE49-F238E27FC236}">
                <a16:creationId xmlns:a16="http://schemas.microsoft.com/office/drawing/2014/main" id="{9E51D8A6-6A98-48F7-BBD3-4C87F3209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400" y="33766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20" name="Oval 520">
            <a:extLst>
              <a:ext uri="{FF2B5EF4-FFF2-40B4-BE49-F238E27FC236}">
                <a16:creationId xmlns:a16="http://schemas.microsoft.com/office/drawing/2014/main" id="{2BB1C795-78CA-4207-A9F9-4B617971F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1038" y="3516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21" name="Oval 521">
            <a:extLst>
              <a:ext uri="{FF2B5EF4-FFF2-40B4-BE49-F238E27FC236}">
                <a16:creationId xmlns:a16="http://schemas.microsoft.com/office/drawing/2014/main" id="{1F7C50C6-CED4-4D3E-8CCB-65786E765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963" y="34226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22" name="Oval 522">
            <a:extLst>
              <a:ext uri="{FF2B5EF4-FFF2-40B4-BE49-F238E27FC236}">
                <a16:creationId xmlns:a16="http://schemas.microsoft.com/office/drawing/2014/main" id="{3E1D5B17-1964-46B0-AF5A-9C580CD3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0763" y="3362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23" name="Oval 523">
            <a:extLst>
              <a:ext uri="{FF2B5EF4-FFF2-40B4-BE49-F238E27FC236}">
                <a16:creationId xmlns:a16="http://schemas.microsoft.com/office/drawing/2014/main" id="{DD930E41-BCEF-4E90-9C18-8CD4D8F85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3750" y="33083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24" name="Oval 524">
            <a:extLst>
              <a:ext uri="{FF2B5EF4-FFF2-40B4-BE49-F238E27FC236}">
                <a16:creationId xmlns:a16="http://schemas.microsoft.com/office/drawing/2014/main" id="{B3CD4530-C2BA-4085-B8F3-24545F746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525" y="3460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25" name="Oval 525">
            <a:extLst>
              <a:ext uri="{FF2B5EF4-FFF2-40B4-BE49-F238E27FC236}">
                <a16:creationId xmlns:a16="http://schemas.microsoft.com/office/drawing/2014/main" id="{CC943B82-8702-4E65-8E64-F567EBA6E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313" y="33258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26" name="Oval 526">
            <a:extLst>
              <a:ext uri="{FF2B5EF4-FFF2-40B4-BE49-F238E27FC236}">
                <a16:creationId xmlns:a16="http://schemas.microsoft.com/office/drawing/2014/main" id="{9A42A389-BB14-48FD-8323-CF36657D0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4563" y="3294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27" name="Oval 527">
            <a:extLst>
              <a:ext uri="{FF2B5EF4-FFF2-40B4-BE49-F238E27FC236}">
                <a16:creationId xmlns:a16="http://schemas.microsoft.com/office/drawing/2014/main" id="{8A4BD7FF-0151-4BBD-B82F-176ECE915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344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28" name="Oval 528">
            <a:extLst>
              <a:ext uri="{FF2B5EF4-FFF2-40B4-BE49-F238E27FC236}">
                <a16:creationId xmlns:a16="http://schemas.microsoft.com/office/drawing/2014/main" id="{83D1D220-F61E-4903-8951-B87205F4A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" y="3392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29" name="Oval 529">
            <a:extLst>
              <a:ext uri="{FF2B5EF4-FFF2-40B4-BE49-F238E27FC236}">
                <a16:creationId xmlns:a16="http://schemas.microsoft.com/office/drawing/2014/main" id="{40D2D02E-9871-4091-B29F-E1E59FF7B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3400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30" name="Oval 530">
            <a:extLst>
              <a:ext uri="{FF2B5EF4-FFF2-40B4-BE49-F238E27FC236}">
                <a16:creationId xmlns:a16="http://schemas.microsoft.com/office/drawing/2014/main" id="{5228B618-7D0C-4F0E-922C-7CA0ADB46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3286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31" name="Oval 531">
            <a:extLst>
              <a:ext uri="{FF2B5EF4-FFF2-40B4-BE49-F238E27FC236}">
                <a16:creationId xmlns:a16="http://schemas.microsoft.com/office/drawing/2014/main" id="{57910834-6A6D-4603-80C8-4972B2660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4400" y="3171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32" name="Oval 532">
            <a:extLst>
              <a:ext uri="{FF2B5EF4-FFF2-40B4-BE49-F238E27FC236}">
                <a16:creationId xmlns:a16="http://schemas.microsoft.com/office/drawing/2014/main" id="{B5D58323-B91C-4664-BD84-4AFC6C08D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0438" y="3370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33" name="Oval 533">
            <a:extLst>
              <a:ext uri="{FF2B5EF4-FFF2-40B4-BE49-F238E27FC236}">
                <a16:creationId xmlns:a16="http://schemas.microsoft.com/office/drawing/2014/main" id="{0E258D83-97B5-4B79-9223-7E0A22744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2838" y="3157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34" name="Oval 534">
            <a:extLst>
              <a:ext uri="{FF2B5EF4-FFF2-40B4-BE49-F238E27FC236}">
                <a16:creationId xmlns:a16="http://schemas.microsoft.com/office/drawing/2014/main" id="{A0DE31C6-7D50-4798-9846-8A2046A78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0600" y="3255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35" name="Oval 535">
            <a:extLst>
              <a:ext uri="{FF2B5EF4-FFF2-40B4-BE49-F238E27FC236}">
                <a16:creationId xmlns:a16="http://schemas.microsoft.com/office/drawing/2014/main" id="{837ADCBC-7082-4D39-AFAD-3E9C3F13A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525" y="34607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36" name="Oval 536">
            <a:extLst>
              <a:ext uri="{FF2B5EF4-FFF2-40B4-BE49-F238E27FC236}">
                <a16:creationId xmlns:a16="http://schemas.microsoft.com/office/drawing/2014/main" id="{12FFDB28-4618-4153-85B3-6686D6970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4563" y="3294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37" name="Oval 537">
            <a:extLst>
              <a:ext uri="{FF2B5EF4-FFF2-40B4-BE49-F238E27FC236}">
                <a16:creationId xmlns:a16="http://schemas.microsoft.com/office/drawing/2014/main" id="{8D1CBD13-EBA9-4C90-99C9-471148834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344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38" name="Oval 538">
            <a:extLst>
              <a:ext uri="{FF2B5EF4-FFF2-40B4-BE49-F238E27FC236}">
                <a16:creationId xmlns:a16="http://schemas.microsoft.com/office/drawing/2014/main" id="{30B074EB-1F73-4B64-8934-71640F0CE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6638" y="3438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39" name="Oval 539">
            <a:extLst>
              <a:ext uri="{FF2B5EF4-FFF2-40B4-BE49-F238E27FC236}">
                <a16:creationId xmlns:a16="http://schemas.microsoft.com/office/drawing/2014/main" id="{229CA884-E0D2-4060-B68C-58A824F76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6800" y="3324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40" name="Oval 540">
            <a:extLst>
              <a:ext uri="{FF2B5EF4-FFF2-40B4-BE49-F238E27FC236}">
                <a16:creationId xmlns:a16="http://schemas.microsoft.com/office/drawing/2014/main" id="{8FEFF4AF-FEC2-40F8-AAB6-9BEE99D29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0" y="3408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41" name="Oval 541">
            <a:extLst>
              <a:ext uri="{FF2B5EF4-FFF2-40B4-BE49-F238E27FC236}">
                <a16:creationId xmlns:a16="http://schemas.microsoft.com/office/drawing/2014/main" id="{EA798F99-FEFA-4D6F-9FA5-ECA0F22FB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4746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42" name="Oval 542">
            <a:extLst>
              <a:ext uri="{FF2B5EF4-FFF2-40B4-BE49-F238E27FC236}">
                <a16:creationId xmlns:a16="http://schemas.microsoft.com/office/drawing/2014/main" id="{747020B9-C20F-4658-9349-E8C99AAEE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4686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43" name="Oval 543">
            <a:extLst>
              <a:ext uri="{FF2B5EF4-FFF2-40B4-BE49-F238E27FC236}">
                <a16:creationId xmlns:a16="http://schemas.microsoft.com/office/drawing/2014/main" id="{FA527B5D-8766-4037-B2BC-4B6792C92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2138" y="4632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44" name="Oval 544">
            <a:extLst>
              <a:ext uri="{FF2B5EF4-FFF2-40B4-BE49-F238E27FC236}">
                <a16:creationId xmlns:a16="http://schemas.microsoft.com/office/drawing/2014/main" id="{1F48521B-791C-48E5-BDAB-4221E10DD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478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45" name="Oval 545">
            <a:extLst>
              <a:ext uri="{FF2B5EF4-FFF2-40B4-BE49-F238E27FC236}">
                <a16:creationId xmlns:a16="http://schemas.microsoft.com/office/drawing/2014/main" id="{8D910962-3B76-4632-95EE-861BD9A6E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46" name="Oval 546">
            <a:extLst>
              <a:ext uri="{FF2B5EF4-FFF2-40B4-BE49-F238E27FC236}">
                <a16:creationId xmlns:a16="http://schemas.microsoft.com/office/drawing/2014/main" id="{06CD5D2B-B853-44B5-A9B1-6D9DEAF9B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0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47" name="Oval 547">
            <a:extLst>
              <a:ext uri="{FF2B5EF4-FFF2-40B4-BE49-F238E27FC236}">
                <a16:creationId xmlns:a16="http://schemas.microsoft.com/office/drawing/2014/main" id="{8E01B84A-8C6B-452D-9A35-C792C9A1B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0" y="4770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48" name="Oval 548">
            <a:extLst>
              <a:ext uri="{FF2B5EF4-FFF2-40B4-BE49-F238E27FC236}">
                <a16:creationId xmlns:a16="http://schemas.microsoft.com/office/drawing/2014/main" id="{E69D5192-A6BA-451B-ACF9-A697DF680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7213" y="471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49" name="Oval 549">
            <a:extLst>
              <a:ext uri="{FF2B5EF4-FFF2-40B4-BE49-F238E27FC236}">
                <a16:creationId xmlns:a16="http://schemas.microsoft.com/office/drawing/2014/main" id="{71B057F2-0DB6-48C2-A3A1-02F7D832E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7888" y="4724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50" name="Oval 550">
            <a:extLst>
              <a:ext uri="{FF2B5EF4-FFF2-40B4-BE49-F238E27FC236}">
                <a16:creationId xmlns:a16="http://schemas.microsoft.com/office/drawing/2014/main" id="{C292CE92-3DC7-48CE-A96B-68E6ECBEE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125" y="4610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51" name="Oval 551">
            <a:extLst>
              <a:ext uri="{FF2B5EF4-FFF2-40B4-BE49-F238E27FC236}">
                <a16:creationId xmlns:a16="http://schemas.microsoft.com/office/drawing/2014/main" id="{FA07A58D-BF2E-4A0A-B75A-39D95C860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9288" y="4495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52" name="Oval 552">
            <a:extLst>
              <a:ext uri="{FF2B5EF4-FFF2-40B4-BE49-F238E27FC236}">
                <a16:creationId xmlns:a16="http://schemas.microsoft.com/office/drawing/2014/main" id="{BDD0720E-F87E-4381-9058-AD759D98A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5325" y="46942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53" name="Oval 553">
            <a:extLst>
              <a:ext uri="{FF2B5EF4-FFF2-40B4-BE49-F238E27FC236}">
                <a16:creationId xmlns:a16="http://schemas.microsoft.com/office/drawing/2014/main" id="{AB3834E7-2517-4B4F-AD18-F0B7B3B20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481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54" name="Oval 554">
            <a:extLst>
              <a:ext uri="{FF2B5EF4-FFF2-40B4-BE49-F238E27FC236}">
                <a16:creationId xmlns:a16="http://schemas.microsoft.com/office/drawing/2014/main" id="{27D453CD-6B53-4F29-B896-F82FA9C5A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5488" y="45799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55" name="Oval 555">
            <a:extLst>
              <a:ext uri="{FF2B5EF4-FFF2-40B4-BE49-F238E27FC236}">
                <a16:creationId xmlns:a16="http://schemas.microsoft.com/office/drawing/2014/main" id="{888AD747-5E6D-4C1D-8463-DAB1698AD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4784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56" name="Oval 556">
            <a:extLst>
              <a:ext uri="{FF2B5EF4-FFF2-40B4-BE49-F238E27FC236}">
                <a16:creationId xmlns:a16="http://schemas.microsoft.com/office/drawing/2014/main" id="{283B4742-2DD1-41EB-BDB3-7DED1F4D4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0" y="46180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57" name="Oval 557">
            <a:extLst>
              <a:ext uri="{FF2B5EF4-FFF2-40B4-BE49-F238E27FC236}">
                <a16:creationId xmlns:a16="http://schemas.microsoft.com/office/drawing/2014/main" id="{0D2424E2-A846-48AD-866C-A9670FC8C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0" y="4770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58" name="Oval 558">
            <a:extLst>
              <a:ext uri="{FF2B5EF4-FFF2-40B4-BE49-F238E27FC236}">
                <a16:creationId xmlns:a16="http://schemas.microsoft.com/office/drawing/2014/main" id="{4D5CDAE6-A33C-440D-9641-D846C5DFB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525" y="4762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59" name="Oval 559">
            <a:extLst>
              <a:ext uri="{FF2B5EF4-FFF2-40B4-BE49-F238E27FC236}">
                <a16:creationId xmlns:a16="http://schemas.microsoft.com/office/drawing/2014/main" id="{387DAC35-0E5E-48C0-85D2-9A65836A3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1688" y="46482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60" name="Oval 560">
            <a:extLst>
              <a:ext uri="{FF2B5EF4-FFF2-40B4-BE49-F238E27FC236}">
                <a16:creationId xmlns:a16="http://schemas.microsoft.com/office/drawing/2014/main" id="{70760989-00CC-4A86-920F-347939751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7888" y="4732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61" name="Oval 561">
            <a:extLst>
              <a:ext uri="{FF2B5EF4-FFF2-40B4-BE49-F238E27FC236}">
                <a16:creationId xmlns:a16="http://schemas.microsoft.com/office/drawing/2014/main" id="{6ED3C783-7F40-4CF2-B1BB-46E905BE2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560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62" name="Oval 562">
            <a:extLst>
              <a:ext uri="{FF2B5EF4-FFF2-40B4-BE49-F238E27FC236}">
                <a16:creationId xmlns:a16="http://schemas.microsoft.com/office/drawing/2014/main" id="{3D1F128D-4ECE-408E-A443-0580B97A3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325" y="3763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63" name="Oval 563">
            <a:extLst>
              <a:ext uri="{FF2B5EF4-FFF2-40B4-BE49-F238E27FC236}">
                <a16:creationId xmlns:a16="http://schemas.microsoft.com/office/drawing/2014/main" id="{3E09E7AE-97CF-4E30-A646-E7934D3F5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5972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64" name="Oval 564">
            <a:extLst>
              <a:ext uri="{FF2B5EF4-FFF2-40B4-BE49-F238E27FC236}">
                <a16:creationId xmlns:a16="http://schemas.microsoft.com/office/drawing/2014/main" id="{1A9FC85B-9609-4347-8FAF-9C3967F60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3749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65" name="Oval 565">
            <a:extLst>
              <a:ext uri="{FF2B5EF4-FFF2-40B4-BE49-F238E27FC236}">
                <a16:creationId xmlns:a16="http://schemas.microsoft.com/office/drawing/2014/main" id="{93DCD827-4449-4B4F-860D-666B3D869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7575" y="3600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66" name="Oval 566">
            <a:extLst>
              <a:ext uri="{FF2B5EF4-FFF2-40B4-BE49-F238E27FC236}">
                <a16:creationId xmlns:a16="http://schemas.microsoft.com/office/drawing/2014/main" id="{55B71669-11D0-4385-9A36-CB748DD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3695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67" name="Oval 567">
            <a:extLst>
              <a:ext uri="{FF2B5EF4-FFF2-40B4-BE49-F238E27FC236}">
                <a16:creationId xmlns:a16="http://schemas.microsoft.com/office/drawing/2014/main" id="{6DEC680E-48EF-4748-BC28-58F14B24C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3163" y="3589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68" name="Oval 568">
            <a:extLst>
              <a:ext uri="{FF2B5EF4-FFF2-40B4-BE49-F238E27FC236}">
                <a16:creationId xmlns:a16="http://schemas.microsoft.com/office/drawing/2014/main" id="{5D10A88F-A408-4932-9F3A-5EC26F928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5563" y="3665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69" name="Oval 569">
            <a:extLst>
              <a:ext uri="{FF2B5EF4-FFF2-40B4-BE49-F238E27FC236}">
                <a16:creationId xmlns:a16="http://schemas.microsoft.com/office/drawing/2014/main" id="{F760F733-C354-4242-BB00-9D0D3A57A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3650" y="3649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70" name="Oval 570">
            <a:extLst>
              <a:ext uri="{FF2B5EF4-FFF2-40B4-BE49-F238E27FC236}">
                <a16:creationId xmlns:a16="http://schemas.microsoft.com/office/drawing/2014/main" id="{7C0A4B11-3ADF-4B37-9BFA-BC50E9A8C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1400" y="36909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71" name="Oval 571">
            <a:extLst>
              <a:ext uri="{FF2B5EF4-FFF2-40B4-BE49-F238E27FC236}">
                <a16:creationId xmlns:a16="http://schemas.microsoft.com/office/drawing/2014/main" id="{1DE7CF8F-0322-47B8-85E8-BC203455F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325" y="37639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72" name="Oval 572">
            <a:extLst>
              <a:ext uri="{FF2B5EF4-FFF2-40B4-BE49-F238E27FC236}">
                <a16:creationId xmlns:a16="http://schemas.microsoft.com/office/drawing/2014/main" id="{D2BC5299-9010-4898-AF72-5BE7BC4E1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5725" y="39163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73" name="Oval 573">
            <a:extLst>
              <a:ext uri="{FF2B5EF4-FFF2-40B4-BE49-F238E27FC236}">
                <a16:creationId xmlns:a16="http://schemas.microsoft.com/office/drawing/2014/main" id="{2F2E0FCA-0AA0-4F4E-A15F-944E6FBD1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5725" y="35512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74" name="Oval 574">
            <a:extLst>
              <a:ext uri="{FF2B5EF4-FFF2-40B4-BE49-F238E27FC236}">
                <a16:creationId xmlns:a16="http://schemas.microsoft.com/office/drawing/2014/main" id="{3335F77E-54E3-4BD6-8866-15F9B438A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5972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75" name="Oval 575">
            <a:extLst>
              <a:ext uri="{FF2B5EF4-FFF2-40B4-BE49-F238E27FC236}">
                <a16:creationId xmlns:a16="http://schemas.microsoft.com/office/drawing/2014/main" id="{8067A51C-960B-41B9-B55B-09CD39D4B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37496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76" name="Oval 576">
            <a:extLst>
              <a:ext uri="{FF2B5EF4-FFF2-40B4-BE49-F238E27FC236}">
                <a16:creationId xmlns:a16="http://schemas.microsoft.com/office/drawing/2014/main" id="{2733432B-099B-4422-BA5F-6EECB9F62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3695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77" name="Oval 577">
            <a:extLst>
              <a:ext uri="{FF2B5EF4-FFF2-40B4-BE49-F238E27FC236}">
                <a16:creationId xmlns:a16="http://schemas.microsoft.com/office/drawing/2014/main" id="{355E59BA-8E8A-4BCD-92C7-9EB1907E1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38481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78" name="Oval 578">
            <a:extLst>
              <a:ext uri="{FF2B5EF4-FFF2-40B4-BE49-F238E27FC236}">
                <a16:creationId xmlns:a16="http://schemas.microsoft.com/office/drawing/2014/main" id="{F84D9983-0597-4DDD-AD0E-89C33A8B3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35591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79" name="Oval 579">
            <a:extLst>
              <a:ext uri="{FF2B5EF4-FFF2-40B4-BE49-F238E27FC236}">
                <a16:creationId xmlns:a16="http://schemas.microsoft.com/office/drawing/2014/main" id="{1B2D71D0-45B3-46F8-96CF-0D148012C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1925" y="36353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80" name="Oval 580">
            <a:extLst>
              <a:ext uri="{FF2B5EF4-FFF2-40B4-BE49-F238E27FC236}">
                <a16:creationId xmlns:a16="http://schemas.microsoft.com/office/drawing/2014/main" id="{F72014D3-C0BC-4CC6-81DF-2B8899079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9200" y="35512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81" name="Oval 581">
            <a:extLst>
              <a:ext uri="{FF2B5EF4-FFF2-40B4-BE49-F238E27FC236}">
                <a16:creationId xmlns:a16="http://schemas.microsoft.com/office/drawing/2014/main" id="{D026E5F0-E29D-485A-A6AA-48F0D4D16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0" y="40290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82" name="Oval 582">
            <a:extLst>
              <a:ext uri="{FF2B5EF4-FFF2-40B4-BE49-F238E27FC236}">
                <a16:creationId xmlns:a16="http://schemas.microsoft.com/office/drawing/2014/main" id="{6D7AF4B3-46A6-41E1-8561-4ABCD1821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338" y="39751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83" name="Oval 583">
            <a:extLst>
              <a:ext uri="{FF2B5EF4-FFF2-40B4-BE49-F238E27FC236}">
                <a16:creationId xmlns:a16="http://schemas.microsoft.com/office/drawing/2014/main" id="{7E774B04-0BE9-41CA-9C6D-2728E39AF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4127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84" name="Oval 584">
            <a:extLst>
              <a:ext uri="{FF2B5EF4-FFF2-40B4-BE49-F238E27FC236}">
                <a16:creationId xmlns:a16="http://schemas.microsoft.com/office/drawing/2014/main" id="{2B638DFE-38DD-4198-B5E1-6DF5B3267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8013" y="42037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85" name="Oval 585">
            <a:extLst>
              <a:ext uri="{FF2B5EF4-FFF2-40B4-BE49-F238E27FC236}">
                <a16:creationId xmlns:a16="http://schemas.microsoft.com/office/drawing/2014/main" id="{BF08DDDC-2065-4EBF-8718-70646CBCF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0" y="41735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86" name="Oval 586">
            <a:extLst>
              <a:ext uri="{FF2B5EF4-FFF2-40B4-BE49-F238E27FC236}">
                <a16:creationId xmlns:a16="http://schemas.microsoft.com/office/drawing/2014/main" id="{DB3F4630-8B2A-45FD-8FC0-7FA6FCB2B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0" y="3808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87" name="Oval 587">
            <a:extLst>
              <a:ext uri="{FF2B5EF4-FFF2-40B4-BE49-F238E27FC236}">
                <a16:creationId xmlns:a16="http://schemas.microsoft.com/office/drawing/2014/main" id="{96C4033A-F346-49D6-AB50-2E280A637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3960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88" name="Oval 588">
            <a:extLst>
              <a:ext uri="{FF2B5EF4-FFF2-40B4-BE49-F238E27FC236}">
                <a16:creationId xmlns:a16="http://schemas.microsoft.com/office/drawing/2014/main" id="{9CCFE30E-3F13-45FC-8496-C7FA6587B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113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89" name="Oval 589">
            <a:extLst>
              <a:ext uri="{FF2B5EF4-FFF2-40B4-BE49-F238E27FC236}">
                <a16:creationId xmlns:a16="http://schemas.microsoft.com/office/drawing/2014/main" id="{DE5A3C4E-8FA1-45D0-B789-06C6D90E9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6450" y="4189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90" name="Oval 590">
            <a:extLst>
              <a:ext uri="{FF2B5EF4-FFF2-40B4-BE49-F238E27FC236}">
                <a16:creationId xmlns:a16="http://schemas.microsoft.com/office/drawing/2014/main" id="{96735B0F-101E-462A-A5DF-27485329C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9413" y="40592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91" name="Oval 591">
            <a:extLst>
              <a:ext uri="{FF2B5EF4-FFF2-40B4-BE49-F238E27FC236}">
                <a16:creationId xmlns:a16="http://schemas.microsoft.com/office/drawing/2014/main" id="{721F0141-5321-4D7F-868B-C3126C457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4211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92" name="Oval 592">
            <a:extLst>
              <a:ext uri="{FF2B5EF4-FFF2-40B4-BE49-F238E27FC236}">
                <a16:creationId xmlns:a16="http://schemas.microsoft.com/office/drawing/2014/main" id="{33B364A7-F84F-4EE5-9D09-764CA8A0B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0088" y="40671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93" name="Oval 593">
            <a:extLst>
              <a:ext uri="{FF2B5EF4-FFF2-40B4-BE49-F238E27FC236}">
                <a16:creationId xmlns:a16="http://schemas.microsoft.com/office/drawing/2014/main" id="{49DDE90B-B860-47FB-B1FF-031920583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275" y="3641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94" name="Oval 594">
            <a:extLst>
              <a:ext uri="{FF2B5EF4-FFF2-40B4-BE49-F238E27FC236}">
                <a16:creationId xmlns:a16="http://schemas.microsoft.com/office/drawing/2014/main" id="{6227321E-EE9A-46F5-83C1-4F1A608EF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1488" y="42037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95" name="Oval 595">
            <a:extLst>
              <a:ext uri="{FF2B5EF4-FFF2-40B4-BE49-F238E27FC236}">
                <a16:creationId xmlns:a16="http://schemas.microsoft.com/office/drawing/2014/main" id="{F88B2718-73D5-4CBD-A586-499B5AC96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1488" y="38385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96" name="Oval 596">
            <a:extLst>
              <a:ext uri="{FF2B5EF4-FFF2-40B4-BE49-F238E27FC236}">
                <a16:creationId xmlns:a16="http://schemas.microsoft.com/office/drawing/2014/main" id="{F23791FF-1057-476B-BC84-FE13A3389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525" y="40370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97" name="Oval 597">
            <a:extLst>
              <a:ext uri="{FF2B5EF4-FFF2-40B4-BE49-F238E27FC236}">
                <a16:creationId xmlns:a16="http://schemas.microsoft.com/office/drawing/2014/main" id="{2941EC04-541D-4CE8-91BD-934C03B76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4189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98" name="Oval 598">
            <a:extLst>
              <a:ext uri="{FF2B5EF4-FFF2-40B4-BE49-F238E27FC236}">
                <a16:creationId xmlns:a16="http://schemas.microsoft.com/office/drawing/2014/main" id="{BB03F959-803B-4ABA-B067-BBB156AC4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3824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599" name="Oval 599">
            <a:extLst>
              <a:ext uri="{FF2B5EF4-FFF2-40B4-BE49-F238E27FC236}">
                <a16:creationId xmlns:a16="http://schemas.microsoft.com/office/drawing/2014/main" id="{4164722E-E15D-42D1-80F8-5AC432AB9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838" y="3962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00" name="Oval 600">
            <a:extLst>
              <a:ext uri="{FF2B5EF4-FFF2-40B4-BE49-F238E27FC236}">
                <a16:creationId xmlns:a16="http://schemas.microsoft.com/office/drawing/2014/main" id="{A6981993-93F2-4B89-AB5E-4CD5F7C9F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4725" y="4129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01" name="Oval 601">
            <a:extLst>
              <a:ext uri="{FF2B5EF4-FFF2-40B4-BE49-F238E27FC236}">
                <a16:creationId xmlns:a16="http://schemas.microsoft.com/office/drawing/2014/main" id="{B73C4D60-3211-4345-B024-D060E4A18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688" y="3922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02" name="Oval 602">
            <a:extLst>
              <a:ext uri="{FF2B5EF4-FFF2-40B4-BE49-F238E27FC236}">
                <a16:creationId xmlns:a16="http://schemas.microsoft.com/office/drawing/2014/main" id="{81AD18DE-E57D-45B0-89B0-D7C312505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0290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03" name="Oval 603">
            <a:extLst>
              <a:ext uri="{FF2B5EF4-FFF2-40B4-BE49-F238E27FC236}">
                <a16:creationId xmlns:a16="http://schemas.microsoft.com/office/drawing/2014/main" id="{03EBFDCD-E054-461E-920D-16F986454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613" y="4127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04" name="Oval 604">
            <a:extLst>
              <a:ext uri="{FF2B5EF4-FFF2-40B4-BE49-F238E27FC236}">
                <a16:creationId xmlns:a16="http://schemas.microsoft.com/office/drawing/2014/main" id="{25E80A0B-582F-452C-AE20-846F0A77D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39608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05" name="Oval 605">
            <a:extLst>
              <a:ext uri="{FF2B5EF4-FFF2-40B4-BE49-F238E27FC236}">
                <a16:creationId xmlns:a16="http://schemas.microsoft.com/office/drawing/2014/main" id="{E6AEA0E4-EB4A-4643-AFBD-2415FCD6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4050" y="41132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06" name="Oval 606">
            <a:extLst>
              <a:ext uri="{FF2B5EF4-FFF2-40B4-BE49-F238E27FC236}">
                <a16:creationId xmlns:a16="http://schemas.microsoft.com/office/drawing/2014/main" id="{927768EB-2CD7-493E-AA22-B6F1F479D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1813" y="4211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07" name="Oval 607">
            <a:extLst>
              <a:ext uri="{FF2B5EF4-FFF2-40B4-BE49-F238E27FC236}">
                <a16:creationId xmlns:a16="http://schemas.microsoft.com/office/drawing/2014/main" id="{C232427B-4ED2-41A5-8FF9-707DD69B8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3725" y="41052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08" name="Oval 608">
            <a:extLst>
              <a:ext uri="{FF2B5EF4-FFF2-40B4-BE49-F238E27FC236}">
                <a16:creationId xmlns:a16="http://schemas.microsoft.com/office/drawing/2014/main" id="{D7075A04-677D-4F11-A7B4-15B883C95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3888" y="39909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09" name="Oval 609">
            <a:extLst>
              <a:ext uri="{FF2B5EF4-FFF2-40B4-BE49-F238E27FC236}">
                <a16:creationId xmlns:a16="http://schemas.microsoft.com/office/drawing/2014/main" id="{06C3C411-4EDF-4E3C-BF5B-F82CD4F82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4189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10" name="Oval 610">
            <a:extLst>
              <a:ext uri="{FF2B5EF4-FFF2-40B4-BE49-F238E27FC236}">
                <a16:creationId xmlns:a16="http://schemas.microsoft.com/office/drawing/2014/main" id="{9C334ACC-9CBF-490F-82A6-3F18C6565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25" y="40227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11" name="Oval 611">
            <a:extLst>
              <a:ext uri="{FF2B5EF4-FFF2-40B4-BE49-F238E27FC236}">
                <a16:creationId xmlns:a16="http://schemas.microsoft.com/office/drawing/2014/main" id="{0F908AD6-EA39-4266-98E8-E10CF2DBD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8038" y="39671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12" name="Oval 612">
            <a:extLst>
              <a:ext uri="{FF2B5EF4-FFF2-40B4-BE49-F238E27FC236}">
                <a16:creationId xmlns:a16="http://schemas.microsoft.com/office/drawing/2014/main" id="{3CD13ED9-0091-4E19-B60E-B2D947A86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3" y="41148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13" name="Oval 613">
            <a:extLst>
              <a:ext uri="{FF2B5EF4-FFF2-40B4-BE49-F238E27FC236}">
                <a16:creationId xmlns:a16="http://schemas.microsoft.com/office/drawing/2014/main" id="{2232E5E0-3F92-4F6A-9F2E-C0016EF3C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0088" y="4075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14" name="Oval 614">
            <a:extLst>
              <a:ext uri="{FF2B5EF4-FFF2-40B4-BE49-F238E27FC236}">
                <a16:creationId xmlns:a16="http://schemas.microsoft.com/office/drawing/2014/main" id="{0D4372B7-722C-4A04-8920-7FA7F19B9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788" y="3667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15" name="Oval 615">
            <a:extLst>
              <a:ext uri="{FF2B5EF4-FFF2-40B4-BE49-F238E27FC236}">
                <a16:creationId xmlns:a16="http://schemas.microsoft.com/office/drawing/2014/main" id="{206FBD43-9473-4C66-93AD-1A35FA5FE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275" y="3613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16" name="Oval 616">
            <a:extLst>
              <a:ext uri="{FF2B5EF4-FFF2-40B4-BE49-F238E27FC236}">
                <a16:creationId xmlns:a16="http://schemas.microsoft.com/office/drawing/2014/main" id="{8F9A997B-0071-414F-85F2-88703BDE3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188" y="3446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17" name="Oval 617">
            <a:extLst>
              <a:ext uri="{FF2B5EF4-FFF2-40B4-BE49-F238E27FC236}">
                <a16:creationId xmlns:a16="http://schemas.microsoft.com/office/drawing/2014/main" id="{1724A6BC-2812-4EB6-9A38-5AA589F7F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18" name="Oval 618">
            <a:extLst>
              <a:ext uri="{FF2B5EF4-FFF2-40B4-BE49-F238E27FC236}">
                <a16:creationId xmlns:a16="http://schemas.microsoft.com/office/drawing/2014/main" id="{88550E0B-9205-4794-9BFE-B88F2033E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988" y="3751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19" name="Oval 619">
            <a:extLst>
              <a:ext uri="{FF2B5EF4-FFF2-40B4-BE49-F238E27FC236}">
                <a16:creationId xmlns:a16="http://schemas.microsoft.com/office/drawing/2014/main" id="{A4817B3E-A839-48AC-B71E-F6B5BE1AB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0350" y="3697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20" name="Oval 620">
            <a:extLst>
              <a:ext uri="{FF2B5EF4-FFF2-40B4-BE49-F238E27FC236}">
                <a16:creationId xmlns:a16="http://schemas.microsoft.com/office/drawing/2014/main" id="{EE1EA95D-5046-43D9-9064-0F7B3CB56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3705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21" name="Oval 621">
            <a:extLst>
              <a:ext uri="{FF2B5EF4-FFF2-40B4-BE49-F238E27FC236}">
                <a16:creationId xmlns:a16="http://schemas.microsoft.com/office/drawing/2014/main" id="{60E95B16-73BD-45CB-AAD4-587645217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2263" y="35909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22" name="Oval 622">
            <a:extLst>
              <a:ext uri="{FF2B5EF4-FFF2-40B4-BE49-F238E27FC236}">
                <a16:creationId xmlns:a16="http://schemas.microsoft.com/office/drawing/2014/main" id="{89211FEA-A8E1-497E-8DF5-56DE9F3AC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2425" y="3476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23" name="Oval 623">
            <a:extLst>
              <a:ext uri="{FF2B5EF4-FFF2-40B4-BE49-F238E27FC236}">
                <a16:creationId xmlns:a16="http://schemas.microsoft.com/office/drawing/2014/main" id="{DB60F508-7AC9-4BE8-A527-665EC0BB9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3675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24" name="Oval 624">
            <a:extLst>
              <a:ext uri="{FF2B5EF4-FFF2-40B4-BE49-F238E27FC236}">
                <a16:creationId xmlns:a16="http://schemas.microsoft.com/office/drawing/2014/main" id="{2FBC3202-05D5-4FE9-8B3C-1361AD517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563" y="3560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25" name="Oval 625">
            <a:extLst>
              <a:ext uri="{FF2B5EF4-FFF2-40B4-BE49-F238E27FC236}">
                <a16:creationId xmlns:a16="http://schemas.microsoft.com/office/drawing/2014/main" id="{8196F4A7-0FA9-45A5-ACA8-7E6ABFF5E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2775" y="3600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26" name="Oval 626">
            <a:extLst>
              <a:ext uri="{FF2B5EF4-FFF2-40B4-BE49-F238E27FC236}">
                <a16:creationId xmlns:a16="http://schemas.microsoft.com/office/drawing/2014/main" id="{EBD7980A-FE7B-45DE-91DB-D3B18158A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5" y="3560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27" name="Oval 627">
            <a:extLst>
              <a:ext uri="{FF2B5EF4-FFF2-40B4-BE49-F238E27FC236}">
                <a16:creationId xmlns:a16="http://schemas.microsoft.com/office/drawing/2014/main" id="{582C628B-B82E-4ED3-8545-750D0CC0E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2588" y="3598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28" name="Oval 628">
            <a:extLst>
              <a:ext uri="{FF2B5EF4-FFF2-40B4-BE49-F238E27FC236}">
                <a16:creationId xmlns:a16="http://schemas.microsoft.com/office/drawing/2014/main" id="{4E1A7DC2-4A34-4C13-A77C-A2C53D11C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4988" y="3751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29" name="Oval 629">
            <a:extLst>
              <a:ext uri="{FF2B5EF4-FFF2-40B4-BE49-F238E27FC236}">
                <a16:creationId xmlns:a16="http://schemas.microsoft.com/office/drawing/2014/main" id="{77455DFE-8FC1-4902-B322-CA6669862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3743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30" name="Oval 630">
            <a:extLst>
              <a:ext uri="{FF2B5EF4-FFF2-40B4-BE49-F238E27FC236}">
                <a16:creationId xmlns:a16="http://schemas.microsoft.com/office/drawing/2014/main" id="{36A13C79-4DCF-4336-8C24-1508F0DC8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825" y="3629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31" name="Oval 631">
            <a:extLst>
              <a:ext uri="{FF2B5EF4-FFF2-40B4-BE49-F238E27FC236}">
                <a16:creationId xmlns:a16="http://schemas.microsoft.com/office/drawing/2014/main" id="{C8618DB5-45B8-4B2D-A6E5-2176AF79D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063" y="36607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32" name="Oval 632">
            <a:extLst>
              <a:ext uri="{FF2B5EF4-FFF2-40B4-BE49-F238E27FC236}">
                <a16:creationId xmlns:a16="http://schemas.microsoft.com/office/drawing/2014/main" id="{2368C766-E9F5-443F-8F94-C321476EF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3713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33" name="Oval 633">
            <a:extLst>
              <a:ext uri="{FF2B5EF4-FFF2-40B4-BE49-F238E27FC236}">
                <a16:creationId xmlns:a16="http://schemas.microsoft.com/office/drawing/2014/main" id="{79D68EEC-75A5-48DF-A082-C4610EFD2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5563" y="4048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34" name="Oval 634">
            <a:extLst>
              <a:ext uri="{FF2B5EF4-FFF2-40B4-BE49-F238E27FC236}">
                <a16:creationId xmlns:a16="http://schemas.microsoft.com/office/drawing/2014/main" id="{80B88252-E120-4FE4-AA06-1C78EB343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2050" y="3994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35" name="Oval 635">
            <a:extLst>
              <a:ext uri="{FF2B5EF4-FFF2-40B4-BE49-F238E27FC236}">
                <a16:creationId xmlns:a16="http://schemas.microsoft.com/office/drawing/2014/main" id="{12A8CF27-C9A6-4551-8393-FD87D1FAD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38274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36" name="Oval 636">
            <a:extLst>
              <a:ext uri="{FF2B5EF4-FFF2-40B4-BE49-F238E27FC236}">
                <a16:creationId xmlns:a16="http://schemas.microsoft.com/office/drawing/2014/main" id="{53D41EDE-4195-48DE-8B63-C0817E2F1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979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37" name="Oval 637">
            <a:extLst>
              <a:ext uri="{FF2B5EF4-FFF2-40B4-BE49-F238E27FC236}">
                <a16:creationId xmlns:a16="http://schemas.microsoft.com/office/drawing/2014/main" id="{75A75ED0-851A-49AF-802B-3544F6E97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132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38" name="Oval 638">
            <a:extLst>
              <a:ext uri="{FF2B5EF4-FFF2-40B4-BE49-F238E27FC236}">
                <a16:creationId xmlns:a16="http://schemas.microsoft.com/office/drawing/2014/main" id="{E410670F-0958-4C70-A95C-D8F64E15B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4078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39" name="Oval 639">
            <a:extLst>
              <a:ext uri="{FF2B5EF4-FFF2-40B4-BE49-F238E27FC236}">
                <a16:creationId xmlns:a16="http://schemas.microsoft.com/office/drawing/2014/main" id="{F5C4AB37-8D32-49F5-8250-E64343C90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7800" y="4086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40" name="Oval 640">
            <a:extLst>
              <a:ext uri="{FF2B5EF4-FFF2-40B4-BE49-F238E27FC236}">
                <a16:creationId xmlns:a16="http://schemas.microsoft.com/office/drawing/2014/main" id="{A1E1A656-0B33-4C96-BB3F-2F6099F06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39719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41" name="Oval 641">
            <a:extLst>
              <a:ext uri="{FF2B5EF4-FFF2-40B4-BE49-F238E27FC236}">
                <a16:creationId xmlns:a16="http://schemas.microsoft.com/office/drawing/2014/main" id="{663E8996-1953-4D65-BA95-C1A370BB7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9200" y="3857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42" name="Oval 642">
            <a:extLst>
              <a:ext uri="{FF2B5EF4-FFF2-40B4-BE49-F238E27FC236}">
                <a16:creationId xmlns:a16="http://schemas.microsoft.com/office/drawing/2014/main" id="{8DCE9DBC-E389-48F1-BADF-2CBDF6A65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5238" y="40560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43" name="Oval 643">
            <a:extLst>
              <a:ext uri="{FF2B5EF4-FFF2-40B4-BE49-F238E27FC236}">
                <a16:creationId xmlns:a16="http://schemas.microsoft.com/office/drawing/2014/main" id="{CF1789B6-C04E-4553-A569-92D25EA3E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8" y="38433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44" name="Oval 644">
            <a:extLst>
              <a:ext uri="{FF2B5EF4-FFF2-40B4-BE49-F238E27FC236}">
                <a16:creationId xmlns:a16="http://schemas.microsoft.com/office/drawing/2014/main" id="{789A0FA5-B66F-49BD-8154-7B22CCCA1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0" y="39814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45" name="Oval 645">
            <a:extLst>
              <a:ext uri="{FF2B5EF4-FFF2-40B4-BE49-F238E27FC236}">
                <a16:creationId xmlns:a16="http://schemas.microsoft.com/office/drawing/2014/main" id="{8EB93C88-D1F4-4722-91CF-D2554E8BE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5400" y="39417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46" name="Oval 646">
            <a:extLst>
              <a:ext uri="{FF2B5EF4-FFF2-40B4-BE49-F238E27FC236}">
                <a16:creationId xmlns:a16="http://schemas.microsoft.com/office/drawing/2014/main" id="{8A28E63E-CC73-4E69-A2ED-E4318F14D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9363" y="39798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47" name="Oval 647">
            <a:extLst>
              <a:ext uri="{FF2B5EF4-FFF2-40B4-BE49-F238E27FC236}">
                <a16:creationId xmlns:a16="http://schemas.microsoft.com/office/drawing/2014/main" id="{DCB24A54-0B0A-4BF4-9426-DC012BBC1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1322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48" name="Oval 648">
            <a:extLst>
              <a:ext uri="{FF2B5EF4-FFF2-40B4-BE49-F238E27FC236}">
                <a16:creationId xmlns:a16="http://schemas.microsoft.com/office/drawing/2014/main" id="{16A85F8A-C255-4571-BA36-004988462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4124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49" name="Oval 649">
            <a:extLst>
              <a:ext uri="{FF2B5EF4-FFF2-40B4-BE49-F238E27FC236}">
                <a16:creationId xmlns:a16="http://schemas.microsoft.com/office/drawing/2014/main" id="{D943ED60-9599-425E-A25A-FD701A4B8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600" y="4010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50" name="Oval 650">
            <a:extLst>
              <a:ext uri="{FF2B5EF4-FFF2-40B4-BE49-F238E27FC236}">
                <a16:creationId xmlns:a16="http://schemas.microsoft.com/office/drawing/2014/main" id="{32664F85-3967-4B97-885A-ED82DEDFE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838" y="40417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51" name="Oval 651">
            <a:extLst>
              <a:ext uri="{FF2B5EF4-FFF2-40B4-BE49-F238E27FC236}">
                <a16:creationId xmlns:a16="http://schemas.microsoft.com/office/drawing/2014/main" id="{9A387C58-CA13-4157-AC7D-41B965C58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7800" y="40941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52" name="Oval 652">
            <a:extLst>
              <a:ext uri="{FF2B5EF4-FFF2-40B4-BE49-F238E27FC236}">
                <a16:creationId xmlns:a16="http://schemas.microsoft.com/office/drawing/2014/main" id="{972D93F0-EC88-44C7-B4AC-26F0D9A5D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8375" y="43815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53" name="Oval 653">
            <a:extLst>
              <a:ext uri="{FF2B5EF4-FFF2-40B4-BE49-F238E27FC236}">
                <a16:creationId xmlns:a16="http://schemas.microsoft.com/office/drawing/2014/main" id="{E6DB3447-77BD-4D2A-B707-1ECCEFA82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4863" y="43275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54" name="Oval 654">
            <a:extLst>
              <a:ext uri="{FF2B5EF4-FFF2-40B4-BE49-F238E27FC236}">
                <a16:creationId xmlns:a16="http://schemas.microsoft.com/office/drawing/2014/main" id="{948C691E-8B5A-4133-987C-EB1290337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9775" y="41608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55" name="Oval 655">
            <a:extLst>
              <a:ext uri="{FF2B5EF4-FFF2-40B4-BE49-F238E27FC236}">
                <a16:creationId xmlns:a16="http://schemas.microsoft.com/office/drawing/2014/main" id="{42DFC232-3E57-4746-9967-8F52CFEAD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3132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56" name="Oval 656">
            <a:extLst>
              <a:ext uri="{FF2B5EF4-FFF2-40B4-BE49-F238E27FC236}">
                <a16:creationId xmlns:a16="http://schemas.microsoft.com/office/drawing/2014/main" id="{31822FE3-2CD7-4D43-8958-EA119B57A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57" name="Oval 657">
            <a:extLst>
              <a:ext uri="{FF2B5EF4-FFF2-40B4-BE49-F238E27FC236}">
                <a16:creationId xmlns:a16="http://schemas.microsoft.com/office/drawing/2014/main" id="{E400D451-71F5-4D55-A6AB-47A251211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9938" y="44116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58" name="Oval 658">
            <a:extLst>
              <a:ext uri="{FF2B5EF4-FFF2-40B4-BE49-F238E27FC236}">
                <a16:creationId xmlns:a16="http://schemas.microsoft.com/office/drawing/2014/main" id="{AFCD240F-50E3-4517-9502-F62E1739E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0613" y="44196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59" name="Oval 659">
            <a:extLst>
              <a:ext uri="{FF2B5EF4-FFF2-40B4-BE49-F238E27FC236}">
                <a16:creationId xmlns:a16="http://schemas.microsoft.com/office/drawing/2014/main" id="{86D2ABE4-ABCA-4681-8773-C4452D421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1850" y="4305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60" name="Oval 660">
            <a:extLst>
              <a:ext uri="{FF2B5EF4-FFF2-40B4-BE49-F238E27FC236}">
                <a16:creationId xmlns:a16="http://schemas.microsoft.com/office/drawing/2014/main" id="{D7696BE1-68F7-4310-A349-1696E9379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2013" y="41910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61" name="Oval 661">
            <a:extLst>
              <a:ext uri="{FF2B5EF4-FFF2-40B4-BE49-F238E27FC236}">
                <a16:creationId xmlns:a16="http://schemas.microsoft.com/office/drawing/2014/main" id="{B272317B-A6A9-4376-95C4-8B657B67D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050" y="43894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62" name="Oval 662">
            <a:extLst>
              <a:ext uri="{FF2B5EF4-FFF2-40B4-BE49-F238E27FC236}">
                <a16:creationId xmlns:a16="http://schemas.microsoft.com/office/drawing/2014/main" id="{CADA78D0-1DDA-40E7-83DB-DA44A8735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0450" y="41767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63" name="Oval 663">
            <a:extLst>
              <a:ext uri="{FF2B5EF4-FFF2-40B4-BE49-F238E27FC236}">
                <a16:creationId xmlns:a16="http://schemas.microsoft.com/office/drawing/2014/main" id="{1F86D89A-25ED-4DE0-AC85-0AB7B1C14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2363" y="43148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64" name="Oval 664">
            <a:extLst>
              <a:ext uri="{FF2B5EF4-FFF2-40B4-BE49-F238E27FC236}">
                <a16:creationId xmlns:a16="http://schemas.microsoft.com/office/drawing/2014/main" id="{DBEA0024-045A-4270-9A5F-F900CEA3D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8213" y="42751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65" name="Oval 665">
            <a:extLst>
              <a:ext uri="{FF2B5EF4-FFF2-40B4-BE49-F238E27FC236}">
                <a16:creationId xmlns:a16="http://schemas.microsoft.com/office/drawing/2014/main" id="{DF31BC60-3303-4CC3-895F-CB0EC9ED6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175" y="43132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66" name="Oval 666">
            <a:extLst>
              <a:ext uri="{FF2B5EF4-FFF2-40B4-BE49-F238E27FC236}">
                <a16:creationId xmlns:a16="http://schemas.microsoft.com/office/drawing/2014/main" id="{33039AA2-8913-4E94-BDCF-0CD06649F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5" y="44656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67" name="Oval 667">
            <a:extLst>
              <a:ext uri="{FF2B5EF4-FFF2-40B4-BE49-F238E27FC236}">
                <a16:creationId xmlns:a16="http://schemas.microsoft.com/office/drawing/2014/main" id="{41A23AF7-8686-47EE-B0EA-9F9F709B1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250" y="4457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68" name="Oval 668">
            <a:extLst>
              <a:ext uri="{FF2B5EF4-FFF2-40B4-BE49-F238E27FC236}">
                <a16:creationId xmlns:a16="http://schemas.microsoft.com/office/drawing/2014/main" id="{3D574115-B79F-44D0-9793-B04D17B75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4413" y="43434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69" name="Oval 669">
            <a:extLst>
              <a:ext uri="{FF2B5EF4-FFF2-40B4-BE49-F238E27FC236}">
                <a16:creationId xmlns:a16="http://schemas.microsoft.com/office/drawing/2014/main" id="{52A13D90-761C-485E-93D4-0FE16C047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650" y="4375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70" name="Oval 670">
            <a:extLst>
              <a:ext uri="{FF2B5EF4-FFF2-40B4-BE49-F238E27FC236}">
                <a16:creationId xmlns:a16="http://schemas.microsoft.com/office/drawing/2014/main" id="{4ADBE3E0-446C-4846-A2D4-DB84AB935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0613" y="44275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71" name="Oval 671">
            <a:extLst>
              <a:ext uri="{FF2B5EF4-FFF2-40B4-BE49-F238E27FC236}">
                <a16:creationId xmlns:a16="http://schemas.microsoft.com/office/drawing/2014/main" id="{781F3C8E-E379-4407-9A9B-C2AE573D6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025" y="42338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72" name="Oval 672">
            <a:extLst>
              <a:ext uri="{FF2B5EF4-FFF2-40B4-BE49-F238E27FC236}">
                <a16:creationId xmlns:a16="http://schemas.microsoft.com/office/drawing/2014/main" id="{7FD211CD-CA96-41BA-BC5A-02FC4B2E8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863" y="408463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73" name="Oval 673">
            <a:extLst>
              <a:ext uri="{FF2B5EF4-FFF2-40B4-BE49-F238E27FC236}">
                <a16:creationId xmlns:a16="http://schemas.microsoft.com/office/drawing/2014/main" id="{265A0F31-DA35-4BAD-8CCF-51265CF3F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40132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74" name="Oval 674">
            <a:extLst>
              <a:ext uri="{FF2B5EF4-FFF2-40B4-BE49-F238E27FC236}">
                <a16:creationId xmlns:a16="http://schemas.microsoft.com/office/drawing/2014/main" id="{DF18B1B8-3B23-4F8C-A19F-D3293410F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40576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75" name="Oval 675">
            <a:extLst>
              <a:ext uri="{FF2B5EF4-FFF2-40B4-BE49-F238E27FC236}">
                <a16:creationId xmlns:a16="http://schemas.microsoft.com/office/drawing/2014/main" id="{4D36DBF9-4ACE-4BBF-B91E-03D03421E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1225" y="4318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76" name="Oval 676">
            <a:extLst>
              <a:ext uri="{FF2B5EF4-FFF2-40B4-BE49-F238E27FC236}">
                <a16:creationId xmlns:a16="http://schemas.microsoft.com/office/drawing/2014/main" id="{F55E085A-1F0F-4A0C-8696-7059EFF0C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6588" y="42640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77" name="Oval 677">
            <a:extLst>
              <a:ext uri="{FF2B5EF4-FFF2-40B4-BE49-F238E27FC236}">
                <a16:creationId xmlns:a16="http://schemas.microsoft.com/office/drawing/2014/main" id="{A526BF87-BFED-44A7-ABE0-5807C9195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42719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78" name="Oval 678">
            <a:extLst>
              <a:ext uri="{FF2B5EF4-FFF2-40B4-BE49-F238E27FC236}">
                <a16:creationId xmlns:a16="http://schemas.microsoft.com/office/drawing/2014/main" id="{48648B1F-2D60-47F6-BF41-98904DC71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8500" y="415766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79" name="Oval 679">
            <a:extLst>
              <a:ext uri="{FF2B5EF4-FFF2-40B4-BE49-F238E27FC236}">
                <a16:creationId xmlns:a16="http://schemas.microsoft.com/office/drawing/2014/main" id="{644976E0-6D62-400A-AEF8-2099BB453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40433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80" name="Oval 680">
            <a:extLst>
              <a:ext uri="{FF2B5EF4-FFF2-40B4-BE49-F238E27FC236}">
                <a16:creationId xmlns:a16="http://schemas.microsoft.com/office/drawing/2014/main" id="{208188A2-2A6A-4F0D-A876-A53F48FD0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0" y="42418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81" name="Oval 681">
            <a:extLst>
              <a:ext uri="{FF2B5EF4-FFF2-40B4-BE49-F238E27FC236}">
                <a16:creationId xmlns:a16="http://schemas.microsoft.com/office/drawing/2014/main" id="{90A11089-7573-4757-9775-75805B16A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7100" y="402907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82" name="Oval 682">
            <a:extLst>
              <a:ext uri="{FF2B5EF4-FFF2-40B4-BE49-F238E27FC236}">
                <a16:creationId xmlns:a16="http://schemas.microsoft.com/office/drawing/2014/main" id="{ADBEE822-4C8A-4F59-83B2-D87E8013D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4167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83" name="Oval 683">
            <a:extLst>
              <a:ext uri="{FF2B5EF4-FFF2-40B4-BE49-F238E27FC236}">
                <a16:creationId xmlns:a16="http://schemas.microsoft.com/office/drawing/2014/main" id="{EEE36794-C11B-4AA7-BA20-19685BF8B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4863" y="41275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84" name="Oval 684">
            <a:extLst>
              <a:ext uri="{FF2B5EF4-FFF2-40B4-BE49-F238E27FC236}">
                <a16:creationId xmlns:a16="http://schemas.microsoft.com/office/drawing/2014/main" id="{87E5762B-2E64-4CB9-BD85-50FF64DEE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42513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85" name="Oval 685">
            <a:extLst>
              <a:ext uri="{FF2B5EF4-FFF2-40B4-BE49-F238E27FC236}">
                <a16:creationId xmlns:a16="http://schemas.microsoft.com/office/drawing/2014/main" id="{458ED084-D1BD-40AE-8DC6-04C5926D1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1225" y="43180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86" name="Oval 686">
            <a:extLst>
              <a:ext uri="{FF2B5EF4-FFF2-40B4-BE49-F238E27FC236}">
                <a16:creationId xmlns:a16="http://schemas.microsoft.com/office/drawing/2014/main" id="{C5F650EE-5540-4F63-ABD0-66D8C9CC8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900" y="46339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87" name="Oval 687">
            <a:extLst>
              <a:ext uri="{FF2B5EF4-FFF2-40B4-BE49-F238E27FC236}">
                <a16:creationId xmlns:a16="http://schemas.microsoft.com/office/drawing/2014/main" id="{3B0E3F1F-358A-41F7-B96C-520E61A50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419576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88" name="Oval 688">
            <a:extLst>
              <a:ext uri="{FF2B5EF4-FFF2-40B4-BE49-F238E27FC236}">
                <a16:creationId xmlns:a16="http://schemas.microsoft.com/office/drawing/2014/main" id="{8F8DA163-0B17-4DC1-9B15-14D6C276F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3300" y="42275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89" name="Oval 689">
            <a:extLst>
              <a:ext uri="{FF2B5EF4-FFF2-40B4-BE49-F238E27FC236}">
                <a16:creationId xmlns:a16="http://schemas.microsoft.com/office/drawing/2014/main" id="{E7D1D0CC-DC0F-4882-8749-42889605E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3" y="427990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90" name="Oval 709">
            <a:extLst>
              <a:ext uri="{FF2B5EF4-FFF2-40B4-BE49-F238E27FC236}">
                <a16:creationId xmlns:a16="http://schemas.microsoft.com/office/drawing/2014/main" id="{A4D381AA-3B4D-4E81-91B6-7639F3F37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3427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91" name="Oval 710">
            <a:extLst>
              <a:ext uri="{FF2B5EF4-FFF2-40B4-BE49-F238E27FC236}">
                <a16:creationId xmlns:a16="http://schemas.microsoft.com/office/drawing/2014/main" id="{42D0A88A-2C6D-4E21-8B41-D277F5CD97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32146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92" name="Oval 711">
            <a:extLst>
              <a:ext uri="{FF2B5EF4-FFF2-40B4-BE49-F238E27FC236}">
                <a16:creationId xmlns:a16="http://schemas.microsoft.com/office/drawing/2014/main" id="{3E031558-BFE8-4675-9A14-C2EC01BA3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31607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93" name="Oval 712">
            <a:extLst>
              <a:ext uri="{FF2B5EF4-FFF2-40B4-BE49-F238E27FC236}">
                <a16:creationId xmlns:a16="http://schemas.microsoft.com/office/drawing/2014/main" id="{6E958DF1-594B-4482-9FF5-99855231F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3313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94" name="Oval 713">
            <a:extLst>
              <a:ext uri="{FF2B5EF4-FFF2-40B4-BE49-F238E27FC236}">
                <a16:creationId xmlns:a16="http://schemas.microsoft.com/office/drawing/2014/main" id="{60A2EDAD-A950-4D82-BBD6-9FE70EE45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3389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95" name="Oval 714">
            <a:extLst>
              <a:ext uri="{FF2B5EF4-FFF2-40B4-BE49-F238E27FC236}">
                <a16:creationId xmlns:a16="http://schemas.microsoft.com/office/drawing/2014/main" id="{6B1B3DA3-59D6-4240-B0A2-8C4A12D9F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33591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96" name="Oval 715">
            <a:extLst>
              <a:ext uri="{FF2B5EF4-FFF2-40B4-BE49-F238E27FC236}">
                <a16:creationId xmlns:a16="http://schemas.microsoft.com/office/drawing/2014/main" id="{6890FEA6-7AF2-4A0E-B7B1-AFDBDF6F0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343535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97" name="Oval 716">
            <a:extLst>
              <a:ext uri="{FF2B5EF4-FFF2-40B4-BE49-F238E27FC236}">
                <a16:creationId xmlns:a16="http://schemas.microsoft.com/office/drawing/2014/main" id="{10943156-1CC7-4051-BA1A-C3CA8C670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2994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98" name="Oval 717">
            <a:extLst>
              <a:ext uri="{FF2B5EF4-FFF2-40B4-BE49-F238E27FC236}">
                <a16:creationId xmlns:a16="http://schemas.microsoft.com/office/drawing/2014/main" id="{351B30CE-F9AB-47B8-866C-236FBD2A6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3146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699" name="Oval 718">
            <a:extLst>
              <a:ext uri="{FF2B5EF4-FFF2-40B4-BE49-F238E27FC236}">
                <a16:creationId xmlns:a16="http://schemas.microsoft.com/office/drawing/2014/main" id="{7D14D03C-811D-4A5B-92C7-A1FC16155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00" name="Oval 719">
            <a:extLst>
              <a:ext uri="{FF2B5EF4-FFF2-40B4-BE49-F238E27FC236}">
                <a16:creationId xmlns:a16="http://schemas.microsoft.com/office/drawing/2014/main" id="{9B3CF5CF-3149-4B01-87AA-220DDDADB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375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01" name="Oval 720">
            <a:extLst>
              <a:ext uri="{FF2B5EF4-FFF2-40B4-BE49-F238E27FC236}">
                <a16:creationId xmlns:a16="http://schemas.microsoft.com/office/drawing/2014/main" id="{554297DF-4ACA-4D84-8933-651E78274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9413" y="32448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02" name="Oval 721">
            <a:extLst>
              <a:ext uri="{FF2B5EF4-FFF2-40B4-BE49-F238E27FC236}">
                <a16:creationId xmlns:a16="http://schemas.microsoft.com/office/drawing/2014/main" id="{7750CCF0-AD2D-4DFA-AECB-669485261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39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03" name="Oval 722">
            <a:extLst>
              <a:ext uri="{FF2B5EF4-FFF2-40B4-BE49-F238E27FC236}">
                <a16:creationId xmlns:a16="http://schemas.microsoft.com/office/drawing/2014/main" id="{86CBBEA7-46DB-4545-B697-989F3A0EE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32527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04" name="Oval 723">
            <a:extLst>
              <a:ext uri="{FF2B5EF4-FFF2-40B4-BE49-F238E27FC236}">
                <a16:creationId xmlns:a16="http://schemas.microsoft.com/office/drawing/2014/main" id="{10AD98EF-4B83-4B98-B672-D2C1E0B91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325" y="31384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05" name="Oval 724">
            <a:extLst>
              <a:ext uri="{FF2B5EF4-FFF2-40B4-BE49-F238E27FC236}">
                <a16:creationId xmlns:a16="http://schemas.microsoft.com/office/drawing/2014/main" id="{01991506-7767-49F6-9D01-497288280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33893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06" name="Oval 725">
            <a:extLst>
              <a:ext uri="{FF2B5EF4-FFF2-40B4-BE49-F238E27FC236}">
                <a16:creationId xmlns:a16="http://schemas.microsoft.com/office/drawing/2014/main" id="{ECE835D4-0128-4BE6-A205-75D165E0F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3024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07" name="Oval 726">
            <a:extLst>
              <a:ext uri="{FF2B5EF4-FFF2-40B4-BE49-F238E27FC236}">
                <a16:creationId xmlns:a16="http://schemas.microsoft.com/office/drawing/2014/main" id="{73FF5C8E-4642-4A51-B1B0-EB4C8E3C0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32226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08" name="Oval 727">
            <a:extLst>
              <a:ext uri="{FF2B5EF4-FFF2-40B4-BE49-F238E27FC236}">
                <a16:creationId xmlns:a16="http://schemas.microsoft.com/office/drawing/2014/main" id="{9751B8D3-2213-415A-9192-6FEC7569A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9925" y="3375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09" name="Oval 728">
            <a:extLst>
              <a:ext uri="{FF2B5EF4-FFF2-40B4-BE49-F238E27FC236}">
                <a16:creationId xmlns:a16="http://schemas.microsoft.com/office/drawing/2014/main" id="{7DD3F644-4ACC-42A7-8E4E-E03637BBE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9925" y="30099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10" name="Oval 729">
            <a:extLst>
              <a:ext uri="{FF2B5EF4-FFF2-40B4-BE49-F238E27FC236}">
                <a16:creationId xmlns:a16="http://schemas.microsoft.com/office/drawing/2014/main" id="{AAE0A31C-E6A9-4641-978A-FFA796D6E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1838" y="31480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11" name="Oval 730">
            <a:extLst>
              <a:ext uri="{FF2B5EF4-FFF2-40B4-BE49-F238E27FC236}">
                <a16:creationId xmlns:a16="http://schemas.microsoft.com/office/drawing/2014/main" id="{11A2158C-A4FF-4124-98CC-56D77E1D2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4725" y="33147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12" name="Oval 731">
            <a:extLst>
              <a:ext uri="{FF2B5EF4-FFF2-40B4-BE49-F238E27FC236}">
                <a16:creationId xmlns:a16="http://schemas.microsoft.com/office/drawing/2014/main" id="{AAE57548-B791-4273-8A7B-7603C0924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7688" y="31083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13" name="Oval 732">
            <a:extLst>
              <a:ext uri="{FF2B5EF4-FFF2-40B4-BE49-F238E27FC236}">
                <a16:creationId xmlns:a16="http://schemas.microsoft.com/office/drawing/2014/main" id="{C17BEAFF-DE84-4542-9178-B0541D096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5450" y="3427413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14" name="Oval 733">
            <a:extLst>
              <a:ext uri="{FF2B5EF4-FFF2-40B4-BE49-F238E27FC236}">
                <a16:creationId xmlns:a16="http://schemas.microsoft.com/office/drawing/2014/main" id="{E41E139B-57D7-4796-B6CB-908D8AC54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250" y="3367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15" name="Oval 734">
            <a:extLst>
              <a:ext uri="{FF2B5EF4-FFF2-40B4-BE49-F238E27FC236}">
                <a16:creationId xmlns:a16="http://schemas.microsoft.com/office/drawing/2014/main" id="{5945C2E1-917F-420C-82C1-3CFD851BB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613" y="3313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16" name="Oval 735">
            <a:extLst>
              <a:ext uri="{FF2B5EF4-FFF2-40B4-BE49-F238E27FC236}">
                <a16:creationId xmlns:a16="http://schemas.microsoft.com/office/drawing/2014/main" id="{5AD8538F-F340-4BFD-9188-931E4D334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3146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17" name="Oval 736">
            <a:extLst>
              <a:ext uri="{FF2B5EF4-FFF2-40B4-BE49-F238E27FC236}">
                <a16:creationId xmlns:a16="http://schemas.microsoft.com/office/drawing/2014/main" id="{131639CF-5D47-46B3-8768-27B8C1A2D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18" name="Oval 737">
            <a:extLst>
              <a:ext uri="{FF2B5EF4-FFF2-40B4-BE49-F238E27FC236}">
                <a16:creationId xmlns:a16="http://schemas.microsoft.com/office/drawing/2014/main" id="{E7433B3B-D1E4-4FFC-B2F6-9A392831E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19" name="Oval 738">
            <a:extLst>
              <a:ext uri="{FF2B5EF4-FFF2-40B4-BE49-F238E27FC236}">
                <a16:creationId xmlns:a16="http://schemas.microsoft.com/office/drawing/2014/main" id="{80303DE4-9D45-49D3-85F9-B32AB5A3F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39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20" name="Oval 739">
            <a:extLst>
              <a:ext uri="{FF2B5EF4-FFF2-40B4-BE49-F238E27FC236}">
                <a16:creationId xmlns:a16="http://schemas.microsoft.com/office/drawing/2014/main" id="{59B51C7E-CB90-4662-9D31-B8CA7E82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3725" y="3290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21" name="Oval 740">
            <a:extLst>
              <a:ext uri="{FF2B5EF4-FFF2-40B4-BE49-F238E27FC236}">
                <a16:creationId xmlns:a16="http://schemas.microsoft.com/office/drawing/2014/main" id="{7BCC4308-069B-48F9-A5D0-75842F878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3888" y="317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22" name="Oval 741">
            <a:extLst>
              <a:ext uri="{FF2B5EF4-FFF2-40B4-BE49-F238E27FC236}">
                <a16:creationId xmlns:a16="http://schemas.microsoft.com/office/drawing/2014/main" id="{EBCE6F50-B9D5-44B3-858B-753E77071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9925" y="3375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23" name="Oval 742">
            <a:extLst>
              <a:ext uri="{FF2B5EF4-FFF2-40B4-BE49-F238E27FC236}">
                <a16:creationId xmlns:a16="http://schemas.microsoft.com/office/drawing/2014/main" id="{8D853DB4-C57D-430C-9C8E-513A59CB4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32083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24" name="Oval 743">
            <a:extLst>
              <a:ext uri="{FF2B5EF4-FFF2-40B4-BE49-F238E27FC236}">
                <a16:creationId xmlns:a16="http://schemas.microsoft.com/office/drawing/2014/main" id="{FF948621-1DAE-4E02-800D-9A4504097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8" y="315277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25" name="Oval 744">
            <a:extLst>
              <a:ext uri="{FF2B5EF4-FFF2-40B4-BE49-F238E27FC236}">
                <a16:creationId xmlns:a16="http://schemas.microsoft.com/office/drawing/2014/main" id="{355683EF-2A54-4871-95C3-996737A0F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300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26" name="Oval 745">
            <a:extLst>
              <a:ext uri="{FF2B5EF4-FFF2-40B4-BE49-F238E27FC236}">
                <a16:creationId xmlns:a16="http://schemas.microsoft.com/office/drawing/2014/main" id="{26878820-0EDD-48C2-9EBE-02B5C481D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3260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27" name="Oval 746">
            <a:extLst>
              <a:ext uri="{FF2B5EF4-FFF2-40B4-BE49-F238E27FC236}">
                <a16:creationId xmlns:a16="http://schemas.microsoft.com/office/drawing/2014/main" id="{D2E28FE8-EF05-4C2E-AE14-863CB4182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250" y="33670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28" name="Oval 747">
            <a:extLst>
              <a:ext uri="{FF2B5EF4-FFF2-40B4-BE49-F238E27FC236}">
                <a16:creationId xmlns:a16="http://schemas.microsoft.com/office/drawing/2014/main" id="{4B2115E4-E7C3-4275-A653-B88AFAF5F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3131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29" name="Oval 748">
            <a:extLst>
              <a:ext uri="{FF2B5EF4-FFF2-40B4-BE49-F238E27FC236}">
                <a16:creationId xmlns:a16="http://schemas.microsoft.com/office/drawing/2014/main" id="{544E1BB7-26C6-481E-B715-34F0C897D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31464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30" name="Oval 749">
            <a:extLst>
              <a:ext uri="{FF2B5EF4-FFF2-40B4-BE49-F238E27FC236}">
                <a16:creationId xmlns:a16="http://schemas.microsoft.com/office/drawing/2014/main" id="{942E50CC-ABD7-4A0B-A76E-48A0C62B1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31" name="Oval 750">
            <a:extLst>
              <a:ext uri="{FF2B5EF4-FFF2-40B4-BE49-F238E27FC236}">
                <a16:creationId xmlns:a16="http://schemas.microsoft.com/office/drawing/2014/main" id="{E118EE74-3B40-4B96-9502-E3637B407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32" name="Oval 751">
            <a:extLst>
              <a:ext uri="{FF2B5EF4-FFF2-40B4-BE49-F238E27FC236}">
                <a16:creationId xmlns:a16="http://schemas.microsoft.com/office/drawing/2014/main" id="{F5585DDB-9BB7-4005-87E3-D2B4AFC78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397250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33" name="Oval 752">
            <a:extLst>
              <a:ext uri="{FF2B5EF4-FFF2-40B4-BE49-F238E27FC236}">
                <a16:creationId xmlns:a16="http://schemas.microsoft.com/office/drawing/2014/main" id="{64F905D9-E538-4E81-86F4-D762CD6FF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4051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34" name="Oval 753">
            <a:extLst>
              <a:ext uri="{FF2B5EF4-FFF2-40B4-BE49-F238E27FC236}">
                <a16:creationId xmlns:a16="http://schemas.microsoft.com/office/drawing/2014/main" id="{F5614707-B2AF-4D01-BA9F-C9B5A556E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3725" y="32908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35" name="Oval 754">
            <a:extLst>
              <a:ext uri="{FF2B5EF4-FFF2-40B4-BE49-F238E27FC236}">
                <a16:creationId xmlns:a16="http://schemas.microsoft.com/office/drawing/2014/main" id="{F82A9976-F84E-4814-BCA6-CDE13FB47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3888" y="31765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36" name="Oval 755">
            <a:extLst>
              <a:ext uri="{FF2B5EF4-FFF2-40B4-BE49-F238E27FC236}">
                <a16:creationId xmlns:a16="http://schemas.microsoft.com/office/drawing/2014/main" id="{F21470FF-609E-43C1-ADA4-6A40FDB65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9925" y="33750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37" name="Oval 756">
            <a:extLst>
              <a:ext uri="{FF2B5EF4-FFF2-40B4-BE49-F238E27FC236}">
                <a16:creationId xmlns:a16="http://schemas.microsoft.com/office/drawing/2014/main" id="{21FFBE84-71D0-4E44-8A0C-A5767EDE2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325" y="3162300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38" name="Oval 757">
            <a:extLst>
              <a:ext uri="{FF2B5EF4-FFF2-40B4-BE49-F238E27FC236}">
                <a16:creationId xmlns:a16="http://schemas.microsoft.com/office/drawing/2014/main" id="{3135B2D9-BFA4-4054-A188-635080E01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300413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39" name="Oval 758">
            <a:extLst>
              <a:ext uri="{FF2B5EF4-FFF2-40B4-BE49-F238E27FC236}">
                <a16:creationId xmlns:a16="http://schemas.microsoft.com/office/drawing/2014/main" id="{15DED5F0-9233-4981-873A-A41C7440D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32607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40" name="Oval 759">
            <a:extLst>
              <a:ext uri="{FF2B5EF4-FFF2-40B4-BE49-F238E27FC236}">
                <a16:creationId xmlns:a16="http://schemas.microsoft.com/office/drawing/2014/main" id="{8601C26F-1599-46D7-91DB-BC1811BC9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0" y="32988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41" name="Oval 760">
            <a:extLst>
              <a:ext uri="{FF2B5EF4-FFF2-40B4-BE49-F238E27FC236}">
                <a16:creationId xmlns:a16="http://schemas.microsoft.com/office/drawing/2014/main" id="{69E51A4D-B155-47F5-8D15-3BB00FDC5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3451225"/>
            <a:ext cx="46038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42" name="Oval 761">
            <a:extLst>
              <a:ext uri="{FF2B5EF4-FFF2-40B4-BE49-F238E27FC236}">
                <a16:creationId xmlns:a16="http://schemas.microsoft.com/office/drawing/2014/main" id="{CAC5B668-728E-416C-85E0-2B67A2DFD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344328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43" name="Oval 762">
            <a:extLst>
              <a:ext uri="{FF2B5EF4-FFF2-40B4-BE49-F238E27FC236}">
                <a16:creationId xmlns:a16="http://schemas.microsoft.com/office/drawing/2014/main" id="{419DBB5A-18A8-4106-B049-1798D15B9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3328988"/>
            <a:ext cx="46037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44" name="Oval 763">
            <a:extLst>
              <a:ext uri="{FF2B5EF4-FFF2-40B4-BE49-F238E27FC236}">
                <a16:creationId xmlns:a16="http://schemas.microsoft.com/office/drawing/2014/main" id="{116F13FA-5711-4B78-AB25-0F1ED92F5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3360738"/>
            <a:ext cx="46038" cy="26987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0745" name="Oval 764">
            <a:extLst>
              <a:ext uri="{FF2B5EF4-FFF2-40B4-BE49-F238E27FC236}">
                <a16:creationId xmlns:a16="http://schemas.microsoft.com/office/drawing/2014/main" id="{798C46FB-9D9B-430B-8B2B-318F53AAA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413125"/>
            <a:ext cx="46037" cy="26988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2402</TotalTime>
  <Words>7930</Words>
  <Application>Microsoft Office PowerPoint</Application>
  <PresentationFormat>On-screen Show (4:3)</PresentationFormat>
  <Paragraphs>1791</Paragraphs>
  <Slides>76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76</vt:i4>
      </vt:variant>
    </vt:vector>
  </HeadingPairs>
  <TitlesOfParts>
    <vt:vector size="82" baseType="lpstr">
      <vt:lpstr>Arial</vt:lpstr>
      <vt:lpstr>Calibri</vt:lpstr>
      <vt:lpstr>Courier New</vt:lpstr>
      <vt:lpstr>Helvetica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Extensions </vt:lpstr>
      <vt:lpstr>PowerPoint Presentation</vt:lpstr>
      <vt:lpstr>Less we get too complacent I </vt:lpstr>
      <vt:lpstr>Less we get too complacent II </vt:lpstr>
      <vt:lpstr>The following 20 or so slides are just a motivation for solving the feature search problem (project 2)</vt:lpstr>
      <vt:lpstr>Classification Problem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next 6 pages are mini reviews of your ML classification skills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Project II briefing </vt:lpstr>
      <vt:lpstr>Project II briefing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Part 2</vt:lpstr>
      <vt:lpstr>PowerPoint Presentation</vt:lpstr>
      <vt:lpstr>Predictive Accuracy 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eamonn</dc:creator>
  <cp:lastModifiedBy>Eamonn Keogh</cp:lastModifiedBy>
  <cp:revision>89</cp:revision>
  <dcterms:created xsi:type="dcterms:W3CDTF">2006-08-16T00:00:00Z</dcterms:created>
  <dcterms:modified xsi:type="dcterms:W3CDTF">2021-11-08T21:08:25Z</dcterms:modified>
</cp:coreProperties>
</file>