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2"/>
  </p:notesMasterIdLst>
  <p:handoutMasterIdLst>
    <p:handoutMasterId r:id="rId53"/>
  </p:handoutMasterIdLst>
  <p:sldIdLst>
    <p:sldId id="550" r:id="rId3"/>
    <p:sldId id="551" r:id="rId4"/>
    <p:sldId id="553" r:id="rId5"/>
    <p:sldId id="552" r:id="rId6"/>
    <p:sldId id="554" r:id="rId7"/>
    <p:sldId id="389" r:id="rId8"/>
    <p:sldId id="390" r:id="rId9"/>
    <p:sldId id="391" r:id="rId10"/>
    <p:sldId id="392" r:id="rId11"/>
    <p:sldId id="394" r:id="rId12"/>
    <p:sldId id="395" r:id="rId13"/>
    <p:sldId id="396" r:id="rId14"/>
    <p:sldId id="397" r:id="rId15"/>
    <p:sldId id="549" r:id="rId16"/>
    <p:sldId id="398" r:id="rId17"/>
    <p:sldId id="443" r:id="rId18"/>
    <p:sldId id="517" r:id="rId19"/>
    <p:sldId id="547" r:id="rId20"/>
    <p:sldId id="518" r:id="rId21"/>
    <p:sldId id="519" r:id="rId22"/>
    <p:sldId id="520" r:id="rId23"/>
    <p:sldId id="521" r:id="rId24"/>
    <p:sldId id="399" r:id="rId25"/>
    <p:sldId id="430" r:id="rId26"/>
    <p:sldId id="431" r:id="rId27"/>
    <p:sldId id="432" r:id="rId28"/>
    <p:sldId id="433" r:id="rId29"/>
    <p:sldId id="434" r:id="rId30"/>
    <p:sldId id="435" r:id="rId31"/>
    <p:sldId id="444" r:id="rId32"/>
    <p:sldId id="445" r:id="rId33"/>
    <p:sldId id="446" r:id="rId34"/>
    <p:sldId id="447" r:id="rId35"/>
    <p:sldId id="448" r:id="rId36"/>
    <p:sldId id="449" r:id="rId37"/>
    <p:sldId id="450" r:id="rId38"/>
    <p:sldId id="451" r:id="rId39"/>
    <p:sldId id="509" r:id="rId40"/>
    <p:sldId id="511" r:id="rId41"/>
    <p:sldId id="512" r:id="rId42"/>
    <p:sldId id="514" r:id="rId43"/>
    <p:sldId id="515" r:id="rId44"/>
    <p:sldId id="516" r:id="rId45"/>
    <p:sldId id="263" r:id="rId46"/>
    <p:sldId id="257" r:id="rId47"/>
    <p:sldId id="256" r:id="rId48"/>
    <p:sldId id="258" r:id="rId49"/>
    <p:sldId id="262" r:id="rId50"/>
    <p:sldId id="409" r:id="rId51"/>
  </p:sldIdLst>
  <p:sldSz cx="9144000" cy="6858000" type="screen4x3"/>
  <p:notesSz cx="7034213" cy="92837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FF00"/>
    <a:srgbClr val="33CC33"/>
    <a:srgbClr val="FF33CC"/>
    <a:srgbClr val="990099"/>
    <a:srgbClr val="006600"/>
    <a:srgbClr val="80008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24" autoAdjust="0"/>
    <p:restoredTop sz="99010" autoAdjust="0"/>
  </p:normalViewPr>
  <p:slideViewPr>
    <p:cSldViewPr>
      <p:cViewPr>
        <p:scale>
          <a:sx n="125" d="100"/>
          <a:sy n="125" d="100"/>
        </p:scale>
        <p:origin x="3232" y="968"/>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_rels/viewProps.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9.xml"/><Relationship Id="rId1"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381021F-455E-4BD6-B69E-19EE0A65BE8F}"/>
              </a:ext>
            </a:extLst>
          </p:cNvPr>
          <p:cNvSpPr>
            <a:spLocks noGrp="1" noChangeArrowheads="1"/>
          </p:cNvSpPr>
          <p:nvPr>
            <p:ph type="hdr" sz="quarter"/>
          </p:nvPr>
        </p:nvSpPr>
        <p:spPr bwMode="auto">
          <a:xfrm>
            <a:off x="0" y="0"/>
            <a:ext cx="3048000" cy="463550"/>
          </a:xfrm>
          <a:prstGeom prst="rect">
            <a:avLst/>
          </a:prstGeom>
          <a:noFill/>
          <a:ln w="9525">
            <a:noFill/>
            <a:miter lim="800000"/>
            <a:headEnd/>
            <a:tailEnd/>
          </a:ln>
          <a:effectLst/>
        </p:spPr>
        <p:txBody>
          <a:bodyPr vert="horz" wrap="square" lIns="93241" tIns="46621" rIns="93241" bIns="46621" numCol="1" anchor="t" anchorCtr="0" compatLnSpc="1">
            <a:prstTxWarp prst="textNoShape">
              <a:avLst/>
            </a:prstTxWarp>
          </a:bodyPr>
          <a:lstStyle>
            <a:lvl1pPr algn="l" defTabSz="931863" eaLnBrk="1" hangingPunct="1">
              <a:defRPr sz="1200"/>
            </a:lvl1pPr>
          </a:lstStyle>
          <a:p>
            <a:pPr>
              <a:defRPr/>
            </a:pPr>
            <a:endParaRPr lang="en-US"/>
          </a:p>
        </p:txBody>
      </p:sp>
      <p:sp>
        <p:nvSpPr>
          <p:cNvPr id="26627" name="Rectangle 3">
            <a:extLst>
              <a:ext uri="{FF2B5EF4-FFF2-40B4-BE49-F238E27FC236}">
                <a16:creationId xmlns:a16="http://schemas.microsoft.com/office/drawing/2014/main" id="{68AFA4FF-65DE-40E6-8CA1-6418E83CE486}"/>
              </a:ext>
            </a:extLst>
          </p:cNvPr>
          <p:cNvSpPr>
            <a:spLocks noGrp="1" noChangeArrowheads="1"/>
          </p:cNvSpPr>
          <p:nvPr>
            <p:ph type="dt" sz="quarter" idx="1"/>
          </p:nvPr>
        </p:nvSpPr>
        <p:spPr bwMode="auto">
          <a:xfrm>
            <a:off x="3986213" y="0"/>
            <a:ext cx="3048000" cy="463550"/>
          </a:xfrm>
          <a:prstGeom prst="rect">
            <a:avLst/>
          </a:prstGeom>
          <a:noFill/>
          <a:ln w="9525">
            <a:noFill/>
            <a:miter lim="800000"/>
            <a:headEnd/>
            <a:tailEnd/>
          </a:ln>
          <a:effectLst/>
        </p:spPr>
        <p:txBody>
          <a:bodyPr vert="horz" wrap="square" lIns="93241" tIns="46621" rIns="93241" bIns="46621" numCol="1" anchor="t" anchorCtr="0" compatLnSpc="1">
            <a:prstTxWarp prst="textNoShape">
              <a:avLst/>
            </a:prstTxWarp>
          </a:bodyPr>
          <a:lstStyle>
            <a:lvl1pPr algn="r" defTabSz="931863" eaLnBrk="1" hangingPunct="1">
              <a:defRPr sz="1200"/>
            </a:lvl1pPr>
          </a:lstStyle>
          <a:p>
            <a:pPr>
              <a:defRPr/>
            </a:pPr>
            <a:endParaRPr lang="en-US"/>
          </a:p>
        </p:txBody>
      </p:sp>
      <p:sp>
        <p:nvSpPr>
          <p:cNvPr id="26628" name="Rectangle 4">
            <a:extLst>
              <a:ext uri="{FF2B5EF4-FFF2-40B4-BE49-F238E27FC236}">
                <a16:creationId xmlns:a16="http://schemas.microsoft.com/office/drawing/2014/main" id="{FBC1BB77-B6AF-4EB5-9C1C-DB8951E9B937}"/>
              </a:ext>
            </a:extLst>
          </p:cNvPr>
          <p:cNvSpPr>
            <a:spLocks noGrp="1" noChangeArrowheads="1"/>
          </p:cNvSpPr>
          <p:nvPr>
            <p:ph type="ftr" sz="quarter" idx="2"/>
          </p:nvPr>
        </p:nvSpPr>
        <p:spPr bwMode="auto">
          <a:xfrm>
            <a:off x="0" y="8820150"/>
            <a:ext cx="3048000" cy="463550"/>
          </a:xfrm>
          <a:prstGeom prst="rect">
            <a:avLst/>
          </a:prstGeom>
          <a:noFill/>
          <a:ln w="9525">
            <a:noFill/>
            <a:miter lim="800000"/>
            <a:headEnd/>
            <a:tailEnd/>
          </a:ln>
          <a:effectLst/>
        </p:spPr>
        <p:txBody>
          <a:bodyPr vert="horz" wrap="square" lIns="93241" tIns="46621" rIns="93241" bIns="46621" numCol="1" anchor="b" anchorCtr="0" compatLnSpc="1">
            <a:prstTxWarp prst="textNoShape">
              <a:avLst/>
            </a:prstTxWarp>
          </a:bodyPr>
          <a:lstStyle>
            <a:lvl1pPr algn="l" defTabSz="931863" eaLnBrk="1" hangingPunct="1">
              <a:defRPr sz="1200"/>
            </a:lvl1pPr>
          </a:lstStyle>
          <a:p>
            <a:pPr>
              <a:defRPr/>
            </a:pPr>
            <a:endParaRPr lang="en-US"/>
          </a:p>
        </p:txBody>
      </p:sp>
      <p:sp>
        <p:nvSpPr>
          <p:cNvPr id="26629" name="Rectangle 5">
            <a:extLst>
              <a:ext uri="{FF2B5EF4-FFF2-40B4-BE49-F238E27FC236}">
                <a16:creationId xmlns:a16="http://schemas.microsoft.com/office/drawing/2014/main" id="{76B275A1-CDE9-45A7-BF9C-F1A40F883542}"/>
              </a:ext>
            </a:extLst>
          </p:cNvPr>
          <p:cNvSpPr>
            <a:spLocks noGrp="1" noChangeArrowheads="1"/>
          </p:cNvSpPr>
          <p:nvPr>
            <p:ph type="sldNum" sz="quarter" idx="3"/>
          </p:nvPr>
        </p:nvSpPr>
        <p:spPr bwMode="auto">
          <a:xfrm>
            <a:off x="3986213" y="8820150"/>
            <a:ext cx="3048000" cy="463550"/>
          </a:xfrm>
          <a:prstGeom prst="rect">
            <a:avLst/>
          </a:prstGeom>
          <a:noFill/>
          <a:ln w="9525">
            <a:noFill/>
            <a:miter lim="800000"/>
            <a:headEnd/>
            <a:tailEnd/>
          </a:ln>
          <a:effectLst/>
        </p:spPr>
        <p:txBody>
          <a:bodyPr vert="horz" wrap="square" lIns="93241" tIns="46621" rIns="93241" bIns="46621" numCol="1" anchor="b" anchorCtr="0" compatLnSpc="1">
            <a:prstTxWarp prst="textNoShape">
              <a:avLst/>
            </a:prstTxWarp>
          </a:bodyPr>
          <a:lstStyle>
            <a:lvl1pPr algn="r" defTabSz="931863" eaLnBrk="1" hangingPunct="1">
              <a:defRPr sz="1200"/>
            </a:lvl1pPr>
          </a:lstStyle>
          <a:p>
            <a:fld id="{36440DF6-47D1-4EF8-9AA2-BB6431F68F1E}"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31BC1A-B508-478D-9FE3-A7ACEFD25C29}"/>
              </a:ext>
            </a:extLst>
          </p:cNvPr>
          <p:cNvSpPr>
            <a:spLocks noGrp="1"/>
          </p:cNvSpPr>
          <p:nvPr>
            <p:ph type="hdr" sz="quarter"/>
          </p:nvPr>
        </p:nvSpPr>
        <p:spPr>
          <a:xfrm>
            <a:off x="0" y="0"/>
            <a:ext cx="3048000" cy="46513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2B60735E-2613-4B78-980F-1CB96920A302}"/>
              </a:ext>
            </a:extLst>
          </p:cNvPr>
          <p:cNvSpPr>
            <a:spLocks noGrp="1"/>
          </p:cNvSpPr>
          <p:nvPr>
            <p:ph type="dt" idx="1"/>
          </p:nvPr>
        </p:nvSpPr>
        <p:spPr>
          <a:xfrm>
            <a:off x="3984625" y="0"/>
            <a:ext cx="3048000" cy="465138"/>
          </a:xfrm>
          <a:prstGeom prst="rect">
            <a:avLst/>
          </a:prstGeom>
        </p:spPr>
        <p:txBody>
          <a:bodyPr vert="horz" lIns="91440" tIns="45720" rIns="91440" bIns="45720" rtlCol="0"/>
          <a:lstStyle>
            <a:lvl1pPr algn="r" eaLnBrk="1" hangingPunct="1">
              <a:defRPr sz="1200"/>
            </a:lvl1pPr>
          </a:lstStyle>
          <a:p>
            <a:pPr>
              <a:defRPr/>
            </a:pPr>
            <a:fld id="{97F81D07-60FF-4F5F-9E77-0039222C4E21}" type="datetimeFigureOut">
              <a:rPr lang="en-US"/>
              <a:pPr>
                <a:defRPr/>
              </a:pPr>
              <a:t>11/17/2021</a:t>
            </a:fld>
            <a:endParaRPr lang="en-US"/>
          </a:p>
        </p:txBody>
      </p:sp>
      <p:sp>
        <p:nvSpPr>
          <p:cNvPr id="4" name="Slide Image Placeholder 3">
            <a:extLst>
              <a:ext uri="{FF2B5EF4-FFF2-40B4-BE49-F238E27FC236}">
                <a16:creationId xmlns:a16="http://schemas.microsoft.com/office/drawing/2014/main" id="{85F78347-8E95-4EA2-9127-0CDB1C39CB47}"/>
              </a:ext>
            </a:extLst>
          </p:cNvPr>
          <p:cNvSpPr>
            <a:spLocks noGrp="1" noRot="1" noChangeAspect="1"/>
          </p:cNvSpPr>
          <p:nvPr>
            <p:ph type="sldImg" idx="2"/>
          </p:nvPr>
        </p:nvSpPr>
        <p:spPr>
          <a:xfrm>
            <a:off x="1427163" y="1160463"/>
            <a:ext cx="4179887" cy="31337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2E104DB-1A65-46DC-A1A4-8AF304369DFC}"/>
              </a:ext>
            </a:extLst>
          </p:cNvPr>
          <p:cNvSpPr>
            <a:spLocks noGrp="1"/>
          </p:cNvSpPr>
          <p:nvPr>
            <p:ph type="body" sz="quarter" idx="3"/>
          </p:nvPr>
        </p:nvSpPr>
        <p:spPr>
          <a:xfrm>
            <a:off x="703263" y="4467225"/>
            <a:ext cx="5627687" cy="3656013"/>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D316863-A695-4E1D-9577-1F01577A8D51}"/>
              </a:ext>
            </a:extLst>
          </p:cNvPr>
          <p:cNvSpPr>
            <a:spLocks noGrp="1"/>
          </p:cNvSpPr>
          <p:nvPr>
            <p:ph type="ftr" sz="quarter" idx="4"/>
          </p:nvPr>
        </p:nvSpPr>
        <p:spPr>
          <a:xfrm>
            <a:off x="0" y="8818563"/>
            <a:ext cx="3048000" cy="465137"/>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B52546C9-5A1D-46D4-A872-EBC86DA9E48B}"/>
              </a:ext>
            </a:extLst>
          </p:cNvPr>
          <p:cNvSpPr>
            <a:spLocks noGrp="1"/>
          </p:cNvSpPr>
          <p:nvPr>
            <p:ph type="sldNum" sz="quarter" idx="5"/>
          </p:nvPr>
        </p:nvSpPr>
        <p:spPr>
          <a:xfrm>
            <a:off x="3984625" y="8818563"/>
            <a:ext cx="3048000" cy="46513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BEC1CDB2-6C5D-4133-8CD7-630C0C17C77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C1CDB2-6C5D-4133-8CD7-630C0C17C77E}" type="slidenum">
              <a:rPr lang="en-US" altLang="en-US" smtClean="0"/>
              <a:pPr/>
              <a:t>16</a:t>
            </a:fld>
            <a:endParaRPr lang="en-US" altLang="en-US"/>
          </a:p>
        </p:txBody>
      </p:sp>
    </p:spTree>
    <p:extLst>
      <p:ext uri="{BB962C8B-B14F-4D97-AF65-F5344CB8AC3E}">
        <p14:creationId xmlns:p14="http://schemas.microsoft.com/office/powerpoint/2010/main" val="378825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FCB3B8E0-6A9A-45AA-B63B-188225279545}"/>
              </a:ext>
            </a:extLst>
          </p:cNvPr>
          <p:cNvSpPr>
            <a:spLocks noGrp="1" noChangeArrowheads="1"/>
          </p:cNvSpPr>
          <p:nvPr>
            <p:ph type="sldNum" sz="quarter" idx="5"/>
          </p:nvPr>
        </p:nvSpPr>
        <p:spPr bwMode="auto">
          <a:ln>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1031B3C-4C00-4229-A2F6-8A822254BB6A}" type="slidenum">
              <a:rPr lang="en-US" altLang="en-US" sz="1800">
                <a:solidFill>
                  <a:srgbClr val="000000"/>
                </a:solidFill>
              </a:rPr>
              <a:pPr/>
              <a:t>18</a:t>
            </a:fld>
            <a:endParaRPr lang="en-US" altLang="en-US" sz="1800">
              <a:solidFill>
                <a:srgbClr val="000000"/>
              </a:solidFill>
            </a:endParaRPr>
          </a:p>
        </p:txBody>
      </p:sp>
      <p:sp>
        <p:nvSpPr>
          <p:cNvPr id="67587" name="Rectangle 2">
            <a:extLst>
              <a:ext uri="{FF2B5EF4-FFF2-40B4-BE49-F238E27FC236}">
                <a16:creationId xmlns:a16="http://schemas.microsoft.com/office/drawing/2014/main" id="{EB68BA21-57E8-4614-89BD-9B2FAB38E6D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a:extLst>
              <a:ext uri="{FF2B5EF4-FFF2-40B4-BE49-F238E27FC236}">
                <a16:creationId xmlns:a16="http://schemas.microsoft.com/office/drawing/2014/main" id="{89FEB9F9-EFDB-47D6-8178-A06E4174A5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pPr>
            <a:r>
              <a:rPr lang="en-US" altLang="en-US" sz="1000">
                <a:latin typeface="Times New Roman" panose="02020603050405020304" pitchFamily="18" charset="0"/>
              </a:rPr>
              <a:t>Which came first, classic geometric spider webs, or messy cobwebs?</a:t>
            </a:r>
          </a:p>
          <a:p>
            <a:pPr eaLnBrk="1" hangingPunct="1">
              <a:spcBef>
                <a:spcPct val="0"/>
              </a:spcBef>
            </a:pPr>
            <a:endParaRPr lang="en-US" altLang="en-US"/>
          </a:p>
          <a:p>
            <a:pPr eaLnBrk="1" hangingPunct="1">
              <a:spcBef>
                <a:spcPct val="0"/>
              </a:spcBef>
            </a:pPr>
            <a:r>
              <a:rPr lang="en-US" altLang="en-US"/>
              <a:t>Surprisingly:</a:t>
            </a:r>
          </a:p>
          <a:p>
            <a:pPr eaLnBrk="1" hangingPunct="1">
              <a:spcBef>
                <a:spcPct val="0"/>
              </a:spcBef>
            </a:pPr>
            <a:r>
              <a:rPr lang="en-US" altLang="en-US"/>
              <a:t>The </a:t>
            </a:r>
            <a:r>
              <a:rPr lang="en-US" altLang="en-US" sz="1000">
                <a:latin typeface="Times New Roman" panose="02020603050405020304" pitchFamily="18" charset="0"/>
              </a:rPr>
              <a:t>classic geometric spider webs came first, then evolved into the messy cobwebs.   </a:t>
            </a:r>
          </a:p>
          <a:p>
            <a:pPr eaLnBrk="1" hangingPunct="1">
              <a:spcBef>
                <a:spcPct val="0"/>
              </a:spcBef>
            </a:pPr>
            <a:endParaRPr lang="en-US" altLang="en-US" sz="1000">
              <a:latin typeface="Times New Roman" panose="02020603050405020304" pitchFamily="18" charset="0"/>
            </a:endParaRPr>
          </a:p>
          <a:p>
            <a:pPr eaLnBrk="1" hangingPunct="1">
              <a:spcBef>
                <a:spcPct val="0"/>
              </a:spcBef>
            </a:pPr>
            <a:r>
              <a:rPr lang="en-US" altLang="en-US" sz="1000">
                <a:latin typeface="Times New Roman" panose="02020603050405020304" pitchFamily="18" charset="0"/>
              </a:rPr>
              <a:t>We know this because the “messy cobwebs” spiders are in a subtree embedded in a larger tree that consists mostly of “geometric web” spiders.</a:t>
            </a:r>
          </a:p>
          <a:p>
            <a:pPr eaLnBrk="1" hangingPunct="1">
              <a:spcBef>
                <a:spcPct val="0"/>
              </a:spcBef>
            </a:pPr>
            <a:endParaRPr lang="en-US" altLang="en-US" sz="1000">
              <a:latin typeface="Times New Roman" panose="02020603050405020304" pitchFamily="18" charset="0"/>
            </a:endParaRPr>
          </a:p>
          <a:p>
            <a:pPr eaLnBrk="1" hangingPunct="1">
              <a:spcBef>
                <a:spcPct val="0"/>
              </a:spcBef>
            </a:pPr>
            <a:endParaRPr lang="en-US" altLang="en-US" sz="100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D39E355-C507-42EC-9126-2860DFEE6CA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5C74F6D-6B47-484C-8F7D-B374896744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A773017-6311-4EA4-8B11-59FB8A7E6DE1}"/>
              </a:ext>
            </a:extLst>
          </p:cNvPr>
          <p:cNvSpPr>
            <a:spLocks noGrp="1" noChangeArrowheads="1"/>
          </p:cNvSpPr>
          <p:nvPr>
            <p:ph type="sldNum" sz="quarter" idx="12"/>
          </p:nvPr>
        </p:nvSpPr>
        <p:spPr>
          <a:ln/>
        </p:spPr>
        <p:txBody>
          <a:bodyPr/>
          <a:lstStyle>
            <a:lvl1pPr>
              <a:defRPr/>
            </a:lvl1pPr>
          </a:lstStyle>
          <a:p>
            <a:fld id="{5930B5B3-D7EB-46DB-8488-734600EAB3A1}" type="slidenum">
              <a:rPr lang="en-US" altLang="en-US"/>
              <a:pPr/>
              <a:t>‹#›</a:t>
            </a:fld>
            <a:endParaRPr lang="en-US" altLang="en-US"/>
          </a:p>
        </p:txBody>
      </p:sp>
    </p:spTree>
    <p:extLst>
      <p:ext uri="{BB962C8B-B14F-4D97-AF65-F5344CB8AC3E}">
        <p14:creationId xmlns:p14="http://schemas.microsoft.com/office/powerpoint/2010/main" val="1435030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E2C09B7-E65E-41C0-B9C2-9B2444A5303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4109910-3A14-4813-A51E-B64092AE80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C385EEE-F599-4214-9BD6-C4683F7B1FA9}"/>
              </a:ext>
            </a:extLst>
          </p:cNvPr>
          <p:cNvSpPr>
            <a:spLocks noGrp="1" noChangeArrowheads="1"/>
          </p:cNvSpPr>
          <p:nvPr>
            <p:ph type="sldNum" sz="quarter" idx="12"/>
          </p:nvPr>
        </p:nvSpPr>
        <p:spPr>
          <a:ln/>
        </p:spPr>
        <p:txBody>
          <a:bodyPr/>
          <a:lstStyle>
            <a:lvl1pPr>
              <a:defRPr/>
            </a:lvl1pPr>
          </a:lstStyle>
          <a:p>
            <a:fld id="{B293FAF0-B3DB-468F-B993-EA9D7799C993}" type="slidenum">
              <a:rPr lang="en-US" altLang="en-US"/>
              <a:pPr/>
              <a:t>‹#›</a:t>
            </a:fld>
            <a:endParaRPr lang="en-US" altLang="en-US"/>
          </a:p>
        </p:txBody>
      </p:sp>
    </p:spTree>
    <p:extLst>
      <p:ext uri="{BB962C8B-B14F-4D97-AF65-F5344CB8AC3E}">
        <p14:creationId xmlns:p14="http://schemas.microsoft.com/office/powerpoint/2010/main" val="2169158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3DD0960-3CB8-441A-A3AB-C918FFF35A4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5AE0234-C1C0-4E18-BEEC-3E5A3A08E89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E2F96B8-C19A-460F-9476-99E47209E829}"/>
              </a:ext>
            </a:extLst>
          </p:cNvPr>
          <p:cNvSpPr>
            <a:spLocks noGrp="1" noChangeArrowheads="1"/>
          </p:cNvSpPr>
          <p:nvPr>
            <p:ph type="sldNum" sz="quarter" idx="12"/>
          </p:nvPr>
        </p:nvSpPr>
        <p:spPr>
          <a:ln/>
        </p:spPr>
        <p:txBody>
          <a:bodyPr/>
          <a:lstStyle>
            <a:lvl1pPr>
              <a:defRPr/>
            </a:lvl1pPr>
          </a:lstStyle>
          <a:p>
            <a:fld id="{F87D5C0F-74CD-49B7-893A-8B71994FE474}" type="slidenum">
              <a:rPr lang="en-US" altLang="en-US"/>
              <a:pPr/>
              <a:t>‹#›</a:t>
            </a:fld>
            <a:endParaRPr lang="en-US" altLang="en-US"/>
          </a:p>
        </p:txBody>
      </p:sp>
    </p:spTree>
    <p:extLst>
      <p:ext uri="{BB962C8B-B14F-4D97-AF65-F5344CB8AC3E}">
        <p14:creationId xmlns:p14="http://schemas.microsoft.com/office/powerpoint/2010/main" val="724517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F59F708-7173-4E17-B2DB-936E4715F6EE}"/>
              </a:ext>
            </a:extLst>
          </p:cNvPr>
          <p:cNvSpPr>
            <a:spLocks noGrp="1"/>
          </p:cNvSpPr>
          <p:nvPr>
            <p:ph type="dt" sz="half" idx="10"/>
          </p:nvPr>
        </p:nvSpPr>
        <p:spPr/>
        <p:txBody>
          <a:bodyPr/>
          <a:lstStyle>
            <a:lvl1pPr>
              <a:defRPr/>
            </a:lvl1pPr>
          </a:lstStyle>
          <a:p>
            <a:pPr>
              <a:defRPr/>
            </a:pPr>
            <a:fld id="{867118BE-22EC-44A2-AE0B-7B091D94FF71}" type="datetimeFigureOut">
              <a:rPr lang="en-US"/>
              <a:pPr>
                <a:defRPr/>
              </a:pPr>
              <a:t>11/17/2021</a:t>
            </a:fld>
            <a:endParaRPr lang="en-US"/>
          </a:p>
        </p:txBody>
      </p:sp>
      <p:sp>
        <p:nvSpPr>
          <p:cNvPr id="5" name="Footer Placeholder 4">
            <a:extLst>
              <a:ext uri="{FF2B5EF4-FFF2-40B4-BE49-F238E27FC236}">
                <a16:creationId xmlns:a16="http://schemas.microsoft.com/office/drawing/2014/main" id="{E3BD3675-5524-436E-A3EE-2D1BA2A633D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CDB749F-7DF0-41AC-BF90-9C9B576F5073}"/>
              </a:ext>
            </a:extLst>
          </p:cNvPr>
          <p:cNvSpPr>
            <a:spLocks noGrp="1"/>
          </p:cNvSpPr>
          <p:nvPr>
            <p:ph type="sldNum" sz="quarter" idx="12"/>
          </p:nvPr>
        </p:nvSpPr>
        <p:spPr/>
        <p:txBody>
          <a:bodyPr/>
          <a:lstStyle>
            <a:lvl1pPr>
              <a:defRPr/>
            </a:lvl1pPr>
          </a:lstStyle>
          <a:p>
            <a:fld id="{AF3394F0-B250-483A-A6A2-AC86571C6122}" type="slidenum">
              <a:rPr lang="en-US" altLang="en-US"/>
              <a:pPr/>
              <a:t>‹#›</a:t>
            </a:fld>
            <a:endParaRPr lang="en-US" altLang="en-US"/>
          </a:p>
        </p:txBody>
      </p:sp>
    </p:spTree>
    <p:extLst>
      <p:ext uri="{BB962C8B-B14F-4D97-AF65-F5344CB8AC3E}">
        <p14:creationId xmlns:p14="http://schemas.microsoft.com/office/powerpoint/2010/main" val="2544632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6CF570-D2FA-43AD-9004-9051C22EDEAC}"/>
              </a:ext>
            </a:extLst>
          </p:cNvPr>
          <p:cNvSpPr>
            <a:spLocks noGrp="1"/>
          </p:cNvSpPr>
          <p:nvPr>
            <p:ph type="dt" sz="half" idx="10"/>
          </p:nvPr>
        </p:nvSpPr>
        <p:spPr/>
        <p:txBody>
          <a:bodyPr/>
          <a:lstStyle>
            <a:lvl1pPr>
              <a:defRPr/>
            </a:lvl1pPr>
          </a:lstStyle>
          <a:p>
            <a:pPr>
              <a:defRPr/>
            </a:pPr>
            <a:fld id="{7612E2EF-7E75-4660-BED4-6C116BDF6CE2}" type="datetimeFigureOut">
              <a:rPr lang="en-US"/>
              <a:pPr>
                <a:defRPr/>
              </a:pPr>
              <a:t>11/17/2021</a:t>
            </a:fld>
            <a:endParaRPr lang="en-US"/>
          </a:p>
        </p:txBody>
      </p:sp>
      <p:sp>
        <p:nvSpPr>
          <p:cNvPr id="5" name="Footer Placeholder 4">
            <a:extLst>
              <a:ext uri="{FF2B5EF4-FFF2-40B4-BE49-F238E27FC236}">
                <a16:creationId xmlns:a16="http://schemas.microsoft.com/office/drawing/2014/main" id="{6737C799-7EBB-4365-8DE7-7ED61B94FDF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48D4F9A-AB36-431D-AD6B-D1B1A184507A}"/>
              </a:ext>
            </a:extLst>
          </p:cNvPr>
          <p:cNvSpPr>
            <a:spLocks noGrp="1"/>
          </p:cNvSpPr>
          <p:nvPr>
            <p:ph type="sldNum" sz="quarter" idx="12"/>
          </p:nvPr>
        </p:nvSpPr>
        <p:spPr/>
        <p:txBody>
          <a:bodyPr/>
          <a:lstStyle>
            <a:lvl1pPr>
              <a:defRPr/>
            </a:lvl1pPr>
          </a:lstStyle>
          <a:p>
            <a:fld id="{AFCF1965-6A54-44FC-89B6-84CA677AF157}" type="slidenum">
              <a:rPr lang="en-US" altLang="en-US"/>
              <a:pPr/>
              <a:t>‹#›</a:t>
            </a:fld>
            <a:endParaRPr lang="en-US" altLang="en-US"/>
          </a:p>
        </p:txBody>
      </p:sp>
    </p:spTree>
    <p:extLst>
      <p:ext uri="{BB962C8B-B14F-4D97-AF65-F5344CB8AC3E}">
        <p14:creationId xmlns:p14="http://schemas.microsoft.com/office/powerpoint/2010/main" val="3813224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BFA814-F9C7-4AF0-8D6E-74A0DFE63CB0}"/>
              </a:ext>
            </a:extLst>
          </p:cNvPr>
          <p:cNvSpPr>
            <a:spLocks noGrp="1"/>
          </p:cNvSpPr>
          <p:nvPr>
            <p:ph type="dt" sz="half" idx="10"/>
          </p:nvPr>
        </p:nvSpPr>
        <p:spPr/>
        <p:txBody>
          <a:bodyPr/>
          <a:lstStyle>
            <a:lvl1pPr>
              <a:defRPr/>
            </a:lvl1pPr>
          </a:lstStyle>
          <a:p>
            <a:pPr>
              <a:defRPr/>
            </a:pPr>
            <a:fld id="{6CCAAA9E-8B92-4ED5-AADB-6C175EEB9BE7}" type="datetimeFigureOut">
              <a:rPr lang="en-US"/>
              <a:pPr>
                <a:defRPr/>
              </a:pPr>
              <a:t>11/17/2021</a:t>
            </a:fld>
            <a:endParaRPr lang="en-US"/>
          </a:p>
        </p:txBody>
      </p:sp>
      <p:sp>
        <p:nvSpPr>
          <p:cNvPr id="5" name="Footer Placeholder 4">
            <a:extLst>
              <a:ext uri="{FF2B5EF4-FFF2-40B4-BE49-F238E27FC236}">
                <a16:creationId xmlns:a16="http://schemas.microsoft.com/office/drawing/2014/main" id="{56C9DDBC-B5CB-4D70-84AC-B1CCA825AB0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DE15687-32E5-4B2A-89F1-620715343B1F}"/>
              </a:ext>
            </a:extLst>
          </p:cNvPr>
          <p:cNvSpPr>
            <a:spLocks noGrp="1"/>
          </p:cNvSpPr>
          <p:nvPr>
            <p:ph type="sldNum" sz="quarter" idx="12"/>
          </p:nvPr>
        </p:nvSpPr>
        <p:spPr/>
        <p:txBody>
          <a:bodyPr/>
          <a:lstStyle>
            <a:lvl1pPr>
              <a:defRPr/>
            </a:lvl1pPr>
          </a:lstStyle>
          <a:p>
            <a:fld id="{9EF51F0F-4482-4DBA-A010-0C30DB205C20}" type="slidenum">
              <a:rPr lang="en-US" altLang="en-US"/>
              <a:pPr/>
              <a:t>‹#›</a:t>
            </a:fld>
            <a:endParaRPr lang="en-US" altLang="en-US"/>
          </a:p>
        </p:txBody>
      </p:sp>
    </p:spTree>
    <p:extLst>
      <p:ext uri="{BB962C8B-B14F-4D97-AF65-F5344CB8AC3E}">
        <p14:creationId xmlns:p14="http://schemas.microsoft.com/office/powerpoint/2010/main" val="687213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B792A6A-8796-4279-BDA6-AC417100A394}"/>
              </a:ext>
            </a:extLst>
          </p:cNvPr>
          <p:cNvSpPr>
            <a:spLocks noGrp="1"/>
          </p:cNvSpPr>
          <p:nvPr>
            <p:ph type="dt" sz="half" idx="10"/>
          </p:nvPr>
        </p:nvSpPr>
        <p:spPr/>
        <p:txBody>
          <a:bodyPr/>
          <a:lstStyle>
            <a:lvl1pPr>
              <a:defRPr/>
            </a:lvl1pPr>
          </a:lstStyle>
          <a:p>
            <a:pPr>
              <a:defRPr/>
            </a:pPr>
            <a:fld id="{13560E68-900D-4948-992D-70E6C6994747}" type="datetimeFigureOut">
              <a:rPr lang="en-US"/>
              <a:pPr>
                <a:defRPr/>
              </a:pPr>
              <a:t>11/17/2021</a:t>
            </a:fld>
            <a:endParaRPr lang="en-US"/>
          </a:p>
        </p:txBody>
      </p:sp>
      <p:sp>
        <p:nvSpPr>
          <p:cNvPr id="6" name="Footer Placeholder 4">
            <a:extLst>
              <a:ext uri="{FF2B5EF4-FFF2-40B4-BE49-F238E27FC236}">
                <a16:creationId xmlns:a16="http://schemas.microsoft.com/office/drawing/2014/main" id="{0F90AF3F-148A-479F-8F9F-C1385019FEC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0242664-8704-4C71-B77A-50F470F2F8C6}"/>
              </a:ext>
            </a:extLst>
          </p:cNvPr>
          <p:cNvSpPr>
            <a:spLocks noGrp="1"/>
          </p:cNvSpPr>
          <p:nvPr>
            <p:ph type="sldNum" sz="quarter" idx="12"/>
          </p:nvPr>
        </p:nvSpPr>
        <p:spPr/>
        <p:txBody>
          <a:bodyPr/>
          <a:lstStyle>
            <a:lvl1pPr>
              <a:defRPr/>
            </a:lvl1pPr>
          </a:lstStyle>
          <a:p>
            <a:fld id="{3B4AE506-97B7-42D3-BB68-66758B843568}" type="slidenum">
              <a:rPr lang="en-US" altLang="en-US"/>
              <a:pPr/>
              <a:t>‹#›</a:t>
            </a:fld>
            <a:endParaRPr lang="en-US" altLang="en-US"/>
          </a:p>
        </p:txBody>
      </p:sp>
    </p:spTree>
    <p:extLst>
      <p:ext uri="{BB962C8B-B14F-4D97-AF65-F5344CB8AC3E}">
        <p14:creationId xmlns:p14="http://schemas.microsoft.com/office/powerpoint/2010/main" val="3667838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3BEA9D0-6F24-4F13-A638-7832398F6119}"/>
              </a:ext>
            </a:extLst>
          </p:cNvPr>
          <p:cNvSpPr>
            <a:spLocks noGrp="1"/>
          </p:cNvSpPr>
          <p:nvPr>
            <p:ph type="dt" sz="half" idx="10"/>
          </p:nvPr>
        </p:nvSpPr>
        <p:spPr/>
        <p:txBody>
          <a:bodyPr/>
          <a:lstStyle>
            <a:lvl1pPr>
              <a:defRPr/>
            </a:lvl1pPr>
          </a:lstStyle>
          <a:p>
            <a:pPr>
              <a:defRPr/>
            </a:pPr>
            <a:fld id="{47165649-F11C-4EB9-8850-7EF749ED801D}" type="datetimeFigureOut">
              <a:rPr lang="en-US"/>
              <a:pPr>
                <a:defRPr/>
              </a:pPr>
              <a:t>11/17/2021</a:t>
            </a:fld>
            <a:endParaRPr lang="en-US"/>
          </a:p>
        </p:txBody>
      </p:sp>
      <p:sp>
        <p:nvSpPr>
          <p:cNvPr id="8" name="Footer Placeholder 4">
            <a:extLst>
              <a:ext uri="{FF2B5EF4-FFF2-40B4-BE49-F238E27FC236}">
                <a16:creationId xmlns:a16="http://schemas.microsoft.com/office/drawing/2014/main" id="{9A5A0709-B2E2-4223-B267-5AFB675A7A5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8CDECB3-D643-4622-A2FF-11A0B172A001}"/>
              </a:ext>
            </a:extLst>
          </p:cNvPr>
          <p:cNvSpPr>
            <a:spLocks noGrp="1"/>
          </p:cNvSpPr>
          <p:nvPr>
            <p:ph type="sldNum" sz="quarter" idx="12"/>
          </p:nvPr>
        </p:nvSpPr>
        <p:spPr/>
        <p:txBody>
          <a:bodyPr/>
          <a:lstStyle>
            <a:lvl1pPr>
              <a:defRPr/>
            </a:lvl1pPr>
          </a:lstStyle>
          <a:p>
            <a:fld id="{111A70D7-A579-4275-8D34-A384DAEA6E43}" type="slidenum">
              <a:rPr lang="en-US" altLang="en-US"/>
              <a:pPr/>
              <a:t>‹#›</a:t>
            </a:fld>
            <a:endParaRPr lang="en-US" altLang="en-US"/>
          </a:p>
        </p:txBody>
      </p:sp>
    </p:spTree>
    <p:extLst>
      <p:ext uri="{BB962C8B-B14F-4D97-AF65-F5344CB8AC3E}">
        <p14:creationId xmlns:p14="http://schemas.microsoft.com/office/powerpoint/2010/main" val="3940937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C17442D-96A6-46AB-BBC0-66225AFA0107}"/>
              </a:ext>
            </a:extLst>
          </p:cNvPr>
          <p:cNvSpPr>
            <a:spLocks noGrp="1"/>
          </p:cNvSpPr>
          <p:nvPr>
            <p:ph type="dt" sz="half" idx="10"/>
          </p:nvPr>
        </p:nvSpPr>
        <p:spPr/>
        <p:txBody>
          <a:bodyPr/>
          <a:lstStyle>
            <a:lvl1pPr>
              <a:defRPr/>
            </a:lvl1pPr>
          </a:lstStyle>
          <a:p>
            <a:pPr>
              <a:defRPr/>
            </a:pPr>
            <a:fld id="{4D2DD7D3-6CA5-464C-950B-768AB70560B6}" type="datetimeFigureOut">
              <a:rPr lang="en-US"/>
              <a:pPr>
                <a:defRPr/>
              </a:pPr>
              <a:t>11/17/2021</a:t>
            </a:fld>
            <a:endParaRPr lang="en-US"/>
          </a:p>
        </p:txBody>
      </p:sp>
      <p:sp>
        <p:nvSpPr>
          <p:cNvPr id="4" name="Footer Placeholder 4">
            <a:extLst>
              <a:ext uri="{FF2B5EF4-FFF2-40B4-BE49-F238E27FC236}">
                <a16:creationId xmlns:a16="http://schemas.microsoft.com/office/drawing/2014/main" id="{4551FC0C-9178-4192-89B9-DEEBAEB62A9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4C3C2F3-A27B-4795-9396-34D54A17E45C}"/>
              </a:ext>
            </a:extLst>
          </p:cNvPr>
          <p:cNvSpPr>
            <a:spLocks noGrp="1"/>
          </p:cNvSpPr>
          <p:nvPr>
            <p:ph type="sldNum" sz="quarter" idx="12"/>
          </p:nvPr>
        </p:nvSpPr>
        <p:spPr/>
        <p:txBody>
          <a:bodyPr/>
          <a:lstStyle>
            <a:lvl1pPr>
              <a:defRPr/>
            </a:lvl1pPr>
          </a:lstStyle>
          <a:p>
            <a:fld id="{C24A14A2-DE64-4A35-B488-5CE89D326C72}" type="slidenum">
              <a:rPr lang="en-US" altLang="en-US"/>
              <a:pPr/>
              <a:t>‹#›</a:t>
            </a:fld>
            <a:endParaRPr lang="en-US" altLang="en-US"/>
          </a:p>
        </p:txBody>
      </p:sp>
    </p:spTree>
    <p:extLst>
      <p:ext uri="{BB962C8B-B14F-4D97-AF65-F5344CB8AC3E}">
        <p14:creationId xmlns:p14="http://schemas.microsoft.com/office/powerpoint/2010/main" val="4126588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98DEDB2-C9D3-4BF2-9A62-657595362C76}"/>
              </a:ext>
            </a:extLst>
          </p:cNvPr>
          <p:cNvSpPr>
            <a:spLocks noGrp="1"/>
          </p:cNvSpPr>
          <p:nvPr>
            <p:ph type="dt" sz="half" idx="10"/>
          </p:nvPr>
        </p:nvSpPr>
        <p:spPr/>
        <p:txBody>
          <a:bodyPr/>
          <a:lstStyle>
            <a:lvl1pPr>
              <a:defRPr/>
            </a:lvl1pPr>
          </a:lstStyle>
          <a:p>
            <a:pPr>
              <a:defRPr/>
            </a:pPr>
            <a:fld id="{F9835BFE-02DD-4F66-81E8-E92CC8F79A67}" type="datetimeFigureOut">
              <a:rPr lang="en-US"/>
              <a:pPr>
                <a:defRPr/>
              </a:pPr>
              <a:t>11/17/2021</a:t>
            </a:fld>
            <a:endParaRPr lang="en-US"/>
          </a:p>
        </p:txBody>
      </p:sp>
      <p:sp>
        <p:nvSpPr>
          <p:cNvPr id="3" name="Footer Placeholder 4">
            <a:extLst>
              <a:ext uri="{FF2B5EF4-FFF2-40B4-BE49-F238E27FC236}">
                <a16:creationId xmlns:a16="http://schemas.microsoft.com/office/drawing/2014/main" id="{31C5F996-460F-4534-9586-02BA545AB94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6597471-9070-47FA-A0A0-9C75EAC2CE87}"/>
              </a:ext>
            </a:extLst>
          </p:cNvPr>
          <p:cNvSpPr>
            <a:spLocks noGrp="1"/>
          </p:cNvSpPr>
          <p:nvPr>
            <p:ph type="sldNum" sz="quarter" idx="12"/>
          </p:nvPr>
        </p:nvSpPr>
        <p:spPr/>
        <p:txBody>
          <a:bodyPr/>
          <a:lstStyle>
            <a:lvl1pPr>
              <a:defRPr/>
            </a:lvl1pPr>
          </a:lstStyle>
          <a:p>
            <a:fld id="{E69746FE-04FF-4201-B474-B32DFEB98278}" type="slidenum">
              <a:rPr lang="en-US" altLang="en-US"/>
              <a:pPr/>
              <a:t>‹#›</a:t>
            </a:fld>
            <a:endParaRPr lang="en-US" altLang="en-US"/>
          </a:p>
        </p:txBody>
      </p:sp>
    </p:spTree>
    <p:extLst>
      <p:ext uri="{BB962C8B-B14F-4D97-AF65-F5344CB8AC3E}">
        <p14:creationId xmlns:p14="http://schemas.microsoft.com/office/powerpoint/2010/main" val="24941621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5F82EBC-065A-4DA3-AA8F-176BB739009B}"/>
              </a:ext>
            </a:extLst>
          </p:cNvPr>
          <p:cNvSpPr>
            <a:spLocks noGrp="1"/>
          </p:cNvSpPr>
          <p:nvPr>
            <p:ph type="dt" sz="half" idx="10"/>
          </p:nvPr>
        </p:nvSpPr>
        <p:spPr/>
        <p:txBody>
          <a:bodyPr/>
          <a:lstStyle>
            <a:lvl1pPr>
              <a:defRPr/>
            </a:lvl1pPr>
          </a:lstStyle>
          <a:p>
            <a:pPr>
              <a:defRPr/>
            </a:pPr>
            <a:fld id="{B27C96F1-386B-4D21-BD49-860BB7C674BC}" type="datetimeFigureOut">
              <a:rPr lang="en-US"/>
              <a:pPr>
                <a:defRPr/>
              </a:pPr>
              <a:t>11/17/2021</a:t>
            </a:fld>
            <a:endParaRPr lang="en-US"/>
          </a:p>
        </p:txBody>
      </p:sp>
      <p:sp>
        <p:nvSpPr>
          <p:cNvPr id="6" name="Footer Placeholder 4">
            <a:extLst>
              <a:ext uri="{FF2B5EF4-FFF2-40B4-BE49-F238E27FC236}">
                <a16:creationId xmlns:a16="http://schemas.microsoft.com/office/drawing/2014/main" id="{420CE0F0-0CCF-4983-8EA0-7FD5FF988D2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AE6B5FE-35B6-4146-8F04-CB494F961002}"/>
              </a:ext>
            </a:extLst>
          </p:cNvPr>
          <p:cNvSpPr>
            <a:spLocks noGrp="1"/>
          </p:cNvSpPr>
          <p:nvPr>
            <p:ph type="sldNum" sz="quarter" idx="12"/>
          </p:nvPr>
        </p:nvSpPr>
        <p:spPr/>
        <p:txBody>
          <a:bodyPr/>
          <a:lstStyle>
            <a:lvl1pPr>
              <a:defRPr/>
            </a:lvl1pPr>
          </a:lstStyle>
          <a:p>
            <a:fld id="{202B0F51-01CA-4C0F-95BD-408CA9293A8D}" type="slidenum">
              <a:rPr lang="en-US" altLang="en-US"/>
              <a:pPr/>
              <a:t>‹#›</a:t>
            </a:fld>
            <a:endParaRPr lang="en-US" altLang="en-US"/>
          </a:p>
        </p:txBody>
      </p:sp>
    </p:spTree>
    <p:extLst>
      <p:ext uri="{BB962C8B-B14F-4D97-AF65-F5344CB8AC3E}">
        <p14:creationId xmlns:p14="http://schemas.microsoft.com/office/powerpoint/2010/main" val="1959279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1B9CDE2-483A-4CC9-938E-3B9C03D586D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390823C-A8A3-40C0-8F94-1C9FBDD6752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483B9AE-40AD-4575-8740-457B538E01AF}"/>
              </a:ext>
            </a:extLst>
          </p:cNvPr>
          <p:cNvSpPr>
            <a:spLocks noGrp="1" noChangeArrowheads="1"/>
          </p:cNvSpPr>
          <p:nvPr>
            <p:ph type="sldNum" sz="quarter" idx="12"/>
          </p:nvPr>
        </p:nvSpPr>
        <p:spPr>
          <a:ln/>
        </p:spPr>
        <p:txBody>
          <a:bodyPr/>
          <a:lstStyle>
            <a:lvl1pPr>
              <a:defRPr/>
            </a:lvl1pPr>
          </a:lstStyle>
          <a:p>
            <a:fld id="{662769E3-1929-4F99-987A-AD5F7F53CC97}" type="slidenum">
              <a:rPr lang="en-US" altLang="en-US"/>
              <a:pPr/>
              <a:t>‹#›</a:t>
            </a:fld>
            <a:endParaRPr lang="en-US" altLang="en-US"/>
          </a:p>
        </p:txBody>
      </p:sp>
    </p:spTree>
    <p:extLst>
      <p:ext uri="{BB962C8B-B14F-4D97-AF65-F5344CB8AC3E}">
        <p14:creationId xmlns:p14="http://schemas.microsoft.com/office/powerpoint/2010/main" val="18322134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E7E041A-D5FB-40ED-8431-6E528C7C849F}"/>
              </a:ext>
            </a:extLst>
          </p:cNvPr>
          <p:cNvSpPr>
            <a:spLocks noGrp="1"/>
          </p:cNvSpPr>
          <p:nvPr>
            <p:ph type="dt" sz="half" idx="10"/>
          </p:nvPr>
        </p:nvSpPr>
        <p:spPr/>
        <p:txBody>
          <a:bodyPr/>
          <a:lstStyle>
            <a:lvl1pPr>
              <a:defRPr/>
            </a:lvl1pPr>
          </a:lstStyle>
          <a:p>
            <a:pPr>
              <a:defRPr/>
            </a:pPr>
            <a:fld id="{DB59A1CE-3F20-4D18-A92A-0B70227B873E}" type="datetimeFigureOut">
              <a:rPr lang="en-US"/>
              <a:pPr>
                <a:defRPr/>
              </a:pPr>
              <a:t>11/17/2021</a:t>
            </a:fld>
            <a:endParaRPr lang="en-US"/>
          </a:p>
        </p:txBody>
      </p:sp>
      <p:sp>
        <p:nvSpPr>
          <p:cNvPr id="6" name="Footer Placeholder 4">
            <a:extLst>
              <a:ext uri="{FF2B5EF4-FFF2-40B4-BE49-F238E27FC236}">
                <a16:creationId xmlns:a16="http://schemas.microsoft.com/office/drawing/2014/main" id="{4A35C906-9F18-41BB-B5D5-AC77DE16FCF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91447B2-5321-49F7-8EDE-62ED9044981D}"/>
              </a:ext>
            </a:extLst>
          </p:cNvPr>
          <p:cNvSpPr>
            <a:spLocks noGrp="1"/>
          </p:cNvSpPr>
          <p:nvPr>
            <p:ph type="sldNum" sz="quarter" idx="12"/>
          </p:nvPr>
        </p:nvSpPr>
        <p:spPr/>
        <p:txBody>
          <a:bodyPr/>
          <a:lstStyle>
            <a:lvl1pPr>
              <a:defRPr/>
            </a:lvl1pPr>
          </a:lstStyle>
          <a:p>
            <a:fld id="{CCDC1D4E-28A5-4004-B278-358B1865541C}" type="slidenum">
              <a:rPr lang="en-US" altLang="en-US"/>
              <a:pPr/>
              <a:t>‹#›</a:t>
            </a:fld>
            <a:endParaRPr lang="en-US" altLang="en-US"/>
          </a:p>
        </p:txBody>
      </p:sp>
    </p:spTree>
    <p:extLst>
      <p:ext uri="{BB962C8B-B14F-4D97-AF65-F5344CB8AC3E}">
        <p14:creationId xmlns:p14="http://schemas.microsoft.com/office/powerpoint/2010/main" val="3078907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7796A5-CC1A-4572-9522-2BA06389A16D}"/>
              </a:ext>
            </a:extLst>
          </p:cNvPr>
          <p:cNvSpPr>
            <a:spLocks noGrp="1"/>
          </p:cNvSpPr>
          <p:nvPr>
            <p:ph type="dt" sz="half" idx="10"/>
          </p:nvPr>
        </p:nvSpPr>
        <p:spPr/>
        <p:txBody>
          <a:bodyPr/>
          <a:lstStyle>
            <a:lvl1pPr>
              <a:defRPr/>
            </a:lvl1pPr>
          </a:lstStyle>
          <a:p>
            <a:pPr>
              <a:defRPr/>
            </a:pPr>
            <a:fld id="{E7F9B75A-F37B-4AD8-90B6-A32F96198595}" type="datetimeFigureOut">
              <a:rPr lang="en-US"/>
              <a:pPr>
                <a:defRPr/>
              </a:pPr>
              <a:t>11/17/2021</a:t>
            </a:fld>
            <a:endParaRPr lang="en-US"/>
          </a:p>
        </p:txBody>
      </p:sp>
      <p:sp>
        <p:nvSpPr>
          <p:cNvPr id="5" name="Footer Placeholder 4">
            <a:extLst>
              <a:ext uri="{FF2B5EF4-FFF2-40B4-BE49-F238E27FC236}">
                <a16:creationId xmlns:a16="http://schemas.microsoft.com/office/drawing/2014/main" id="{A8698117-26AE-4361-8C46-60342A5AD51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E07419C-B1DB-430F-9E32-120843F495C6}"/>
              </a:ext>
            </a:extLst>
          </p:cNvPr>
          <p:cNvSpPr>
            <a:spLocks noGrp="1"/>
          </p:cNvSpPr>
          <p:nvPr>
            <p:ph type="sldNum" sz="quarter" idx="12"/>
          </p:nvPr>
        </p:nvSpPr>
        <p:spPr/>
        <p:txBody>
          <a:bodyPr/>
          <a:lstStyle>
            <a:lvl1pPr>
              <a:defRPr/>
            </a:lvl1pPr>
          </a:lstStyle>
          <a:p>
            <a:fld id="{51E3659E-DDD6-404B-9CC6-D5203E3A684A}" type="slidenum">
              <a:rPr lang="en-US" altLang="en-US"/>
              <a:pPr/>
              <a:t>‹#›</a:t>
            </a:fld>
            <a:endParaRPr lang="en-US" altLang="en-US"/>
          </a:p>
        </p:txBody>
      </p:sp>
    </p:spTree>
    <p:extLst>
      <p:ext uri="{BB962C8B-B14F-4D97-AF65-F5344CB8AC3E}">
        <p14:creationId xmlns:p14="http://schemas.microsoft.com/office/powerpoint/2010/main" val="6186314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0A94DC-6074-4F0D-A0AE-E82AFE402323}"/>
              </a:ext>
            </a:extLst>
          </p:cNvPr>
          <p:cNvSpPr>
            <a:spLocks noGrp="1"/>
          </p:cNvSpPr>
          <p:nvPr>
            <p:ph type="dt" sz="half" idx="10"/>
          </p:nvPr>
        </p:nvSpPr>
        <p:spPr/>
        <p:txBody>
          <a:bodyPr/>
          <a:lstStyle>
            <a:lvl1pPr>
              <a:defRPr/>
            </a:lvl1pPr>
          </a:lstStyle>
          <a:p>
            <a:pPr>
              <a:defRPr/>
            </a:pPr>
            <a:fld id="{8ACE4A0D-5C16-4FE4-B1C0-B8ADC181AF05}" type="datetimeFigureOut">
              <a:rPr lang="en-US"/>
              <a:pPr>
                <a:defRPr/>
              </a:pPr>
              <a:t>11/17/2021</a:t>
            </a:fld>
            <a:endParaRPr lang="en-US"/>
          </a:p>
        </p:txBody>
      </p:sp>
      <p:sp>
        <p:nvSpPr>
          <p:cNvPr id="5" name="Footer Placeholder 4">
            <a:extLst>
              <a:ext uri="{FF2B5EF4-FFF2-40B4-BE49-F238E27FC236}">
                <a16:creationId xmlns:a16="http://schemas.microsoft.com/office/drawing/2014/main" id="{741CB523-0E6F-4406-B290-647589D4BDB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1D51575-E69B-4C85-B30A-7D99139FF949}"/>
              </a:ext>
            </a:extLst>
          </p:cNvPr>
          <p:cNvSpPr>
            <a:spLocks noGrp="1"/>
          </p:cNvSpPr>
          <p:nvPr>
            <p:ph type="sldNum" sz="quarter" idx="12"/>
          </p:nvPr>
        </p:nvSpPr>
        <p:spPr/>
        <p:txBody>
          <a:bodyPr/>
          <a:lstStyle>
            <a:lvl1pPr>
              <a:defRPr/>
            </a:lvl1pPr>
          </a:lstStyle>
          <a:p>
            <a:fld id="{D6D60D13-A844-446F-88FC-064BA2B63D62}" type="slidenum">
              <a:rPr lang="en-US" altLang="en-US"/>
              <a:pPr/>
              <a:t>‹#›</a:t>
            </a:fld>
            <a:endParaRPr lang="en-US" altLang="en-US"/>
          </a:p>
        </p:txBody>
      </p:sp>
    </p:spTree>
    <p:extLst>
      <p:ext uri="{BB962C8B-B14F-4D97-AF65-F5344CB8AC3E}">
        <p14:creationId xmlns:p14="http://schemas.microsoft.com/office/powerpoint/2010/main" val="3282438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FB9CF96-4A4A-4BC0-AA22-747DDC80ABB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AF68D4B-BAC3-41FB-A5A3-92739CDB8C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FB8F30E-5DEF-4F40-B20B-95B51A6EACB0}"/>
              </a:ext>
            </a:extLst>
          </p:cNvPr>
          <p:cNvSpPr>
            <a:spLocks noGrp="1" noChangeArrowheads="1"/>
          </p:cNvSpPr>
          <p:nvPr>
            <p:ph type="sldNum" sz="quarter" idx="12"/>
          </p:nvPr>
        </p:nvSpPr>
        <p:spPr>
          <a:ln/>
        </p:spPr>
        <p:txBody>
          <a:bodyPr/>
          <a:lstStyle>
            <a:lvl1pPr>
              <a:defRPr/>
            </a:lvl1pPr>
          </a:lstStyle>
          <a:p>
            <a:fld id="{C3B61491-9B99-478E-98DB-71A476A92A81}" type="slidenum">
              <a:rPr lang="en-US" altLang="en-US"/>
              <a:pPr/>
              <a:t>‹#›</a:t>
            </a:fld>
            <a:endParaRPr lang="en-US" altLang="en-US"/>
          </a:p>
        </p:txBody>
      </p:sp>
    </p:spTree>
    <p:extLst>
      <p:ext uri="{BB962C8B-B14F-4D97-AF65-F5344CB8AC3E}">
        <p14:creationId xmlns:p14="http://schemas.microsoft.com/office/powerpoint/2010/main" val="2255687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3D8FB79-1D85-4EDE-B0E7-C64B04DC69E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29FABE4-BB7A-4557-AFCE-F6158AF2A2E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8AA3E9B-EB04-4CE5-8BB0-CE14BF909B56}"/>
              </a:ext>
            </a:extLst>
          </p:cNvPr>
          <p:cNvSpPr>
            <a:spLocks noGrp="1" noChangeArrowheads="1"/>
          </p:cNvSpPr>
          <p:nvPr>
            <p:ph type="sldNum" sz="quarter" idx="12"/>
          </p:nvPr>
        </p:nvSpPr>
        <p:spPr>
          <a:ln/>
        </p:spPr>
        <p:txBody>
          <a:bodyPr/>
          <a:lstStyle>
            <a:lvl1pPr>
              <a:defRPr/>
            </a:lvl1pPr>
          </a:lstStyle>
          <a:p>
            <a:fld id="{BE0629D0-3BA2-4490-B5EA-23ED9061C446}" type="slidenum">
              <a:rPr lang="en-US" altLang="en-US"/>
              <a:pPr/>
              <a:t>‹#›</a:t>
            </a:fld>
            <a:endParaRPr lang="en-US" altLang="en-US"/>
          </a:p>
        </p:txBody>
      </p:sp>
    </p:spTree>
    <p:extLst>
      <p:ext uri="{BB962C8B-B14F-4D97-AF65-F5344CB8AC3E}">
        <p14:creationId xmlns:p14="http://schemas.microsoft.com/office/powerpoint/2010/main" val="648723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F75B7A7-050F-4785-938C-A942DDB72E9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62E8301-95D3-4949-95BD-5DC4EB3A23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49A0984-DE3A-4816-BF74-F5DB51474EAC}"/>
              </a:ext>
            </a:extLst>
          </p:cNvPr>
          <p:cNvSpPr>
            <a:spLocks noGrp="1" noChangeArrowheads="1"/>
          </p:cNvSpPr>
          <p:nvPr>
            <p:ph type="sldNum" sz="quarter" idx="12"/>
          </p:nvPr>
        </p:nvSpPr>
        <p:spPr>
          <a:ln/>
        </p:spPr>
        <p:txBody>
          <a:bodyPr/>
          <a:lstStyle>
            <a:lvl1pPr>
              <a:defRPr/>
            </a:lvl1pPr>
          </a:lstStyle>
          <a:p>
            <a:fld id="{D8FF50EB-87A8-4CA3-8D55-23B53DA56820}" type="slidenum">
              <a:rPr lang="en-US" altLang="en-US"/>
              <a:pPr/>
              <a:t>‹#›</a:t>
            </a:fld>
            <a:endParaRPr lang="en-US" altLang="en-US"/>
          </a:p>
        </p:txBody>
      </p:sp>
    </p:spTree>
    <p:extLst>
      <p:ext uri="{BB962C8B-B14F-4D97-AF65-F5344CB8AC3E}">
        <p14:creationId xmlns:p14="http://schemas.microsoft.com/office/powerpoint/2010/main" val="521396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E2E66B8-8B83-46DE-92C4-C375406037B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6C2C2A8-C4CB-402F-AA64-19DC1D9F7A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01D55EE-AFA3-4066-A1A0-00344B20A2EE}"/>
              </a:ext>
            </a:extLst>
          </p:cNvPr>
          <p:cNvSpPr>
            <a:spLocks noGrp="1" noChangeArrowheads="1"/>
          </p:cNvSpPr>
          <p:nvPr>
            <p:ph type="sldNum" sz="quarter" idx="12"/>
          </p:nvPr>
        </p:nvSpPr>
        <p:spPr>
          <a:ln/>
        </p:spPr>
        <p:txBody>
          <a:bodyPr/>
          <a:lstStyle>
            <a:lvl1pPr>
              <a:defRPr/>
            </a:lvl1pPr>
          </a:lstStyle>
          <a:p>
            <a:fld id="{156521BA-FC08-494A-8991-0239BC65D5E4}" type="slidenum">
              <a:rPr lang="en-US" altLang="en-US"/>
              <a:pPr/>
              <a:t>‹#›</a:t>
            </a:fld>
            <a:endParaRPr lang="en-US" altLang="en-US"/>
          </a:p>
        </p:txBody>
      </p:sp>
    </p:spTree>
    <p:extLst>
      <p:ext uri="{BB962C8B-B14F-4D97-AF65-F5344CB8AC3E}">
        <p14:creationId xmlns:p14="http://schemas.microsoft.com/office/powerpoint/2010/main" val="4140072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F3B9BDE-06F6-4218-900E-71695235214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E73EEB0C-D42E-40CA-8772-F23A28D2720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B3F790D3-5A0C-4E62-B912-2E56D7F0A327}"/>
              </a:ext>
            </a:extLst>
          </p:cNvPr>
          <p:cNvSpPr>
            <a:spLocks noGrp="1" noChangeArrowheads="1"/>
          </p:cNvSpPr>
          <p:nvPr>
            <p:ph type="sldNum" sz="quarter" idx="12"/>
          </p:nvPr>
        </p:nvSpPr>
        <p:spPr>
          <a:ln/>
        </p:spPr>
        <p:txBody>
          <a:bodyPr/>
          <a:lstStyle>
            <a:lvl1pPr>
              <a:defRPr/>
            </a:lvl1pPr>
          </a:lstStyle>
          <a:p>
            <a:fld id="{77786316-7AEF-40D0-8007-FFE7A0D2C0E7}" type="slidenum">
              <a:rPr lang="en-US" altLang="en-US"/>
              <a:pPr/>
              <a:t>‹#›</a:t>
            </a:fld>
            <a:endParaRPr lang="en-US" altLang="en-US"/>
          </a:p>
        </p:txBody>
      </p:sp>
    </p:spTree>
    <p:extLst>
      <p:ext uri="{BB962C8B-B14F-4D97-AF65-F5344CB8AC3E}">
        <p14:creationId xmlns:p14="http://schemas.microsoft.com/office/powerpoint/2010/main" val="2388201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C4B850C-9629-4716-B534-730385B4535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B28F415-D99B-4AD3-AAAC-5DAD3F782A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115CBF4-8694-4099-AFB9-708FFDBAA864}"/>
              </a:ext>
            </a:extLst>
          </p:cNvPr>
          <p:cNvSpPr>
            <a:spLocks noGrp="1" noChangeArrowheads="1"/>
          </p:cNvSpPr>
          <p:nvPr>
            <p:ph type="sldNum" sz="quarter" idx="12"/>
          </p:nvPr>
        </p:nvSpPr>
        <p:spPr>
          <a:ln/>
        </p:spPr>
        <p:txBody>
          <a:bodyPr/>
          <a:lstStyle>
            <a:lvl1pPr>
              <a:defRPr/>
            </a:lvl1pPr>
          </a:lstStyle>
          <a:p>
            <a:fld id="{2A5A7926-AEB0-4365-BD70-1AF1CD80AE26}" type="slidenum">
              <a:rPr lang="en-US" altLang="en-US"/>
              <a:pPr/>
              <a:t>‹#›</a:t>
            </a:fld>
            <a:endParaRPr lang="en-US" altLang="en-US"/>
          </a:p>
        </p:txBody>
      </p:sp>
    </p:spTree>
    <p:extLst>
      <p:ext uri="{BB962C8B-B14F-4D97-AF65-F5344CB8AC3E}">
        <p14:creationId xmlns:p14="http://schemas.microsoft.com/office/powerpoint/2010/main" val="2335579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1F968CB-744E-426D-99C4-2D5238BCE00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022CCAF-CC36-4425-987C-CE96F3DCB2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88EC23C-483F-4B07-9F47-ACC68E5B54CE}"/>
              </a:ext>
            </a:extLst>
          </p:cNvPr>
          <p:cNvSpPr>
            <a:spLocks noGrp="1" noChangeArrowheads="1"/>
          </p:cNvSpPr>
          <p:nvPr>
            <p:ph type="sldNum" sz="quarter" idx="12"/>
          </p:nvPr>
        </p:nvSpPr>
        <p:spPr>
          <a:ln/>
        </p:spPr>
        <p:txBody>
          <a:bodyPr/>
          <a:lstStyle>
            <a:lvl1pPr>
              <a:defRPr/>
            </a:lvl1pPr>
          </a:lstStyle>
          <a:p>
            <a:fld id="{E3945206-9F98-40D3-B767-2236D1028878}" type="slidenum">
              <a:rPr lang="en-US" altLang="en-US"/>
              <a:pPr/>
              <a:t>‹#›</a:t>
            </a:fld>
            <a:endParaRPr lang="en-US" altLang="en-US"/>
          </a:p>
        </p:txBody>
      </p:sp>
    </p:spTree>
    <p:extLst>
      <p:ext uri="{BB962C8B-B14F-4D97-AF65-F5344CB8AC3E}">
        <p14:creationId xmlns:p14="http://schemas.microsoft.com/office/powerpoint/2010/main" val="130948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E456703-10E6-4D05-A5A4-A524CB827F74}"/>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A7EF958-2978-4E58-8165-2AB020B56CBC}"/>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457AB65-041C-4C29-A8D9-CF40BB250CF7}"/>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vl1pPr>
          </a:lstStyle>
          <a:p>
            <a:pPr>
              <a:defRPr/>
            </a:pPr>
            <a:endParaRPr lang="en-US"/>
          </a:p>
        </p:txBody>
      </p:sp>
      <p:sp>
        <p:nvSpPr>
          <p:cNvPr id="1029" name="Rectangle 5">
            <a:extLst>
              <a:ext uri="{FF2B5EF4-FFF2-40B4-BE49-F238E27FC236}">
                <a16:creationId xmlns:a16="http://schemas.microsoft.com/office/drawing/2014/main" id="{97D07B64-DBFF-47EB-A75D-2F7559E46E44}"/>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a:extLst>
              <a:ext uri="{FF2B5EF4-FFF2-40B4-BE49-F238E27FC236}">
                <a16:creationId xmlns:a16="http://schemas.microsoft.com/office/drawing/2014/main" id="{4E351429-411D-46CD-95CA-97062FC2833C}"/>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EC15E50C-DDBB-4E26-8C16-B1BF5F15077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2AEAEAC2-AA7A-4502-9CA3-5A631D423F1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608194DE-966D-4A97-8833-0B0051D9B94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19B363B-99CA-4E41-9D17-432C0757783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fld id="{C6683717-BFBE-415A-96DD-77BB60328072}" type="datetimeFigureOut">
              <a:rPr lang="en-US"/>
              <a:pPr>
                <a:defRPr/>
              </a:pPr>
              <a:t>11/17/2021</a:t>
            </a:fld>
            <a:endParaRPr lang="en-US"/>
          </a:p>
        </p:txBody>
      </p:sp>
      <p:sp>
        <p:nvSpPr>
          <p:cNvPr id="5" name="Footer Placeholder 4">
            <a:extLst>
              <a:ext uri="{FF2B5EF4-FFF2-40B4-BE49-F238E27FC236}">
                <a16:creationId xmlns:a16="http://schemas.microsoft.com/office/drawing/2014/main" id="{96722F96-CAD1-41C3-B60B-3BF9099704C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842D2B5C-8AC5-4DE3-86E5-82361A7A189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4E46C0E0-99B8-4B3F-9081-5893D2A78C5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22.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22.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24.wmf"/><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32.jpe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9.jpe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hyperlink" Target="http://images.google.com/imgres?imgurl=www.intheteam.com/images/club/50/brazil_flag.gif&amp;imgrefurl=http://www.intheteam.com/home/home.asp%3FClubId%3D50&amp;h=144&amp;w=216&amp;prev=/images%3Fq%3Dbrazil%2Bflag%26start%3D20%26svnum%3D10%26hl%3Den%26lr%3D%26ie%3DUTF-8%26oe%3DUTF-8%26sa%3DN" TargetMode="External"/><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hyperlink" Target="http://www.theodora.com/maps/australia_maps.html" TargetMode="External"/><Relationship Id="rId9" Type="http://schemas.openxmlformats.org/officeDocument/2006/relationships/image" Target="../media/image44.png"/><Relationship Id="rId14" Type="http://schemas.openxmlformats.org/officeDocument/2006/relationships/image" Target="../media/image49.png"/></Relationships>
</file>

<file path=ppt/slides/_rels/slide27.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9.jpe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hyperlink" Target="http://images.google.com/imgres?imgurl=www.intheteam.com/images/club/50/brazil_flag.gif&amp;imgrefurl=http://www.intheteam.com/home/home.asp%3FClubId%3D50&amp;h=144&amp;w=216&amp;prev=/images%3Fq%3Dbrazil%2Bflag%26start%3D20%26svnum%3D10%26hl%3Den%26lr%3D%26ie%3DUTF-8%26oe%3DUTF-8%26sa%3DN" TargetMode="External"/><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hyperlink" Target="http://www.theodora.com/maps/australia_maps.html" TargetMode="External"/><Relationship Id="rId9" Type="http://schemas.openxmlformats.org/officeDocument/2006/relationships/image" Target="../media/image44.png"/><Relationship Id="rId14" Type="http://schemas.openxmlformats.org/officeDocument/2006/relationships/image" Target="../media/image49.png"/></Relationships>
</file>

<file path=ppt/slides/_rels/slide2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52.png"/><Relationship Id="rId7" Type="http://schemas.openxmlformats.org/officeDocument/2006/relationships/image" Target="../media/image22.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4.wmf"/></Relationships>
</file>

<file path=ppt/slides/_rels/slide3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9.jpeg"/><Relationship Id="rId3" Type="http://schemas.openxmlformats.org/officeDocument/2006/relationships/image" Target="../media/image13.png"/><Relationship Id="rId7" Type="http://schemas.openxmlformats.org/officeDocument/2006/relationships/image" Target="../media/image25.png"/><Relationship Id="rId12" Type="http://schemas.openxmlformats.org/officeDocument/2006/relationships/image" Target="../media/image28.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7.png"/><Relationship Id="rId5" Type="http://schemas.openxmlformats.org/officeDocument/2006/relationships/image" Target="../media/image22.png"/><Relationship Id="rId10" Type="http://schemas.openxmlformats.org/officeDocument/2006/relationships/image" Target="../media/image26.png"/><Relationship Id="rId4" Type="http://schemas.openxmlformats.org/officeDocument/2006/relationships/image" Target="../media/image14.png"/><Relationship Id="rId9"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68.jpeg"/><Relationship Id="rId13" Type="http://schemas.openxmlformats.org/officeDocument/2006/relationships/image" Target="../media/image73.jpeg"/><Relationship Id="rId18" Type="http://schemas.openxmlformats.org/officeDocument/2006/relationships/image" Target="../media/image78.jpeg"/><Relationship Id="rId3" Type="http://schemas.openxmlformats.org/officeDocument/2006/relationships/image" Target="../media/image63.jpeg"/><Relationship Id="rId7" Type="http://schemas.openxmlformats.org/officeDocument/2006/relationships/image" Target="../media/image67.jpeg"/><Relationship Id="rId12" Type="http://schemas.openxmlformats.org/officeDocument/2006/relationships/image" Target="../media/image72.jpeg"/><Relationship Id="rId17" Type="http://schemas.openxmlformats.org/officeDocument/2006/relationships/image" Target="../media/image77.jpeg"/><Relationship Id="rId2" Type="http://schemas.openxmlformats.org/officeDocument/2006/relationships/image" Target="../media/image62.jpeg"/><Relationship Id="rId16" Type="http://schemas.openxmlformats.org/officeDocument/2006/relationships/image" Target="../media/image76.png"/><Relationship Id="rId20"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66.jpeg"/><Relationship Id="rId11" Type="http://schemas.openxmlformats.org/officeDocument/2006/relationships/image" Target="../media/image71.jpeg"/><Relationship Id="rId5" Type="http://schemas.openxmlformats.org/officeDocument/2006/relationships/image" Target="../media/image65.jpeg"/><Relationship Id="rId15" Type="http://schemas.openxmlformats.org/officeDocument/2006/relationships/image" Target="../media/image75.jpeg"/><Relationship Id="rId10" Type="http://schemas.openxmlformats.org/officeDocument/2006/relationships/image" Target="../media/image70.jpeg"/><Relationship Id="rId19" Type="http://schemas.openxmlformats.org/officeDocument/2006/relationships/image" Target="../media/image79.png"/><Relationship Id="rId4" Type="http://schemas.openxmlformats.org/officeDocument/2006/relationships/image" Target="../media/image64.jpeg"/><Relationship Id="rId9" Type="http://schemas.openxmlformats.org/officeDocument/2006/relationships/image" Target="../media/image69.jpeg"/><Relationship Id="rId14" Type="http://schemas.openxmlformats.org/officeDocument/2006/relationships/image" Target="../media/image74.jpeg"/></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9">
            <a:extLst>
              <a:ext uri="{FF2B5EF4-FFF2-40B4-BE49-F238E27FC236}">
                <a16:creationId xmlns:a16="http://schemas.microsoft.com/office/drawing/2014/main" id="{4226C32F-2080-40AD-B1D8-F0F910C61F75}"/>
              </a:ext>
            </a:extLst>
          </p:cNvPr>
          <p:cNvSpPr txBox="1">
            <a:spLocks noChangeArrowheads="1"/>
          </p:cNvSpPr>
          <p:nvPr/>
        </p:nvSpPr>
        <p:spPr bwMode="auto">
          <a:xfrm>
            <a:off x="160338" y="1409700"/>
            <a:ext cx="892423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dirty="0"/>
              <a:t>I get a call from my boss, asking me to pick up a Cambodian professor from the airport.</a:t>
            </a:r>
          </a:p>
          <a:p>
            <a:pPr>
              <a:spcBef>
                <a:spcPct val="0"/>
              </a:spcBef>
              <a:buFontTx/>
              <a:buNone/>
            </a:pPr>
            <a:endParaRPr lang="en-US" altLang="en-US" sz="1800" dirty="0"/>
          </a:p>
          <a:p>
            <a:pPr>
              <a:spcBef>
                <a:spcPct val="0"/>
              </a:spcBef>
              <a:buFontTx/>
              <a:buNone/>
            </a:pPr>
            <a:r>
              <a:rPr lang="en-US" altLang="en-US" sz="1800" dirty="0"/>
              <a:t>Before I can get any more details, my phone dies.</a:t>
            </a:r>
          </a:p>
          <a:p>
            <a:pPr>
              <a:spcBef>
                <a:spcPct val="0"/>
              </a:spcBef>
              <a:buFontTx/>
              <a:buNone/>
            </a:pPr>
            <a:endParaRPr lang="en-US" altLang="en-US" sz="1800" dirty="0"/>
          </a:p>
          <a:p>
            <a:pPr>
              <a:spcBef>
                <a:spcPct val="0"/>
              </a:spcBef>
              <a:buFontTx/>
              <a:buNone/>
            </a:pPr>
            <a:r>
              <a:rPr lang="en-US" altLang="en-US" sz="1800" dirty="0"/>
              <a:t>I know almost nothing about Cambodia, I have never met (to my knowledge) a Cambodian.</a:t>
            </a:r>
          </a:p>
          <a:p>
            <a:pPr>
              <a:spcBef>
                <a:spcPct val="0"/>
              </a:spcBef>
              <a:buFontTx/>
              <a:buNone/>
            </a:pPr>
            <a:endParaRPr lang="en-US" altLang="en-US" sz="1800" dirty="0"/>
          </a:p>
          <a:p>
            <a:pPr>
              <a:spcBef>
                <a:spcPct val="0"/>
              </a:spcBef>
              <a:buFontTx/>
              <a:buNone/>
            </a:pPr>
            <a:r>
              <a:rPr lang="en-US" altLang="en-US" sz="1800" dirty="0"/>
              <a:t>In the baggage claim area, there are only three people, which one should I approach?</a:t>
            </a:r>
          </a:p>
        </p:txBody>
      </p:sp>
      <p:grpSp>
        <p:nvGrpSpPr>
          <p:cNvPr id="2" name="Group 1">
            <a:extLst>
              <a:ext uri="{FF2B5EF4-FFF2-40B4-BE49-F238E27FC236}">
                <a16:creationId xmlns:a16="http://schemas.microsoft.com/office/drawing/2014/main" id="{542671C2-F075-4E2C-B9F7-5BF5C5DC364F}"/>
              </a:ext>
            </a:extLst>
          </p:cNvPr>
          <p:cNvGrpSpPr/>
          <p:nvPr/>
        </p:nvGrpSpPr>
        <p:grpSpPr>
          <a:xfrm>
            <a:off x="228600" y="3962400"/>
            <a:ext cx="7391400" cy="2550074"/>
            <a:chOff x="0" y="4514850"/>
            <a:chExt cx="4306888" cy="1485900"/>
          </a:xfrm>
        </p:grpSpPr>
        <p:pic>
          <p:nvPicPr>
            <p:cNvPr id="49155" name="Picture 2" descr="Image result for Cambodian">
              <a:extLst>
                <a:ext uri="{FF2B5EF4-FFF2-40B4-BE49-F238E27FC236}">
                  <a16:creationId xmlns:a16="http://schemas.microsoft.com/office/drawing/2014/main" id="{DC3A6A2A-7967-4118-B679-8CC59456A0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1382" t="-2" r="17825" b="39551"/>
            <a:stretch>
              <a:fillRect/>
            </a:stretch>
          </p:blipFill>
          <p:spPr bwMode="auto">
            <a:xfrm>
              <a:off x="1344613" y="4514850"/>
              <a:ext cx="1490662"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4" descr="Image result for iranian woman">
              <a:extLst>
                <a:ext uri="{FF2B5EF4-FFF2-40B4-BE49-F238E27FC236}">
                  <a16:creationId xmlns:a16="http://schemas.microsoft.com/office/drawing/2014/main" id="{C590F151-F7ED-4090-A251-1C0C3A6480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855" t="2" r="19429" b="10037"/>
            <a:stretch>
              <a:fillRect/>
            </a:stretch>
          </p:blipFill>
          <p:spPr bwMode="auto">
            <a:xfrm>
              <a:off x="2817813" y="4514850"/>
              <a:ext cx="148907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6" descr="Related image">
              <a:extLst>
                <a:ext uri="{FF2B5EF4-FFF2-40B4-BE49-F238E27FC236}">
                  <a16:creationId xmlns:a16="http://schemas.microsoft.com/office/drawing/2014/main" id="{91412ECB-0631-468D-B623-E7998AB125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9788" r="23238" b="15462"/>
            <a:stretch>
              <a:fillRect/>
            </a:stretch>
          </p:blipFill>
          <p:spPr bwMode="auto">
            <a:xfrm>
              <a:off x="0" y="4514850"/>
              <a:ext cx="145732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Box 2">
            <a:extLst>
              <a:ext uri="{FF2B5EF4-FFF2-40B4-BE49-F238E27FC236}">
                <a16:creationId xmlns:a16="http://schemas.microsoft.com/office/drawing/2014/main" id="{AECA81E0-40B7-4011-A1A3-054AB8477908}"/>
              </a:ext>
            </a:extLst>
          </p:cNvPr>
          <p:cNvSpPr txBox="1"/>
          <p:nvPr/>
        </p:nvSpPr>
        <p:spPr>
          <a:xfrm>
            <a:off x="166803" y="44156"/>
            <a:ext cx="5984331" cy="769441"/>
          </a:xfrm>
          <a:prstGeom prst="rect">
            <a:avLst/>
          </a:prstGeom>
          <a:noFill/>
        </p:spPr>
        <p:txBody>
          <a:bodyPr wrap="none" rtlCol="0">
            <a:spAutoFit/>
          </a:bodyPr>
          <a:lstStyle/>
          <a:p>
            <a:r>
              <a:rPr lang="en-US" sz="4400" dirty="0"/>
              <a:t>Motivation for Clustering</a:t>
            </a:r>
          </a:p>
        </p:txBody>
      </p:sp>
    </p:spTree>
    <p:extLst>
      <p:ext uri="{BB962C8B-B14F-4D97-AF65-F5344CB8AC3E}">
        <p14:creationId xmlns:p14="http://schemas.microsoft.com/office/powerpoint/2010/main" val="3251054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901FF35F-B184-44C4-B96B-A1568AFB5D16}"/>
              </a:ext>
            </a:extLst>
          </p:cNvPr>
          <p:cNvSpPr>
            <a:spLocks noChangeArrowheads="1"/>
          </p:cNvSpPr>
          <p:nvPr/>
        </p:nvSpPr>
        <p:spPr bwMode="auto">
          <a:xfrm>
            <a:off x="0" y="0"/>
            <a:ext cx="9144000" cy="257175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161795" name="Rectangle 3">
            <a:extLst>
              <a:ext uri="{FF2B5EF4-FFF2-40B4-BE49-F238E27FC236}">
                <a16:creationId xmlns:a16="http://schemas.microsoft.com/office/drawing/2014/main" id="{80293DD1-3476-45CE-A7C9-BAC46B47738E}"/>
              </a:ext>
            </a:extLst>
          </p:cNvPr>
          <p:cNvSpPr>
            <a:spLocks noChangeArrowheads="1"/>
          </p:cNvSpPr>
          <p:nvPr/>
        </p:nvSpPr>
        <p:spPr bwMode="auto">
          <a:xfrm>
            <a:off x="684213" y="0"/>
            <a:ext cx="7772400" cy="1143000"/>
          </a:xfrm>
          <a:prstGeom prst="rect">
            <a:avLst/>
          </a:prstGeom>
          <a:noFill/>
          <a:ln w="9525">
            <a:noFill/>
            <a:miter lim="800000"/>
            <a:headEnd/>
            <a:tailEnd/>
          </a:ln>
          <a:effectLst/>
        </p:spPr>
        <p:txBody>
          <a:bodyPr anchor="ctr"/>
          <a:lstStyle/>
          <a:p>
            <a:pPr algn="ctr" eaLnBrk="1" hangingPunct="1">
              <a:defRPr/>
            </a:pPr>
            <a:r>
              <a:rPr lang="en-US" sz="4400">
                <a:solidFill>
                  <a:schemeClr val="tx2"/>
                </a:solidFill>
                <a:effectLst>
                  <a:outerShdw blurRad="38100" dist="38100" dir="2700000" algn="tl">
                    <a:srgbClr val="C0C0C0"/>
                  </a:outerShdw>
                </a:effectLst>
              </a:rPr>
              <a:t>Defining Distance Measures</a:t>
            </a:r>
          </a:p>
        </p:txBody>
      </p:sp>
      <p:sp>
        <p:nvSpPr>
          <p:cNvPr id="58372" name="Text Box 4">
            <a:extLst>
              <a:ext uri="{FF2B5EF4-FFF2-40B4-BE49-F238E27FC236}">
                <a16:creationId xmlns:a16="http://schemas.microsoft.com/office/drawing/2014/main" id="{9A9EF68A-300E-4F61-88E3-662D6FFC4193}"/>
              </a:ext>
            </a:extLst>
          </p:cNvPr>
          <p:cNvSpPr txBox="1">
            <a:spLocks noChangeArrowheads="1"/>
          </p:cNvSpPr>
          <p:nvPr/>
        </p:nvSpPr>
        <p:spPr bwMode="auto">
          <a:xfrm>
            <a:off x="228600" y="990600"/>
            <a:ext cx="8610600"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10000"/>
              </a:lnSpc>
              <a:spcBef>
                <a:spcPct val="0"/>
              </a:spcBef>
              <a:buFontTx/>
              <a:buNone/>
            </a:pPr>
            <a:r>
              <a:rPr lang="en-US" altLang="en-US" sz="2800" b="1"/>
              <a:t>Definition</a:t>
            </a:r>
            <a:r>
              <a:rPr lang="en-US" altLang="en-US" sz="2800"/>
              <a:t>: Let </a:t>
            </a:r>
            <a:r>
              <a:rPr lang="en-US" altLang="en-US" sz="2800" i="1"/>
              <a:t>O</a:t>
            </a:r>
            <a:r>
              <a:rPr lang="en-US" altLang="en-US" sz="2800" baseline="-25000"/>
              <a:t>1</a:t>
            </a:r>
            <a:r>
              <a:rPr lang="en-US" altLang="en-US" sz="2800"/>
              <a:t> and </a:t>
            </a:r>
            <a:r>
              <a:rPr lang="en-US" altLang="en-US" sz="2800" i="1"/>
              <a:t>O</a:t>
            </a:r>
            <a:r>
              <a:rPr lang="en-US" altLang="en-US" sz="2800" baseline="-25000"/>
              <a:t>2</a:t>
            </a:r>
            <a:r>
              <a:rPr lang="en-US" altLang="en-US" sz="2800"/>
              <a:t> be two objects from the universe of possible objects. The distance (dissimilarity) between </a:t>
            </a:r>
            <a:r>
              <a:rPr lang="en-US" altLang="en-US" sz="2800" i="1"/>
              <a:t>O</a:t>
            </a:r>
            <a:r>
              <a:rPr lang="en-US" altLang="en-US" sz="2800" baseline="-25000"/>
              <a:t>1</a:t>
            </a:r>
            <a:r>
              <a:rPr lang="en-US" altLang="en-US" sz="2800"/>
              <a:t> and </a:t>
            </a:r>
            <a:r>
              <a:rPr lang="en-US" altLang="en-US" sz="2800" i="1"/>
              <a:t>O</a:t>
            </a:r>
            <a:r>
              <a:rPr lang="en-US" altLang="en-US" sz="2800" baseline="-25000"/>
              <a:t>2</a:t>
            </a:r>
            <a:r>
              <a:rPr lang="en-US" altLang="en-US" sz="2800"/>
              <a:t> is a real number denoted by </a:t>
            </a:r>
            <a:r>
              <a:rPr lang="en-US" altLang="en-US" sz="2800" i="1"/>
              <a:t>D</a:t>
            </a:r>
            <a:r>
              <a:rPr lang="en-US" altLang="en-US" sz="2800"/>
              <a:t>(</a:t>
            </a:r>
            <a:r>
              <a:rPr lang="en-US" altLang="en-US" sz="2800" i="1"/>
              <a:t>O</a:t>
            </a:r>
            <a:r>
              <a:rPr lang="en-US" altLang="en-US" sz="2800" baseline="-25000"/>
              <a:t>1</a:t>
            </a:r>
            <a:r>
              <a:rPr lang="en-US" altLang="en-US" sz="2800"/>
              <a:t>,</a:t>
            </a:r>
            <a:r>
              <a:rPr lang="en-US" altLang="en-US" sz="2800" i="1"/>
              <a:t>O</a:t>
            </a:r>
            <a:r>
              <a:rPr lang="en-US" altLang="en-US" sz="2800" baseline="-25000"/>
              <a:t>2</a:t>
            </a:r>
            <a:r>
              <a:rPr lang="en-US" altLang="en-US" sz="2800"/>
              <a:t>)</a:t>
            </a:r>
            <a:endParaRPr lang="en-US" altLang="en-US" sz="2400">
              <a:sym typeface="Symbol" panose="05050102010706020507" pitchFamily="18" charset="2"/>
            </a:endParaRPr>
          </a:p>
        </p:txBody>
      </p:sp>
      <p:pic>
        <p:nvPicPr>
          <p:cNvPr id="58373" name="Picture 5">
            <a:extLst>
              <a:ext uri="{FF2B5EF4-FFF2-40B4-BE49-F238E27FC236}">
                <a16:creationId xmlns:a16="http://schemas.microsoft.com/office/drawing/2014/main" id="{072306DA-4E8A-4C2F-A280-426699C97A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2684463"/>
            <a:ext cx="1484313"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6">
            <a:extLst>
              <a:ext uri="{FF2B5EF4-FFF2-40B4-BE49-F238E27FC236}">
                <a16:creationId xmlns:a16="http://schemas.microsoft.com/office/drawing/2014/main" id="{514B3D3C-3133-4422-ADC6-58991DE0F9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000" y="2798763"/>
            <a:ext cx="1019175"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Rectangle 7">
            <a:extLst>
              <a:ext uri="{FF2B5EF4-FFF2-40B4-BE49-F238E27FC236}">
                <a16:creationId xmlns:a16="http://schemas.microsoft.com/office/drawing/2014/main" id="{E203D21D-781B-4FE2-B337-2F1F540CD6A5}"/>
              </a:ext>
            </a:extLst>
          </p:cNvPr>
          <p:cNvSpPr>
            <a:spLocks noChangeArrowheads="1"/>
          </p:cNvSpPr>
          <p:nvPr/>
        </p:nvSpPr>
        <p:spPr bwMode="auto">
          <a:xfrm>
            <a:off x="762000" y="4543425"/>
            <a:ext cx="1390650" cy="1390650"/>
          </a:xfrm>
          <a:prstGeom prst="rect">
            <a:avLst/>
          </a:prstGeom>
          <a:solidFill>
            <a:srgbClr val="969696"/>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969696"/>
            </a:extrusionClr>
            <a:contourClr>
              <a:srgbClr val="969696"/>
            </a:contourClr>
          </a:sp3d>
        </p:spPr>
        <p:txBody>
          <a:bodyPr wrap="none" anchor="ctr">
            <a:flatTx/>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58376" name="Rectangle 8">
            <a:extLst>
              <a:ext uri="{FF2B5EF4-FFF2-40B4-BE49-F238E27FC236}">
                <a16:creationId xmlns:a16="http://schemas.microsoft.com/office/drawing/2014/main" id="{D1DF8F6F-8298-47E6-BACC-FCD8D6F71EA1}"/>
              </a:ext>
            </a:extLst>
          </p:cNvPr>
          <p:cNvSpPr>
            <a:spLocks noChangeArrowheads="1"/>
          </p:cNvSpPr>
          <p:nvPr/>
        </p:nvSpPr>
        <p:spPr bwMode="auto">
          <a:xfrm>
            <a:off x="6981825" y="4543425"/>
            <a:ext cx="1390650" cy="1390650"/>
          </a:xfrm>
          <a:prstGeom prst="rect">
            <a:avLst/>
          </a:prstGeom>
          <a:solidFill>
            <a:srgbClr val="969696"/>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969696"/>
            </a:extrusionClr>
            <a:contourClr>
              <a:srgbClr val="969696"/>
            </a:contourClr>
          </a:sp3d>
        </p:spPr>
        <p:txBody>
          <a:bodyPr wrap="none" anchor="ctr">
            <a:flatTx/>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58377" name="Rectangle 9">
            <a:extLst>
              <a:ext uri="{FF2B5EF4-FFF2-40B4-BE49-F238E27FC236}">
                <a16:creationId xmlns:a16="http://schemas.microsoft.com/office/drawing/2014/main" id="{5F7507E4-07DF-4D50-BAE9-ABEC004387F2}"/>
              </a:ext>
            </a:extLst>
          </p:cNvPr>
          <p:cNvSpPr>
            <a:spLocks noChangeArrowheads="1"/>
          </p:cNvSpPr>
          <p:nvPr/>
        </p:nvSpPr>
        <p:spPr bwMode="auto">
          <a:xfrm>
            <a:off x="3962400" y="4543425"/>
            <a:ext cx="1390650" cy="1390650"/>
          </a:xfrm>
          <a:prstGeom prst="rect">
            <a:avLst/>
          </a:prstGeom>
          <a:solidFill>
            <a:srgbClr val="969696"/>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969696"/>
            </a:extrusionClr>
            <a:contourClr>
              <a:srgbClr val="969696"/>
            </a:contourClr>
          </a:sp3d>
        </p:spPr>
        <p:txBody>
          <a:bodyPr wrap="none" anchor="ctr">
            <a:flatTx/>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58378" name="AutoShape 10">
            <a:extLst>
              <a:ext uri="{FF2B5EF4-FFF2-40B4-BE49-F238E27FC236}">
                <a16:creationId xmlns:a16="http://schemas.microsoft.com/office/drawing/2014/main" id="{C2F02974-BF38-4288-95FA-A222C3C383F9}"/>
              </a:ext>
            </a:extLst>
          </p:cNvPr>
          <p:cNvSpPr>
            <a:spLocks noChangeArrowheads="1"/>
          </p:cNvSpPr>
          <p:nvPr/>
        </p:nvSpPr>
        <p:spPr bwMode="auto">
          <a:xfrm rot="-992687">
            <a:off x="914400" y="4086225"/>
            <a:ext cx="228600" cy="304800"/>
          </a:xfrm>
          <a:prstGeom prst="downArrow">
            <a:avLst>
              <a:gd name="adj1" fmla="val 50000"/>
              <a:gd name="adj2" fmla="val 33333"/>
            </a:avLst>
          </a:prstGeom>
          <a:solidFill>
            <a:srgbClr val="FFCC00"/>
          </a:solidFill>
          <a:ln w="9525">
            <a:solidFill>
              <a:schemeClr val="tx1"/>
            </a:solidFill>
            <a:miter lim="800000"/>
            <a:headEnd/>
            <a:tailEnd/>
          </a:ln>
          <a:effectLst>
            <a:outerShdw dist="107763" dir="8100000" algn="ctr" rotWithShape="0">
              <a:schemeClr val="bg2"/>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58379" name="AutoShape 11">
            <a:extLst>
              <a:ext uri="{FF2B5EF4-FFF2-40B4-BE49-F238E27FC236}">
                <a16:creationId xmlns:a16="http://schemas.microsoft.com/office/drawing/2014/main" id="{B45E3873-6A4B-4346-9942-76425E38AF87}"/>
              </a:ext>
            </a:extLst>
          </p:cNvPr>
          <p:cNvSpPr>
            <a:spLocks noChangeArrowheads="1"/>
          </p:cNvSpPr>
          <p:nvPr/>
        </p:nvSpPr>
        <p:spPr bwMode="auto">
          <a:xfrm rot="-992687">
            <a:off x="4038600" y="4086225"/>
            <a:ext cx="228600" cy="304800"/>
          </a:xfrm>
          <a:prstGeom prst="downArrow">
            <a:avLst>
              <a:gd name="adj1" fmla="val 50000"/>
              <a:gd name="adj2" fmla="val 33333"/>
            </a:avLst>
          </a:prstGeom>
          <a:solidFill>
            <a:srgbClr val="FFCC00"/>
          </a:solidFill>
          <a:ln w="9525">
            <a:solidFill>
              <a:schemeClr val="tx1"/>
            </a:solidFill>
            <a:miter lim="800000"/>
            <a:headEnd/>
            <a:tailEnd/>
          </a:ln>
          <a:effectLst>
            <a:outerShdw dist="107763" dir="8100000" algn="ctr" rotWithShape="0">
              <a:schemeClr val="bg2"/>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58380" name="AutoShape 12">
            <a:extLst>
              <a:ext uri="{FF2B5EF4-FFF2-40B4-BE49-F238E27FC236}">
                <a16:creationId xmlns:a16="http://schemas.microsoft.com/office/drawing/2014/main" id="{165176E6-D8C2-4338-A7DA-D9D85539A1EA}"/>
              </a:ext>
            </a:extLst>
          </p:cNvPr>
          <p:cNvSpPr>
            <a:spLocks noChangeArrowheads="1"/>
          </p:cNvSpPr>
          <p:nvPr/>
        </p:nvSpPr>
        <p:spPr bwMode="auto">
          <a:xfrm rot="-992687">
            <a:off x="7134225" y="4086225"/>
            <a:ext cx="228600" cy="304800"/>
          </a:xfrm>
          <a:prstGeom prst="downArrow">
            <a:avLst>
              <a:gd name="adj1" fmla="val 50000"/>
              <a:gd name="adj2" fmla="val 33333"/>
            </a:avLst>
          </a:prstGeom>
          <a:solidFill>
            <a:srgbClr val="FFCC00"/>
          </a:solidFill>
          <a:ln w="9525">
            <a:solidFill>
              <a:schemeClr val="tx1"/>
            </a:solidFill>
            <a:miter lim="800000"/>
            <a:headEnd/>
            <a:tailEnd/>
          </a:ln>
          <a:effectLst>
            <a:outerShdw dist="107763" dir="8100000" algn="ctr" rotWithShape="0">
              <a:schemeClr val="bg2"/>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58381" name="AutoShape 13">
            <a:extLst>
              <a:ext uri="{FF2B5EF4-FFF2-40B4-BE49-F238E27FC236}">
                <a16:creationId xmlns:a16="http://schemas.microsoft.com/office/drawing/2014/main" id="{C13BC756-678A-4E98-90F0-6CC1E0DBB25D}"/>
              </a:ext>
            </a:extLst>
          </p:cNvPr>
          <p:cNvSpPr>
            <a:spLocks noChangeArrowheads="1"/>
          </p:cNvSpPr>
          <p:nvPr/>
        </p:nvSpPr>
        <p:spPr bwMode="auto">
          <a:xfrm rot="992687" flipH="1">
            <a:off x="1905000" y="4086225"/>
            <a:ext cx="228600" cy="304800"/>
          </a:xfrm>
          <a:prstGeom prst="downArrow">
            <a:avLst>
              <a:gd name="adj1" fmla="val 50000"/>
              <a:gd name="adj2" fmla="val 33333"/>
            </a:avLst>
          </a:prstGeom>
          <a:solidFill>
            <a:srgbClr val="FFCC00"/>
          </a:solidFill>
          <a:ln w="9525">
            <a:solidFill>
              <a:schemeClr val="tx1"/>
            </a:solidFill>
            <a:miter lim="800000"/>
            <a:headEnd/>
            <a:tailEnd/>
          </a:ln>
          <a:effectLst>
            <a:outerShdw dist="107763" dir="8100000" algn="ctr" rotWithShape="0">
              <a:schemeClr val="bg2"/>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58382" name="AutoShape 14">
            <a:extLst>
              <a:ext uri="{FF2B5EF4-FFF2-40B4-BE49-F238E27FC236}">
                <a16:creationId xmlns:a16="http://schemas.microsoft.com/office/drawing/2014/main" id="{77B5C9BD-44FA-40B6-ABBF-F8E5844EE720}"/>
              </a:ext>
            </a:extLst>
          </p:cNvPr>
          <p:cNvSpPr>
            <a:spLocks noChangeArrowheads="1"/>
          </p:cNvSpPr>
          <p:nvPr/>
        </p:nvSpPr>
        <p:spPr bwMode="auto">
          <a:xfrm rot="992687" flipH="1">
            <a:off x="5138738" y="4086225"/>
            <a:ext cx="228600" cy="304800"/>
          </a:xfrm>
          <a:prstGeom prst="downArrow">
            <a:avLst>
              <a:gd name="adj1" fmla="val 50000"/>
              <a:gd name="adj2" fmla="val 33333"/>
            </a:avLst>
          </a:prstGeom>
          <a:solidFill>
            <a:srgbClr val="FFCC00"/>
          </a:solidFill>
          <a:ln w="9525">
            <a:solidFill>
              <a:schemeClr val="tx1"/>
            </a:solidFill>
            <a:miter lim="800000"/>
            <a:headEnd/>
            <a:tailEnd/>
          </a:ln>
          <a:effectLst>
            <a:outerShdw dist="107763" dir="8100000" algn="ctr" rotWithShape="0">
              <a:schemeClr val="bg2"/>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58383" name="AutoShape 15">
            <a:extLst>
              <a:ext uri="{FF2B5EF4-FFF2-40B4-BE49-F238E27FC236}">
                <a16:creationId xmlns:a16="http://schemas.microsoft.com/office/drawing/2014/main" id="{D672C1D7-1DFE-486E-883B-9522DA2AD964}"/>
              </a:ext>
            </a:extLst>
          </p:cNvPr>
          <p:cNvSpPr>
            <a:spLocks noChangeArrowheads="1"/>
          </p:cNvSpPr>
          <p:nvPr/>
        </p:nvSpPr>
        <p:spPr bwMode="auto">
          <a:xfrm rot="992687" flipH="1">
            <a:off x="8124825" y="4086225"/>
            <a:ext cx="228600" cy="304800"/>
          </a:xfrm>
          <a:prstGeom prst="downArrow">
            <a:avLst>
              <a:gd name="adj1" fmla="val 50000"/>
              <a:gd name="adj2" fmla="val 33333"/>
            </a:avLst>
          </a:prstGeom>
          <a:solidFill>
            <a:srgbClr val="FFCC00"/>
          </a:solidFill>
          <a:ln w="9525">
            <a:solidFill>
              <a:schemeClr val="tx1"/>
            </a:solidFill>
            <a:miter lim="800000"/>
            <a:headEnd/>
            <a:tailEnd/>
          </a:ln>
          <a:effectLst>
            <a:outerShdw dist="107763" dir="8100000" algn="ctr" rotWithShape="0">
              <a:schemeClr val="bg2"/>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58384" name="Text Box 16">
            <a:extLst>
              <a:ext uri="{FF2B5EF4-FFF2-40B4-BE49-F238E27FC236}">
                <a16:creationId xmlns:a16="http://schemas.microsoft.com/office/drawing/2014/main" id="{856F4B95-53C2-43CB-BE32-FB686DAAF113}"/>
              </a:ext>
            </a:extLst>
          </p:cNvPr>
          <p:cNvSpPr txBox="1">
            <a:spLocks noChangeArrowheads="1"/>
          </p:cNvSpPr>
          <p:nvPr/>
        </p:nvSpPr>
        <p:spPr bwMode="auto">
          <a:xfrm>
            <a:off x="1057275" y="6400800"/>
            <a:ext cx="717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0.23</a:t>
            </a:r>
          </a:p>
        </p:txBody>
      </p:sp>
      <p:sp>
        <p:nvSpPr>
          <p:cNvPr id="58385" name="AutoShape 17">
            <a:extLst>
              <a:ext uri="{FF2B5EF4-FFF2-40B4-BE49-F238E27FC236}">
                <a16:creationId xmlns:a16="http://schemas.microsoft.com/office/drawing/2014/main" id="{9318F5AF-3CA7-4513-972B-C0480BBCCC11}"/>
              </a:ext>
            </a:extLst>
          </p:cNvPr>
          <p:cNvSpPr>
            <a:spLocks noChangeArrowheads="1"/>
          </p:cNvSpPr>
          <p:nvPr/>
        </p:nvSpPr>
        <p:spPr bwMode="auto">
          <a:xfrm rot="21550572" flipH="1">
            <a:off x="1200150" y="6181725"/>
            <a:ext cx="228600" cy="228600"/>
          </a:xfrm>
          <a:prstGeom prst="downArrow">
            <a:avLst>
              <a:gd name="adj1" fmla="val 50000"/>
              <a:gd name="adj2" fmla="val 25000"/>
            </a:avLst>
          </a:prstGeom>
          <a:solidFill>
            <a:srgbClr val="FFCC00"/>
          </a:solidFill>
          <a:ln w="9525">
            <a:solidFill>
              <a:schemeClr val="tx1"/>
            </a:solidFill>
            <a:miter lim="800000"/>
            <a:headEnd/>
            <a:tailEnd/>
          </a:ln>
          <a:effectLst>
            <a:outerShdw dist="107763" dir="8100000" algn="ctr" rotWithShape="0">
              <a:schemeClr val="bg2"/>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58386" name="Text Box 18">
            <a:extLst>
              <a:ext uri="{FF2B5EF4-FFF2-40B4-BE49-F238E27FC236}">
                <a16:creationId xmlns:a16="http://schemas.microsoft.com/office/drawing/2014/main" id="{9655A87A-4171-4BCB-8333-7C21671E5CCA}"/>
              </a:ext>
            </a:extLst>
          </p:cNvPr>
          <p:cNvSpPr txBox="1">
            <a:spLocks noChangeArrowheads="1"/>
          </p:cNvSpPr>
          <p:nvPr/>
        </p:nvSpPr>
        <p:spPr bwMode="auto">
          <a:xfrm>
            <a:off x="4360863" y="6400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3</a:t>
            </a:r>
          </a:p>
        </p:txBody>
      </p:sp>
      <p:sp>
        <p:nvSpPr>
          <p:cNvPr id="58387" name="AutoShape 19">
            <a:extLst>
              <a:ext uri="{FF2B5EF4-FFF2-40B4-BE49-F238E27FC236}">
                <a16:creationId xmlns:a16="http://schemas.microsoft.com/office/drawing/2014/main" id="{FD99F9A7-3458-4D0D-8892-B12D64693318}"/>
              </a:ext>
            </a:extLst>
          </p:cNvPr>
          <p:cNvSpPr>
            <a:spLocks noChangeArrowheads="1"/>
          </p:cNvSpPr>
          <p:nvPr/>
        </p:nvSpPr>
        <p:spPr bwMode="auto">
          <a:xfrm rot="21550572" flipH="1">
            <a:off x="4400550" y="6181725"/>
            <a:ext cx="228600" cy="228600"/>
          </a:xfrm>
          <a:prstGeom prst="downArrow">
            <a:avLst>
              <a:gd name="adj1" fmla="val 50000"/>
              <a:gd name="adj2" fmla="val 25000"/>
            </a:avLst>
          </a:prstGeom>
          <a:solidFill>
            <a:srgbClr val="FFCC00"/>
          </a:solidFill>
          <a:ln w="9525">
            <a:solidFill>
              <a:schemeClr val="tx1"/>
            </a:solidFill>
            <a:miter lim="800000"/>
            <a:headEnd/>
            <a:tailEnd/>
          </a:ln>
          <a:effectLst>
            <a:outerShdw dist="107763" dir="8100000" algn="ctr" rotWithShape="0">
              <a:schemeClr val="bg2"/>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58388" name="Text Box 20">
            <a:extLst>
              <a:ext uri="{FF2B5EF4-FFF2-40B4-BE49-F238E27FC236}">
                <a16:creationId xmlns:a16="http://schemas.microsoft.com/office/drawing/2014/main" id="{844D1A86-5FF7-4746-9C9B-24D6897813B1}"/>
              </a:ext>
            </a:extLst>
          </p:cNvPr>
          <p:cNvSpPr txBox="1">
            <a:spLocks noChangeArrowheads="1"/>
          </p:cNvSpPr>
          <p:nvPr/>
        </p:nvSpPr>
        <p:spPr bwMode="auto">
          <a:xfrm>
            <a:off x="7229475" y="6400800"/>
            <a:ext cx="869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342.7</a:t>
            </a:r>
          </a:p>
        </p:txBody>
      </p:sp>
      <p:sp>
        <p:nvSpPr>
          <p:cNvPr id="58389" name="AutoShape 21">
            <a:extLst>
              <a:ext uri="{FF2B5EF4-FFF2-40B4-BE49-F238E27FC236}">
                <a16:creationId xmlns:a16="http://schemas.microsoft.com/office/drawing/2014/main" id="{815EDFDA-3F7D-41B4-A161-699DC8B341D2}"/>
              </a:ext>
            </a:extLst>
          </p:cNvPr>
          <p:cNvSpPr>
            <a:spLocks noChangeArrowheads="1"/>
          </p:cNvSpPr>
          <p:nvPr/>
        </p:nvSpPr>
        <p:spPr bwMode="auto">
          <a:xfrm rot="21550572" flipH="1">
            <a:off x="7496175" y="6181725"/>
            <a:ext cx="228600" cy="228600"/>
          </a:xfrm>
          <a:prstGeom prst="downArrow">
            <a:avLst>
              <a:gd name="adj1" fmla="val 50000"/>
              <a:gd name="adj2" fmla="val 25000"/>
            </a:avLst>
          </a:prstGeom>
          <a:solidFill>
            <a:srgbClr val="FFCC00"/>
          </a:solidFill>
          <a:ln w="9525">
            <a:solidFill>
              <a:schemeClr val="tx1"/>
            </a:solidFill>
            <a:miter lim="800000"/>
            <a:headEnd/>
            <a:tailEnd/>
          </a:ln>
          <a:effectLst>
            <a:outerShdw dist="107763" dir="8100000" algn="ctr" rotWithShape="0">
              <a:schemeClr val="bg2"/>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58390" name="Text Box 22">
            <a:extLst>
              <a:ext uri="{FF2B5EF4-FFF2-40B4-BE49-F238E27FC236}">
                <a16:creationId xmlns:a16="http://schemas.microsoft.com/office/drawing/2014/main" id="{E955D52D-E787-4D29-8C30-93688F3A1AA3}"/>
              </a:ext>
            </a:extLst>
          </p:cNvPr>
          <p:cNvSpPr txBox="1">
            <a:spLocks noChangeArrowheads="1"/>
          </p:cNvSpPr>
          <p:nvPr/>
        </p:nvSpPr>
        <p:spPr bwMode="auto">
          <a:xfrm>
            <a:off x="3429000" y="3430588"/>
            <a:ext cx="1247775" cy="519112"/>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b="1">
                <a:latin typeface="Courier New" panose="02070309020205020404" pitchFamily="49" charset="0"/>
              </a:rPr>
              <a:t>Peter</a:t>
            </a:r>
          </a:p>
        </p:txBody>
      </p:sp>
      <p:sp>
        <p:nvSpPr>
          <p:cNvPr id="58391" name="Text Box 23">
            <a:extLst>
              <a:ext uri="{FF2B5EF4-FFF2-40B4-BE49-F238E27FC236}">
                <a16:creationId xmlns:a16="http://schemas.microsoft.com/office/drawing/2014/main" id="{632F4075-AC3F-4CAC-8E20-928AB7D5F601}"/>
              </a:ext>
            </a:extLst>
          </p:cNvPr>
          <p:cNvSpPr txBox="1">
            <a:spLocks noChangeArrowheads="1"/>
          </p:cNvSpPr>
          <p:nvPr/>
        </p:nvSpPr>
        <p:spPr bwMode="auto">
          <a:xfrm>
            <a:off x="4795838" y="3430588"/>
            <a:ext cx="1247775" cy="519112"/>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b="1">
                <a:latin typeface="Courier New" panose="02070309020205020404" pitchFamily="49" charset="0"/>
              </a:rPr>
              <a:t>Piotr</a:t>
            </a:r>
          </a:p>
        </p:txBody>
      </p:sp>
      <p:pic>
        <p:nvPicPr>
          <p:cNvPr id="58392" name="Picture 24">
            <a:extLst>
              <a:ext uri="{FF2B5EF4-FFF2-40B4-BE49-F238E27FC236}">
                <a16:creationId xmlns:a16="http://schemas.microsoft.com/office/drawing/2014/main" id="{200AD291-39D1-4E93-80D8-7F68C0E4FF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9850" y="2743200"/>
            <a:ext cx="12668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93" name="Picture 25">
            <a:extLst>
              <a:ext uri="{FF2B5EF4-FFF2-40B4-BE49-F238E27FC236}">
                <a16:creationId xmlns:a16="http://schemas.microsoft.com/office/drawing/2014/main" id="{C5F08DA8-97DC-4E59-9F2E-5FAC7F8C11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7625" y="2743200"/>
            <a:ext cx="12668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461587EA-A5AB-4B29-99D8-964A52DC5BF7}"/>
              </a:ext>
            </a:extLst>
          </p:cNvPr>
          <p:cNvSpPr>
            <a:spLocks noChangeArrowheads="1"/>
          </p:cNvSpPr>
          <p:nvPr/>
        </p:nvSpPr>
        <p:spPr bwMode="auto">
          <a:xfrm>
            <a:off x="0" y="0"/>
            <a:ext cx="9144000" cy="3621088"/>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dirty="0"/>
          </a:p>
        </p:txBody>
      </p:sp>
      <p:sp>
        <p:nvSpPr>
          <p:cNvPr id="162819" name="Text Box 3">
            <a:extLst>
              <a:ext uri="{FF2B5EF4-FFF2-40B4-BE49-F238E27FC236}">
                <a16:creationId xmlns:a16="http://schemas.microsoft.com/office/drawing/2014/main" id="{D97D5343-FB97-4B96-A7D9-68B018C1F7F3}"/>
              </a:ext>
            </a:extLst>
          </p:cNvPr>
          <p:cNvSpPr txBox="1">
            <a:spLocks noChangeArrowheads="1"/>
          </p:cNvSpPr>
          <p:nvPr/>
        </p:nvSpPr>
        <p:spPr bwMode="auto">
          <a:xfrm>
            <a:off x="247650" y="3298825"/>
            <a:ext cx="8610600" cy="3781425"/>
          </a:xfrm>
          <a:prstGeom prst="rect">
            <a:avLst/>
          </a:prstGeom>
          <a:noFill/>
          <a:ln w="9525">
            <a:noFill/>
            <a:miter lim="800000"/>
            <a:headEnd/>
            <a:tailEnd/>
          </a:ln>
          <a:effectLst/>
        </p:spPr>
        <p:txBody>
          <a:bodyPr>
            <a:spAutoFit/>
          </a:bodyPr>
          <a:lstStyle/>
          <a:p>
            <a:pPr>
              <a:lnSpc>
                <a:spcPct val="110000"/>
              </a:lnSpc>
              <a:defRPr/>
            </a:pPr>
            <a:endParaRPr lang="en-US"/>
          </a:p>
          <a:p>
            <a:pPr>
              <a:lnSpc>
                <a:spcPct val="110000"/>
              </a:lnSpc>
              <a:defRPr/>
            </a:pPr>
            <a:r>
              <a:rPr lang="en-US" sz="3200">
                <a:effectLst>
                  <a:outerShdw blurRad="38100" dist="38100" dir="2700000" algn="tl">
                    <a:srgbClr val="C0C0C0"/>
                  </a:outerShdw>
                </a:effectLst>
              </a:rPr>
              <a:t>What properties should a distance measure have?</a:t>
            </a:r>
          </a:p>
          <a:p>
            <a:pPr>
              <a:lnSpc>
                <a:spcPct val="110000"/>
              </a:lnSpc>
              <a:defRPr/>
            </a:pPr>
            <a:endParaRPr lang="en-US" sz="2800">
              <a:effectLst>
                <a:outerShdw blurRad="38100" dist="38100" dir="2700000" algn="tl">
                  <a:srgbClr val="C0C0C0"/>
                </a:outerShdw>
              </a:effectLst>
            </a:endParaRPr>
          </a:p>
          <a:p>
            <a:pPr>
              <a:lnSpc>
                <a:spcPct val="110000"/>
              </a:lnSpc>
              <a:buFontTx/>
              <a:buChar char="•"/>
              <a:defRPr/>
            </a:pPr>
            <a:r>
              <a:rPr lang="en-US" sz="2800"/>
              <a:t> </a:t>
            </a:r>
            <a:r>
              <a:rPr lang="en-US" sz="2800" i="1"/>
              <a:t>D</a:t>
            </a:r>
            <a:r>
              <a:rPr lang="en-US" sz="2800"/>
              <a:t>(A,B) = </a:t>
            </a:r>
            <a:r>
              <a:rPr lang="en-US" sz="2800" i="1"/>
              <a:t>D</a:t>
            </a:r>
            <a:r>
              <a:rPr lang="en-US" sz="2800"/>
              <a:t>(B,A)		</a:t>
            </a:r>
            <a:r>
              <a:rPr lang="en-US" i="1"/>
              <a:t>Symmetry </a:t>
            </a:r>
            <a:endParaRPr lang="en-US" sz="2800"/>
          </a:p>
          <a:p>
            <a:pPr>
              <a:lnSpc>
                <a:spcPct val="110000"/>
              </a:lnSpc>
              <a:buFontTx/>
              <a:buChar char="•"/>
              <a:defRPr/>
            </a:pPr>
            <a:r>
              <a:rPr lang="en-US" sz="2800"/>
              <a:t> </a:t>
            </a:r>
            <a:r>
              <a:rPr lang="en-US" sz="2800" i="1"/>
              <a:t>D</a:t>
            </a:r>
            <a:r>
              <a:rPr lang="en-US" sz="2800"/>
              <a:t>(A,A) = 0			</a:t>
            </a:r>
            <a:r>
              <a:rPr lang="en-US" i="1"/>
              <a:t>Constancy of Self-Similarity</a:t>
            </a:r>
            <a:endParaRPr lang="en-US" sz="2800"/>
          </a:p>
          <a:p>
            <a:pPr>
              <a:lnSpc>
                <a:spcPct val="110000"/>
              </a:lnSpc>
              <a:buFontTx/>
              <a:buChar char="•"/>
              <a:defRPr/>
            </a:pPr>
            <a:r>
              <a:rPr lang="en-US" sz="2800"/>
              <a:t> </a:t>
            </a:r>
            <a:r>
              <a:rPr lang="en-US" sz="2800" i="1"/>
              <a:t>D</a:t>
            </a:r>
            <a:r>
              <a:rPr lang="en-US" sz="2800"/>
              <a:t>(A,B) = 0 IIf A= B 		</a:t>
            </a:r>
            <a:r>
              <a:rPr lang="en-US" i="1"/>
              <a:t>Positivity (Separation)</a:t>
            </a:r>
          </a:p>
          <a:p>
            <a:pPr>
              <a:lnSpc>
                <a:spcPct val="110000"/>
              </a:lnSpc>
              <a:buFontTx/>
              <a:buChar char="•"/>
              <a:defRPr/>
            </a:pPr>
            <a:r>
              <a:rPr lang="en-US" sz="2800"/>
              <a:t> </a:t>
            </a:r>
            <a:r>
              <a:rPr lang="en-US" sz="2800" i="1"/>
              <a:t>D</a:t>
            </a:r>
            <a:r>
              <a:rPr lang="en-US" sz="2800"/>
              <a:t>(A,B) </a:t>
            </a:r>
            <a:r>
              <a:rPr lang="en-US" sz="2800">
                <a:sym typeface="Symbol" pitchFamily="18" charset="2"/>
              </a:rPr>
              <a:t> </a:t>
            </a:r>
            <a:r>
              <a:rPr lang="en-US" sz="2800" i="1">
                <a:sym typeface="Symbol" pitchFamily="18" charset="2"/>
              </a:rPr>
              <a:t>D</a:t>
            </a:r>
            <a:r>
              <a:rPr lang="en-US" sz="2800">
                <a:sym typeface="Symbol" pitchFamily="18" charset="2"/>
              </a:rPr>
              <a:t>(A,C) + </a:t>
            </a:r>
            <a:r>
              <a:rPr lang="en-US" sz="2800" i="1">
                <a:sym typeface="Symbol" pitchFamily="18" charset="2"/>
              </a:rPr>
              <a:t>D</a:t>
            </a:r>
            <a:r>
              <a:rPr lang="en-US" sz="2800">
                <a:sym typeface="Symbol" pitchFamily="18" charset="2"/>
              </a:rPr>
              <a:t>(B,C)	</a:t>
            </a:r>
            <a:r>
              <a:rPr lang="en-US" i="1"/>
              <a:t>Triangular Inequality</a:t>
            </a:r>
            <a:r>
              <a:rPr lang="en-US" sz="2800"/>
              <a:t> </a:t>
            </a:r>
          </a:p>
          <a:p>
            <a:pPr lvl="3">
              <a:lnSpc>
                <a:spcPct val="110000"/>
              </a:lnSpc>
              <a:defRPr/>
            </a:pPr>
            <a:endParaRPr lang="en-US">
              <a:sym typeface="Symbol" pitchFamily="18" charset="2"/>
            </a:endParaRPr>
          </a:p>
        </p:txBody>
      </p:sp>
      <p:sp>
        <p:nvSpPr>
          <p:cNvPr id="59396" name="Rectangle 4">
            <a:extLst>
              <a:ext uri="{FF2B5EF4-FFF2-40B4-BE49-F238E27FC236}">
                <a16:creationId xmlns:a16="http://schemas.microsoft.com/office/drawing/2014/main" id="{1897B8C2-2526-41A7-858A-4029D86FFB0D}"/>
              </a:ext>
            </a:extLst>
          </p:cNvPr>
          <p:cNvSpPr>
            <a:spLocks noChangeArrowheads="1"/>
          </p:cNvSpPr>
          <p:nvPr/>
        </p:nvSpPr>
        <p:spPr bwMode="auto">
          <a:xfrm>
            <a:off x="919163" y="1243013"/>
            <a:ext cx="1389062" cy="1395412"/>
          </a:xfrm>
          <a:prstGeom prst="rect">
            <a:avLst/>
          </a:prstGeom>
          <a:solidFill>
            <a:srgbClr val="969696"/>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969696"/>
            </a:extrusionClr>
            <a:contourClr>
              <a:srgbClr val="969696"/>
            </a:contourClr>
          </a:sp3d>
        </p:spPr>
        <p:txBody>
          <a:bodyPr wrap="none" anchor="ctr">
            <a:flatTx/>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59397" name="AutoShape 5">
            <a:extLst>
              <a:ext uri="{FF2B5EF4-FFF2-40B4-BE49-F238E27FC236}">
                <a16:creationId xmlns:a16="http://schemas.microsoft.com/office/drawing/2014/main" id="{7AE0F36F-2A52-46C4-AF20-564F05E793CA}"/>
              </a:ext>
            </a:extLst>
          </p:cNvPr>
          <p:cNvSpPr>
            <a:spLocks noChangeArrowheads="1"/>
          </p:cNvSpPr>
          <p:nvPr/>
        </p:nvSpPr>
        <p:spPr bwMode="auto">
          <a:xfrm rot="-992687">
            <a:off x="993775" y="785813"/>
            <a:ext cx="228600" cy="304800"/>
          </a:xfrm>
          <a:prstGeom prst="downArrow">
            <a:avLst>
              <a:gd name="adj1" fmla="val 50000"/>
              <a:gd name="adj2" fmla="val 33333"/>
            </a:avLst>
          </a:prstGeom>
          <a:solidFill>
            <a:srgbClr val="FFCC00"/>
          </a:solidFill>
          <a:ln w="9525">
            <a:solidFill>
              <a:schemeClr val="tx1"/>
            </a:solidFill>
            <a:miter lim="800000"/>
            <a:headEnd/>
            <a:tailEnd/>
          </a:ln>
          <a:effectLst>
            <a:outerShdw dist="107763" dir="8100000" algn="ctr" rotWithShape="0">
              <a:schemeClr val="bg2"/>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59398" name="AutoShape 6">
            <a:extLst>
              <a:ext uri="{FF2B5EF4-FFF2-40B4-BE49-F238E27FC236}">
                <a16:creationId xmlns:a16="http://schemas.microsoft.com/office/drawing/2014/main" id="{21F8D059-69AD-4AF4-A1FD-97BB9B9E62F1}"/>
              </a:ext>
            </a:extLst>
          </p:cNvPr>
          <p:cNvSpPr>
            <a:spLocks noChangeArrowheads="1"/>
          </p:cNvSpPr>
          <p:nvPr/>
        </p:nvSpPr>
        <p:spPr bwMode="auto">
          <a:xfrm rot="992687" flipH="1">
            <a:off x="2020888" y="785813"/>
            <a:ext cx="228600" cy="304800"/>
          </a:xfrm>
          <a:prstGeom prst="downArrow">
            <a:avLst>
              <a:gd name="adj1" fmla="val 50000"/>
              <a:gd name="adj2" fmla="val 33333"/>
            </a:avLst>
          </a:prstGeom>
          <a:solidFill>
            <a:srgbClr val="FFCC00"/>
          </a:solidFill>
          <a:ln w="9525">
            <a:solidFill>
              <a:schemeClr val="tx1"/>
            </a:solidFill>
            <a:miter lim="800000"/>
            <a:headEnd/>
            <a:tailEnd/>
          </a:ln>
          <a:effectLst>
            <a:outerShdw dist="107763" dir="8100000" algn="ctr" rotWithShape="0">
              <a:schemeClr val="bg2"/>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59399" name="AutoShape 7">
            <a:extLst>
              <a:ext uri="{FF2B5EF4-FFF2-40B4-BE49-F238E27FC236}">
                <a16:creationId xmlns:a16="http://schemas.microsoft.com/office/drawing/2014/main" id="{9E7EB962-AFBA-4E55-9F85-4D34613EDAB8}"/>
              </a:ext>
            </a:extLst>
          </p:cNvPr>
          <p:cNvSpPr>
            <a:spLocks noChangeArrowheads="1"/>
          </p:cNvSpPr>
          <p:nvPr/>
        </p:nvSpPr>
        <p:spPr bwMode="auto">
          <a:xfrm rot="21550572" flipH="1">
            <a:off x="1355725" y="2881313"/>
            <a:ext cx="228600" cy="228600"/>
          </a:xfrm>
          <a:prstGeom prst="downArrow">
            <a:avLst>
              <a:gd name="adj1" fmla="val 50000"/>
              <a:gd name="adj2" fmla="val 25000"/>
            </a:avLst>
          </a:prstGeom>
          <a:solidFill>
            <a:srgbClr val="FFCC00"/>
          </a:solidFill>
          <a:ln w="9525">
            <a:solidFill>
              <a:schemeClr val="tx1"/>
            </a:solidFill>
            <a:miter lim="800000"/>
            <a:headEnd/>
            <a:tailEnd/>
          </a:ln>
          <a:effectLst>
            <a:outerShdw dist="107763" dir="8100000" algn="ctr" rotWithShape="0">
              <a:schemeClr val="bg2"/>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59400" name="Text Box 8">
            <a:extLst>
              <a:ext uri="{FF2B5EF4-FFF2-40B4-BE49-F238E27FC236}">
                <a16:creationId xmlns:a16="http://schemas.microsoft.com/office/drawing/2014/main" id="{4760833A-3E95-4F7C-9E53-77C79840AF4C}"/>
              </a:ext>
            </a:extLst>
          </p:cNvPr>
          <p:cNvSpPr txBox="1">
            <a:spLocks noChangeArrowheads="1"/>
          </p:cNvSpPr>
          <p:nvPr/>
        </p:nvSpPr>
        <p:spPr bwMode="auto">
          <a:xfrm>
            <a:off x="384175" y="130175"/>
            <a:ext cx="1247775" cy="51911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b="1">
                <a:latin typeface="Courier New" panose="02070309020205020404" pitchFamily="49" charset="0"/>
              </a:rPr>
              <a:t>Peter</a:t>
            </a:r>
          </a:p>
        </p:txBody>
      </p:sp>
      <p:sp>
        <p:nvSpPr>
          <p:cNvPr id="59401" name="Text Box 9">
            <a:extLst>
              <a:ext uri="{FF2B5EF4-FFF2-40B4-BE49-F238E27FC236}">
                <a16:creationId xmlns:a16="http://schemas.microsoft.com/office/drawing/2014/main" id="{74840614-5028-41F0-9AB7-10BE6D4CCED7}"/>
              </a:ext>
            </a:extLst>
          </p:cNvPr>
          <p:cNvSpPr txBox="1">
            <a:spLocks noChangeArrowheads="1"/>
          </p:cNvSpPr>
          <p:nvPr/>
        </p:nvSpPr>
        <p:spPr bwMode="auto">
          <a:xfrm>
            <a:off x="1782763" y="130175"/>
            <a:ext cx="1247775" cy="51911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b="1">
                <a:latin typeface="Courier New" panose="02070309020205020404" pitchFamily="49" charset="0"/>
              </a:rPr>
              <a:t>Piotr</a:t>
            </a:r>
          </a:p>
        </p:txBody>
      </p:sp>
      <p:sp>
        <p:nvSpPr>
          <p:cNvPr id="59402" name="Text Box 10">
            <a:extLst>
              <a:ext uri="{FF2B5EF4-FFF2-40B4-BE49-F238E27FC236}">
                <a16:creationId xmlns:a16="http://schemas.microsoft.com/office/drawing/2014/main" id="{35AE759D-9FA5-4E31-9664-C5F03171ACD2}"/>
              </a:ext>
            </a:extLst>
          </p:cNvPr>
          <p:cNvSpPr txBox="1">
            <a:spLocks noChangeArrowheads="1"/>
          </p:cNvSpPr>
          <p:nvPr/>
        </p:nvSpPr>
        <p:spPr bwMode="auto">
          <a:xfrm>
            <a:off x="1323975" y="31432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3</a:t>
            </a:r>
          </a:p>
        </p:txBody>
      </p:sp>
      <p:sp>
        <p:nvSpPr>
          <p:cNvPr id="59403" name="Rectangle 11">
            <a:extLst>
              <a:ext uri="{FF2B5EF4-FFF2-40B4-BE49-F238E27FC236}">
                <a16:creationId xmlns:a16="http://schemas.microsoft.com/office/drawing/2014/main" id="{F9E59CC9-C011-44C7-9CA4-188308294DE5}"/>
              </a:ext>
            </a:extLst>
          </p:cNvPr>
          <p:cNvSpPr>
            <a:spLocks noChangeArrowheads="1"/>
          </p:cNvSpPr>
          <p:nvPr/>
        </p:nvSpPr>
        <p:spPr bwMode="auto">
          <a:xfrm>
            <a:off x="917575" y="1239838"/>
            <a:ext cx="1397000" cy="1401762"/>
          </a:xfrm>
          <a:prstGeom prst="rect">
            <a:avLst/>
          </a:prstGeom>
          <a:solidFill>
            <a:srgbClr val="C0C0C0"/>
          </a:solidFill>
          <a:ln w="1270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59404" name="Line 12">
            <a:extLst>
              <a:ext uri="{FF2B5EF4-FFF2-40B4-BE49-F238E27FC236}">
                <a16:creationId xmlns:a16="http://schemas.microsoft.com/office/drawing/2014/main" id="{6FB9E45C-0097-4F5C-81D0-490E59CA7B06}"/>
              </a:ext>
            </a:extLst>
          </p:cNvPr>
          <p:cNvSpPr>
            <a:spLocks noChangeShapeType="1"/>
          </p:cNvSpPr>
          <p:nvPr/>
        </p:nvSpPr>
        <p:spPr bwMode="auto">
          <a:xfrm flipH="1">
            <a:off x="2147888" y="1244600"/>
            <a:ext cx="160337" cy="161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5" name="Line 13">
            <a:extLst>
              <a:ext uri="{FF2B5EF4-FFF2-40B4-BE49-F238E27FC236}">
                <a16:creationId xmlns:a16="http://schemas.microsoft.com/office/drawing/2014/main" id="{F672D5E7-7CEC-4ECA-AD02-337E13B30334}"/>
              </a:ext>
            </a:extLst>
          </p:cNvPr>
          <p:cNvSpPr>
            <a:spLocks noChangeShapeType="1"/>
          </p:cNvSpPr>
          <p:nvPr/>
        </p:nvSpPr>
        <p:spPr bwMode="auto">
          <a:xfrm flipH="1">
            <a:off x="917575" y="1408113"/>
            <a:ext cx="12303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6" name="Line 14">
            <a:extLst>
              <a:ext uri="{FF2B5EF4-FFF2-40B4-BE49-F238E27FC236}">
                <a16:creationId xmlns:a16="http://schemas.microsoft.com/office/drawing/2014/main" id="{F9B19CF1-F40B-474D-8C92-15E235414E83}"/>
              </a:ext>
            </a:extLst>
          </p:cNvPr>
          <p:cNvSpPr>
            <a:spLocks noChangeShapeType="1"/>
          </p:cNvSpPr>
          <p:nvPr/>
        </p:nvSpPr>
        <p:spPr bwMode="auto">
          <a:xfrm>
            <a:off x="2146300" y="1409700"/>
            <a:ext cx="0" cy="1231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7" name="Text Box 15">
            <a:extLst>
              <a:ext uri="{FF2B5EF4-FFF2-40B4-BE49-F238E27FC236}">
                <a16:creationId xmlns:a16="http://schemas.microsoft.com/office/drawing/2014/main" id="{243821CD-7F30-452F-A553-A29691FF6BB7}"/>
              </a:ext>
            </a:extLst>
          </p:cNvPr>
          <p:cNvSpPr txBox="1">
            <a:spLocks noChangeArrowheads="1"/>
          </p:cNvSpPr>
          <p:nvPr/>
        </p:nvSpPr>
        <p:spPr bwMode="auto">
          <a:xfrm>
            <a:off x="750888" y="1423988"/>
            <a:ext cx="140811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b="1">
                <a:solidFill>
                  <a:srgbClr val="FFFF00"/>
                </a:solidFill>
                <a:latin typeface="Arial Unicode MS" pitchFamily="34" charset="-128"/>
              </a:rPr>
              <a:t>d('', '') = 0 d(s, '') = d('', s) = |s| -- i.e. length of s d(s1+ch1, s2+ch2) = min( d(s1, s2) + if ch1=ch2 then 0 else 1 fi, d(s1+ch1, s2) + 1, d(s1, </a:t>
            </a:r>
            <a:r>
              <a:rPr lang="en-US" altLang="en-US" sz="1000" b="1">
                <a:solidFill>
                  <a:schemeClr val="bg2"/>
                </a:solidFill>
                <a:latin typeface="Arial Unicode MS" pitchFamily="34" charset="-128"/>
              </a:rPr>
              <a:t>s</a:t>
            </a:r>
            <a:r>
              <a:rPr lang="en-US" altLang="en-US" sz="1000" b="1">
                <a:solidFill>
                  <a:srgbClr val="FFFF00"/>
                </a:solidFill>
                <a:latin typeface="Arial Unicode MS" pitchFamily="34" charset="-128"/>
              </a:rPr>
              <a:t>2+ch2) + 1 ) </a:t>
            </a:r>
            <a:endParaRPr lang="en-US" altLang="en-US" sz="1000" b="1">
              <a:solidFill>
                <a:srgbClr val="FFFF00"/>
              </a:solidFill>
            </a:endParaRPr>
          </a:p>
          <a:p>
            <a:pPr eaLnBrk="1" hangingPunct="1">
              <a:spcBef>
                <a:spcPct val="0"/>
              </a:spcBef>
              <a:buFontTx/>
              <a:buNone/>
            </a:pPr>
            <a:endParaRPr lang="en-US" altLang="en-US" sz="1000">
              <a:solidFill>
                <a:srgbClr val="FFFF00"/>
              </a:solidFill>
            </a:endParaRPr>
          </a:p>
          <a:p>
            <a:pPr eaLnBrk="1" hangingPunct="1">
              <a:spcBef>
                <a:spcPct val="0"/>
              </a:spcBef>
              <a:buFontTx/>
              <a:buNone/>
            </a:pPr>
            <a:r>
              <a:rPr lang="en-US" altLang="en-US" sz="2400" b="1"/>
              <a:t> </a:t>
            </a:r>
          </a:p>
        </p:txBody>
      </p:sp>
      <p:sp>
        <p:nvSpPr>
          <p:cNvPr id="59408" name="Rectangle 16">
            <a:extLst>
              <a:ext uri="{FF2B5EF4-FFF2-40B4-BE49-F238E27FC236}">
                <a16:creationId xmlns:a16="http://schemas.microsoft.com/office/drawing/2014/main" id="{1F8D3E4C-F41A-47D6-B460-C73977E4279E}"/>
              </a:ext>
            </a:extLst>
          </p:cNvPr>
          <p:cNvSpPr>
            <a:spLocks noChangeArrowheads="1"/>
          </p:cNvSpPr>
          <p:nvPr/>
        </p:nvSpPr>
        <p:spPr bwMode="auto">
          <a:xfrm>
            <a:off x="771525" y="1466850"/>
            <a:ext cx="152400" cy="117792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59409" name="Text Box 17">
            <a:extLst>
              <a:ext uri="{FF2B5EF4-FFF2-40B4-BE49-F238E27FC236}">
                <a16:creationId xmlns:a16="http://schemas.microsoft.com/office/drawing/2014/main" id="{615CB27B-0E99-4876-91A2-54A01988B223}"/>
              </a:ext>
            </a:extLst>
          </p:cNvPr>
          <p:cNvSpPr txBox="1">
            <a:spLocks noChangeArrowheads="1"/>
          </p:cNvSpPr>
          <p:nvPr/>
        </p:nvSpPr>
        <p:spPr bwMode="auto">
          <a:xfrm>
            <a:off x="4651375" y="174625"/>
            <a:ext cx="424815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When we peek inside one of these black boxes, we see some function on two variables. These functions might very simple or very complex. </a:t>
            </a:r>
          </a:p>
          <a:p>
            <a:pPr eaLnBrk="1" hangingPunct="1">
              <a:spcBef>
                <a:spcPct val="0"/>
              </a:spcBef>
              <a:buFontTx/>
              <a:buNone/>
            </a:pPr>
            <a:r>
              <a:rPr lang="en-US" altLang="en-US" sz="2400"/>
              <a:t>In either case it is natural to ask, what properties should these functions have?</a:t>
            </a:r>
          </a:p>
        </p:txBody>
      </p:sp>
      <p:sp>
        <p:nvSpPr>
          <p:cNvPr id="59410" name="Rectangle 18">
            <a:extLst>
              <a:ext uri="{FF2B5EF4-FFF2-40B4-BE49-F238E27FC236}">
                <a16:creationId xmlns:a16="http://schemas.microsoft.com/office/drawing/2014/main" id="{0388713E-CF44-4078-BBD7-219816DC1180}"/>
              </a:ext>
            </a:extLst>
          </p:cNvPr>
          <p:cNvSpPr>
            <a:spLocks noChangeArrowheads="1"/>
          </p:cNvSpPr>
          <p:nvPr/>
        </p:nvSpPr>
        <p:spPr bwMode="auto">
          <a:xfrm>
            <a:off x="2667000" y="1285875"/>
            <a:ext cx="1390650" cy="1390650"/>
          </a:xfrm>
          <a:prstGeom prst="rect">
            <a:avLst/>
          </a:prstGeom>
          <a:solidFill>
            <a:srgbClr val="969696"/>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59411" name="Rectangle 19">
            <a:extLst>
              <a:ext uri="{FF2B5EF4-FFF2-40B4-BE49-F238E27FC236}">
                <a16:creationId xmlns:a16="http://schemas.microsoft.com/office/drawing/2014/main" id="{D41B63ED-A5CB-4E08-9EBD-979F3697358F}"/>
              </a:ext>
            </a:extLst>
          </p:cNvPr>
          <p:cNvSpPr>
            <a:spLocks noChangeArrowheads="1"/>
          </p:cNvSpPr>
          <p:nvPr/>
        </p:nvSpPr>
        <p:spPr bwMode="auto">
          <a:xfrm>
            <a:off x="904875" y="2647950"/>
            <a:ext cx="1231900" cy="152400"/>
          </a:xfrm>
          <a:prstGeom prst="rect">
            <a:avLst/>
          </a:prstGeom>
          <a:solidFill>
            <a:srgbClr val="5F5F5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59412" name="Line 20">
            <a:extLst>
              <a:ext uri="{FF2B5EF4-FFF2-40B4-BE49-F238E27FC236}">
                <a16:creationId xmlns:a16="http://schemas.microsoft.com/office/drawing/2014/main" id="{DE2F9FB8-A134-4A29-8922-2E8C03E9E21D}"/>
              </a:ext>
            </a:extLst>
          </p:cNvPr>
          <p:cNvSpPr>
            <a:spLocks noChangeShapeType="1"/>
          </p:cNvSpPr>
          <p:nvPr/>
        </p:nvSpPr>
        <p:spPr bwMode="auto">
          <a:xfrm>
            <a:off x="922338" y="2643188"/>
            <a:ext cx="13954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3" name="Line 21">
            <a:extLst>
              <a:ext uri="{FF2B5EF4-FFF2-40B4-BE49-F238E27FC236}">
                <a16:creationId xmlns:a16="http://schemas.microsoft.com/office/drawing/2014/main" id="{BF0BEAC5-60A1-48B9-BC76-9B19D61F5CBD}"/>
              </a:ext>
            </a:extLst>
          </p:cNvPr>
          <p:cNvSpPr>
            <a:spLocks noChangeShapeType="1"/>
          </p:cNvSpPr>
          <p:nvPr/>
        </p:nvSpPr>
        <p:spPr bwMode="auto">
          <a:xfrm>
            <a:off x="915988" y="1238250"/>
            <a:ext cx="0" cy="14144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DB1025BC-C1B4-4E66-9DB7-D74451493C6C}"/>
              </a:ext>
            </a:extLst>
          </p:cNvPr>
          <p:cNvSpPr>
            <a:spLocks noChangeArrowheads="1"/>
          </p:cNvSpPr>
          <p:nvPr/>
        </p:nvSpPr>
        <p:spPr bwMode="auto">
          <a:xfrm>
            <a:off x="685800" y="323850"/>
            <a:ext cx="7772400" cy="1143000"/>
          </a:xfrm>
          <a:prstGeom prst="rect">
            <a:avLst/>
          </a:prstGeom>
          <a:noFill/>
          <a:ln w="9525">
            <a:noFill/>
            <a:miter lim="800000"/>
            <a:headEnd/>
            <a:tailEnd/>
          </a:ln>
          <a:effectLst/>
        </p:spPr>
        <p:txBody>
          <a:bodyPr anchor="ctr"/>
          <a:lstStyle/>
          <a:p>
            <a:pPr algn="ctr" eaLnBrk="1" hangingPunct="1">
              <a:defRPr/>
            </a:pPr>
            <a:r>
              <a:rPr lang="en-US" sz="4400">
                <a:solidFill>
                  <a:schemeClr val="tx2"/>
                </a:solidFill>
                <a:effectLst>
                  <a:outerShdw blurRad="38100" dist="38100" dir="2700000" algn="tl">
                    <a:srgbClr val="C0C0C0"/>
                  </a:outerShdw>
                </a:effectLst>
              </a:rPr>
              <a:t>Intuitions behind desirable distance measure properties</a:t>
            </a:r>
          </a:p>
        </p:txBody>
      </p:sp>
      <p:sp>
        <p:nvSpPr>
          <p:cNvPr id="60419" name="Text Box 3">
            <a:extLst>
              <a:ext uri="{FF2B5EF4-FFF2-40B4-BE49-F238E27FC236}">
                <a16:creationId xmlns:a16="http://schemas.microsoft.com/office/drawing/2014/main" id="{D7CAD721-B804-46C3-BB09-528FF7C97993}"/>
              </a:ext>
            </a:extLst>
          </p:cNvPr>
          <p:cNvSpPr txBox="1">
            <a:spLocks noChangeArrowheads="1"/>
          </p:cNvSpPr>
          <p:nvPr/>
        </p:nvSpPr>
        <p:spPr bwMode="auto">
          <a:xfrm>
            <a:off x="123825" y="1819275"/>
            <a:ext cx="88773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10000"/>
              </a:lnSpc>
              <a:spcBef>
                <a:spcPct val="0"/>
              </a:spcBef>
              <a:buFontTx/>
              <a:buNone/>
            </a:pPr>
            <a:r>
              <a:rPr lang="en-US" altLang="en-US" sz="2800" i="1"/>
              <a:t>D</a:t>
            </a:r>
            <a:r>
              <a:rPr lang="en-US" altLang="en-US" sz="2800"/>
              <a:t>(A,B) = </a:t>
            </a:r>
            <a:r>
              <a:rPr lang="en-US" altLang="en-US" sz="2800" i="1"/>
              <a:t>D</a:t>
            </a:r>
            <a:r>
              <a:rPr lang="en-US" altLang="en-US" sz="2800"/>
              <a:t>(B,A)</a:t>
            </a:r>
            <a:r>
              <a:rPr lang="en-US" altLang="en-US" sz="2400"/>
              <a:t>			</a:t>
            </a:r>
            <a:r>
              <a:rPr lang="en-US" altLang="en-US" sz="2400" i="1"/>
              <a:t>Symmetry </a:t>
            </a:r>
            <a:endParaRPr lang="en-US" altLang="en-US" sz="2000" i="1"/>
          </a:p>
          <a:p>
            <a:pPr>
              <a:lnSpc>
                <a:spcPct val="110000"/>
              </a:lnSpc>
              <a:spcBef>
                <a:spcPct val="0"/>
              </a:spcBef>
              <a:buFontTx/>
              <a:buNone/>
            </a:pPr>
            <a:r>
              <a:rPr lang="en-US" altLang="en-US" sz="2000" i="1"/>
              <a:t>Otherwise you could claim “Alex looks like Bob, but Bob looks nothing like Alex.”</a:t>
            </a:r>
          </a:p>
          <a:p>
            <a:pPr>
              <a:lnSpc>
                <a:spcPct val="110000"/>
              </a:lnSpc>
              <a:spcBef>
                <a:spcPct val="0"/>
              </a:spcBef>
              <a:buFontTx/>
              <a:buNone/>
            </a:pPr>
            <a:endParaRPr lang="en-US" altLang="en-US" sz="2400"/>
          </a:p>
          <a:p>
            <a:pPr>
              <a:lnSpc>
                <a:spcPct val="110000"/>
              </a:lnSpc>
              <a:spcBef>
                <a:spcPct val="0"/>
              </a:spcBef>
              <a:buFontTx/>
              <a:buNone/>
            </a:pPr>
            <a:r>
              <a:rPr lang="en-US" altLang="en-US" sz="2800" i="1"/>
              <a:t>D</a:t>
            </a:r>
            <a:r>
              <a:rPr lang="en-US" altLang="en-US" sz="2800"/>
              <a:t>(A,A) = 0</a:t>
            </a:r>
            <a:r>
              <a:rPr lang="en-US" altLang="en-US" sz="2400"/>
              <a:t>				</a:t>
            </a:r>
            <a:r>
              <a:rPr lang="en-US" altLang="en-US" sz="2400" i="1"/>
              <a:t>Constancy of Self-Similarity</a:t>
            </a:r>
            <a:endParaRPr lang="en-US" altLang="en-US" sz="2000" i="1"/>
          </a:p>
          <a:p>
            <a:pPr>
              <a:lnSpc>
                <a:spcPct val="110000"/>
              </a:lnSpc>
              <a:spcBef>
                <a:spcPct val="0"/>
              </a:spcBef>
              <a:buFontTx/>
              <a:buNone/>
            </a:pPr>
            <a:r>
              <a:rPr lang="en-US" altLang="en-US" sz="2000" i="1"/>
              <a:t>Otherwise you could claim “Alex looks more like Bob, than Bob does.”</a:t>
            </a:r>
          </a:p>
          <a:p>
            <a:pPr>
              <a:lnSpc>
                <a:spcPct val="110000"/>
              </a:lnSpc>
              <a:spcBef>
                <a:spcPct val="0"/>
              </a:spcBef>
              <a:buFontTx/>
              <a:buNone/>
            </a:pPr>
            <a:endParaRPr lang="en-US" altLang="en-US" sz="2400"/>
          </a:p>
          <a:p>
            <a:pPr>
              <a:lnSpc>
                <a:spcPct val="110000"/>
              </a:lnSpc>
              <a:spcBef>
                <a:spcPct val="0"/>
              </a:spcBef>
              <a:buFontTx/>
              <a:buNone/>
            </a:pPr>
            <a:r>
              <a:rPr lang="en-US" altLang="en-US" sz="2800" i="1"/>
              <a:t>D</a:t>
            </a:r>
            <a:r>
              <a:rPr lang="en-US" altLang="en-US" sz="2800"/>
              <a:t>(A,B) = 0 IIf A=B 	</a:t>
            </a:r>
            <a:r>
              <a:rPr lang="en-US" altLang="en-US" sz="2400"/>
              <a:t>	</a:t>
            </a:r>
            <a:r>
              <a:rPr lang="en-US" altLang="en-US" sz="2400" i="1"/>
              <a:t>Positivity (Separation)</a:t>
            </a:r>
            <a:endParaRPr lang="en-US" altLang="en-US" sz="2000" i="1"/>
          </a:p>
          <a:p>
            <a:pPr>
              <a:lnSpc>
                <a:spcPct val="110000"/>
              </a:lnSpc>
              <a:spcBef>
                <a:spcPct val="0"/>
              </a:spcBef>
              <a:buFontTx/>
              <a:buNone/>
            </a:pPr>
            <a:r>
              <a:rPr lang="en-US" altLang="en-US" sz="1900" i="1"/>
              <a:t>Otherwise there are objects in your world that are different, but you cannot tell apart.</a:t>
            </a:r>
            <a:endParaRPr lang="en-US" altLang="en-US" sz="2000" i="1"/>
          </a:p>
          <a:p>
            <a:pPr>
              <a:lnSpc>
                <a:spcPct val="110000"/>
              </a:lnSpc>
              <a:spcBef>
                <a:spcPct val="0"/>
              </a:spcBef>
              <a:buFontTx/>
              <a:buNone/>
            </a:pPr>
            <a:endParaRPr lang="en-US" altLang="en-US" sz="2400"/>
          </a:p>
          <a:p>
            <a:pPr>
              <a:lnSpc>
                <a:spcPct val="110000"/>
              </a:lnSpc>
              <a:spcBef>
                <a:spcPct val="0"/>
              </a:spcBef>
              <a:buFontTx/>
              <a:buNone/>
            </a:pPr>
            <a:r>
              <a:rPr lang="en-US" altLang="en-US" sz="2800" i="1"/>
              <a:t>D</a:t>
            </a:r>
            <a:r>
              <a:rPr lang="en-US" altLang="en-US" sz="2800"/>
              <a:t>(A,B) </a:t>
            </a:r>
            <a:r>
              <a:rPr lang="en-US" altLang="en-US" sz="2800">
                <a:sym typeface="Symbol" panose="05050102010706020507" pitchFamily="18" charset="2"/>
              </a:rPr>
              <a:t> </a:t>
            </a:r>
            <a:r>
              <a:rPr lang="en-US" altLang="en-US" sz="2800" i="1">
                <a:sym typeface="Symbol" panose="05050102010706020507" pitchFamily="18" charset="2"/>
              </a:rPr>
              <a:t>D</a:t>
            </a:r>
            <a:r>
              <a:rPr lang="en-US" altLang="en-US" sz="2800">
                <a:sym typeface="Symbol" panose="05050102010706020507" pitchFamily="18" charset="2"/>
              </a:rPr>
              <a:t>(A,C) + </a:t>
            </a:r>
            <a:r>
              <a:rPr lang="en-US" altLang="en-US" sz="2800" i="1">
                <a:sym typeface="Symbol" panose="05050102010706020507" pitchFamily="18" charset="2"/>
              </a:rPr>
              <a:t>D</a:t>
            </a:r>
            <a:r>
              <a:rPr lang="en-US" altLang="en-US" sz="2800">
                <a:sym typeface="Symbol" panose="05050102010706020507" pitchFamily="18" charset="2"/>
              </a:rPr>
              <a:t>(B,C)</a:t>
            </a:r>
            <a:r>
              <a:rPr lang="en-US" altLang="en-US" sz="2400">
                <a:sym typeface="Symbol" panose="05050102010706020507" pitchFamily="18" charset="2"/>
              </a:rPr>
              <a:t>	</a:t>
            </a:r>
            <a:r>
              <a:rPr lang="en-US" altLang="en-US" sz="2400" i="1"/>
              <a:t>Triangular Inequality</a:t>
            </a:r>
            <a:r>
              <a:rPr lang="en-US" altLang="en-US" sz="2400"/>
              <a:t> </a:t>
            </a:r>
          </a:p>
          <a:p>
            <a:pPr>
              <a:lnSpc>
                <a:spcPct val="110000"/>
              </a:lnSpc>
              <a:spcBef>
                <a:spcPct val="0"/>
              </a:spcBef>
              <a:buFontTx/>
              <a:buNone/>
            </a:pPr>
            <a:r>
              <a:rPr lang="en-US" altLang="en-US" sz="2000" i="1"/>
              <a:t>Otherwise you could claim “Alex is very like Bob, and Alex is very like Carl, but Bob is very unlike Carl.”</a:t>
            </a:r>
            <a:endParaRPr lang="en-US" altLang="en-US" sz="2400"/>
          </a:p>
          <a:p>
            <a:pPr lvl="3">
              <a:lnSpc>
                <a:spcPct val="110000"/>
              </a:lnSpc>
              <a:spcBef>
                <a:spcPct val="0"/>
              </a:spcBef>
              <a:buFontTx/>
              <a:buNone/>
            </a:pPr>
            <a:endParaRPr lang="en-US" altLang="en-US" sz="2400">
              <a:sym typeface="Symbol" panose="05050102010706020507" pitchFamily="18" charset="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EA33C0DB-C170-4CA4-BD46-65399FC1B127}"/>
              </a:ext>
            </a:extLst>
          </p:cNvPr>
          <p:cNvSpPr>
            <a:spLocks noGrp="1" noChangeArrowheads="1"/>
          </p:cNvSpPr>
          <p:nvPr>
            <p:ph type="title"/>
          </p:nvPr>
        </p:nvSpPr>
        <p:spPr>
          <a:xfrm>
            <a:off x="608013" y="-123825"/>
            <a:ext cx="7772400" cy="1143000"/>
          </a:xfrm>
        </p:spPr>
        <p:txBody>
          <a:bodyPr/>
          <a:lstStyle/>
          <a:p>
            <a:pPr eaLnBrk="1" hangingPunct="1">
              <a:defRPr/>
            </a:pPr>
            <a:r>
              <a:rPr lang="en-US">
                <a:effectLst>
                  <a:outerShdw blurRad="38100" dist="38100" dir="2700000" algn="tl">
                    <a:srgbClr val="C0C0C0"/>
                  </a:outerShdw>
                </a:effectLst>
              </a:rPr>
              <a:t>Two Types of Clustering</a:t>
            </a:r>
          </a:p>
        </p:txBody>
      </p:sp>
      <p:sp>
        <p:nvSpPr>
          <p:cNvPr id="164867" name="Rectangle 3">
            <a:extLst>
              <a:ext uri="{FF2B5EF4-FFF2-40B4-BE49-F238E27FC236}">
                <a16:creationId xmlns:a16="http://schemas.microsoft.com/office/drawing/2014/main" id="{CC07A508-63A9-46CA-BAB7-E4061744EAC3}"/>
              </a:ext>
            </a:extLst>
          </p:cNvPr>
          <p:cNvSpPr>
            <a:spLocks noChangeArrowheads="1"/>
          </p:cNvSpPr>
          <p:nvPr/>
        </p:nvSpPr>
        <p:spPr bwMode="auto">
          <a:xfrm>
            <a:off x="1066800" y="3276600"/>
            <a:ext cx="2209800" cy="519113"/>
          </a:xfrm>
          <a:prstGeom prst="rect">
            <a:avLst/>
          </a:prstGeom>
          <a:noFill/>
          <a:ln w="9525">
            <a:noFill/>
            <a:miter lim="800000"/>
            <a:headEnd/>
            <a:tailEnd/>
          </a:ln>
          <a:effectLst/>
        </p:spPr>
        <p:txBody>
          <a:bodyPr>
            <a:spAutoFit/>
          </a:bodyPr>
          <a:lstStyle/>
          <a:p>
            <a:pPr eaLnBrk="1" hangingPunct="1">
              <a:defRPr/>
            </a:pPr>
            <a:r>
              <a:rPr lang="en-US" sz="2800" b="1">
                <a:solidFill>
                  <a:schemeClr val="tx2"/>
                </a:solidFill>
                <a:effectLst>
                  <a:outerShdw blurRad="38100" dist="38100" dir="2700000" algn="tl">
                    <a:srgbClr val="C0C0C0"/>
                  </a:outerShdw>
                </a:effectLst>
              </a:rPr>
              <a:t>Hierarchical</a:t>
            </a:r>
          </a:p>
        </p:txBody>
      </p:sp>
      <p:sp>
        <p:nvSpPr>
          <p:cNvPr id="61444" name="Text Box 4">
            <a:extLst>
              <a:ext uri="{FF2B5EF4-FFF2-40B4-BE49-F238E27FC236}">
                <a16:creationId xmlns:a16="http://schemas.microsoft.com/office/drawing/2014/main" id="{5AAE4912-CBCA-462D-9327-8ADA13247FD5}"/>
              </a:ext>
            </a:extLst>
          </p:cNvPr>
          <p:cNvSpPr txBox="1">
            <a:spLocks noChangeArrowheads="1"/>
          </p:cNvSpPr>
          <p:nvPr/>
        </p:nvSpPr>
        <p:spPr bwMode="auto">
          <a:xfrm>
            <a:off x="231775" y="993775"/>
            <a:ext cx="8443913"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r>
              <a:rPr lang="en-US" altLang="en-US" sz="2400" b="1"/>
              <a:t> Partitional algorithms:</a:t>
            </a:r>
            <a:r>
              <a:rPr lang="en-US" altLang="en-US" sz="2400"/>
              <a:t> Construct various partitions and then evaluate them by some criterion </a:t>
            </a:r>
            <a:r>
              <a:rPr lang="en-US" altLang="en-US" sz="2000"/>
              <a:t>(we will see an example called BIRCH)</a:t>
            </a:r>
          </a:p>
          <a:p>
            <a:pPr eaLnBrk="1" hangingPunct="1">
              <a:spcBef>
                <a:spcPct val="0"/>
              </a:spcBef>
            </a:pPr>
            <a:r>
              <a:rPr lang="en-US" altLang="en-US" sz="2400" b="1"/>
              <a:t> Hierarchical algorithms:</a:t>
            </a:r>
            <a:r>
              <a:rPr lang="en-US" altLang="en-US" sz="2400"/>
              <a:t> Create a hierarchical decomposition of the set of objects using some criterion</a:t>
            </a:r>
          </a:p>
          <a:p>
            <a:pPr eaLnBrk="1" hangingPunct="1">
              <a:spcBef>
                <a:spcPct val="0"/>
              </a:spcBef>
              <a:buFontTx/>
              <a:buNone/>
            </a:pPr>
            <a:endParaRPr lang="en-US" altLang="en-US" sz="2400"/>
          </a:p>
        </p:txBody>
      </p:sp>
      <p:sp>
        <p:nvSpPr>
          <p:cNvPr id="164869" name="Rectangle 5">
            <a:extLst>
              <a:ext uri="{FF2B5EF4-FFF2-40B4-BE49-F238E27FC236}">
                <a16:creationId xmlns:a16="http://schemas.microsoft.com/office/drawing/2014/main" id="{470D948A-1831-47CE-938E-A9A859996DFB}"/>
              </a:ext>
            </a:extLst>
          </p:cNvPr>
          <p:cNvSpPr>
            <a:spLocks noChangeArrowheads="1"/>
          </p:cNvSpPr>
          <p:nvPr/>
        </p:nvSpPr>
        <p:spPr bwMode="auto">
          <a:xfrm>
            <a:off x="5919788" y="3225800"/>
            <a:ext cx="2098675" cy="519113"/>
          </a:xfrm>
          <a:prstGeom prst="rect">
            <a:avLst/>
          </a:prstGeom>
          <a:noFill/>
          <a:ln w="9525">
            <a:noFill/>
            <a:miter lim="800000"/>
            <a:headEnd/>
            <a:tailEnd/>
          </a:ln>
          <a:effectLst/>
        </p:spPr>
        <p:txBody>
          <a:bodyPr>
            <a:spAutoFit/>
          </a:bodyPr>
          <a:lstStyle/>
          <a:p>
            <a:pPr eaLnBrk="1" hangingPunct="1">
              <a:defRPr/>
            </a:pPr>
            <a:r>
              <a:rPr lang="en-US" sz="2800" b="1">
                <a:solidFill>
                  <a:schemeClr val="tx2"/>
                </a:solidFill>
                <a:effectLst>
                  <a:outerShdw blurRad="38100" dist="38100" dir="2700000" algn="tl">
                    <a:srgbClr val="C0C0C0"/>
                  </a:outerShdw>
                </a:effectLst>
              </a:rPr>
              <a:t>Partitional</a:t>
            </a:r>
          </a:p>
        </p:txBody>
      </p:sp>
      <p:sp>
        <p:nvSpPr>
          <p:cNvPr id="61446" name="Rectangle 6">
            <a:extLst>
              <a:ext uri="{FF2B5EF4-FFF2-40B4-BE49-F238E27FC236}">
                <a16:creationId xmlns:a16="http://schemas.microsoft.com/office/drawing/2014/main" id="{7369EF93-28A2-41CA-B387-CD594E862963}"/>
              </a:ext>
            </a:extLst>
          </p:cNvPr>
          <p:cNvSpPr>
            <a:spLocks noChangeArrowheads="1"/>
          </p:cNvSpPr>
          <p:nvPr/>
        </p:nvSpPr>
        <p:spPr bwMode="auto">
          <a:xfrm>
            <a:off x="152400" y="3671888"/>
            <a:ext cx="54102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nvGrpSpPr>
          <p:cNvPr id="61447" name="Group 7">
            <a:extLst>
              <a:ext uri="{FF2B5EF4-FFF2-40B4-BE49-F238E27FC236}">
                <a16:creationId xmlns:a16="http://schemas.microsoft.com/office/drawing/2014/main" id="{5BE811D5-43F8-46C8-BF75-B3C891B1F5A5}"/>
              </a:ext>
            </a:extLst>
          </p:cNvPr>
          <p:cNvGrpSpPr>
            <a:grpSpLocks/>
          </p:cNvGrpSpPr>
          <p:nvPr/>
        </p:nvGrpSpPr>
        <p:grpSpPr bwMode="auto">
          <a:xfrm>
            <a:off x="5257800" y="4419600"/>
            <a:ext cx="3629025" cy="2133600"/>
            <a:chOff x="120" y="2532"/>
            <a:chExt cx="2286" cy="1344"/>
          </a:xfrm>
        </p:grpSpPr>
        <p:grpSp>
          <p:nvGrpSpPr>
            <p:cNvPr id="61469" name="Group 8">
              <a:extLst>
                <a:ext uri="{FF2B5EF4-FFF2-40B4-BE49-F238E27FC236}">
                  <a16:creationId xmlns:a16="http://schemas.microsoft.com/office/drawing/2014/main" id="{58082D93-CC14-403D-9FA5-B3D051E4CD0D}"/>
                </a:ext>
              </a:extLst>
            </p:cNvPr>
            <p:cNvGrpSpPr>
              <a:grpSpLocks/>
            </p:cNvGrpSpPr>
            <p:nvPr/>
          </p:nvGrpSpPr>
          <p:grpSpPr bwMode="auto">
            <a:xfrm>
              <a:off x="120" y="2532"/>
              <a:ext cx="2286" cy="1344"/>
              <a:chOff x="156" y="2634"/>
              <a:chExt cx="2286" cy="1344"/>
            </a:xfrm>
          </p:grpSpPr>
          <p:sp>
            <p:nvSpPr>
              <p:cNvPr id="61479" name="Rectangle 9">
                <a:extLst>
                  <a:ext uri="{FF2B5EF4-FFF2-40B4-BE49-F238E27FC236}">
                    <a16:creationId xmlns:a16="http://schemas.microsoft.com/office/drawing/2014/main" id="{54560C8B-4838-4AEF-AAC3-9A25A77856EF}"/>
                  </a:ext>
                </a:extLst>
              </p:cNvPr>
              <p:cNvSpPr>
                <a:spLocks noChangeArrowheads="1"/>
              </p:cNvSpPr>
              <p:nvPr/>
            </p:nvSpPr>
            <p:spPr bwMode="auto">
              <a:xfrm>
                <a:off x="156" y="2634"/>
                <a:ext cx="1080" cy="1344"/>
              </a:xfrm>
              <a:prstGeom prst="rect">
                <a:avLst/>
              </a:prstGeom>
              <a:solidFill>
                <a:srgbClr val="FFFFFF"/>
              </a:solidFill>
              <a:ln w="1587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61480" name="Rectangle 10">
                <a:extLst>
                  <a:ext uri="{FF2B5EF4-FFF2-40B4-BE49-F238E27FC236}">
                    <a16:creationId xmlns:a16="http://schemas.microsoft.com/office/drawing/2014/main" id="{AA779AD2-78C8-49A8-A0E8-2192A91A570D}"/>
                  </a:ext>
                </a:extLst>
              </p:cNvPr>
              <p:cNvSpPr>
                <a:spLocks noChangeArrowheads="1"/>
              </p:cNvSpPr>
              <p:nvPr/>
            </p:nvSpPr>
            <p:spPr bwMode="auto">
              <a:xfrm>
                <a:off x="1362" y="2634"/>
                <a:ext cx="1080" cy="1344"/>
              </a:xfrm>
              <a:prstGeom prst="rect">
                <a:avLst/>
              </a:prstGeom>
              <a:solidFill>
                <a:srgbClr val="FFFFFF"/>
              </a:solidFill>
              <a:ln w="1587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pic>
          <p:nvPicPr>
            <p:cNvPr id="61470" name="Picture 11" descr="Edna Krabappel">
              <a:extLst>
                <a:ext uri="{FF2B5EF4-FFF2-40B4-BE49-F238E27FC236}">
                  <a16:creationId xmlns:a16="http://schemas.microsoft.com/office/drawing/2014/main" id="{9F1BA1FC-E902-4E1F-B83A-287E7C761B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 y="3190"/>
              <a:ext cx="303" cy="6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1471" name="Picture 12" descr="Principal Seymour  Skinner">
              <a:extLst>
                <a:ext uri="{FF2B5EF4-FFF2-40B4-BE49-F238E27FC236}">
                  <a16:creationId xmlns:a16="http://schemas.microsoft.com/office/drawing/2014/main" id="{ADD27BE1-D6D3-42F4-9348-5D98C2CEB4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 y="2571"/>
              <a:ext cx="304" cy="6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1472" name="Picture 13" descr="Groundskeeper Willie">
              <a:extLst>
                <a:ext uri="{FF2B5EF4-FFF2-40B4-BE49-F238E27FC236}">
                  <a16:creationId xmlns:a16="http://schemas.microsoft.com/office/drawing/2014/main" id="{0E0FD05A-C202-4D61-A1F3-E8D858CDF2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2" y="2589"/>
              <a:ext cx="336" cy="5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1473" name="Picture 14">
              <a:extLst>
                <a:ext uri="{FF2B5EF4-FFF2-40B4-BE49-F238E27FC236}">
                  <a16:creationId xmlns:a16="http://schemas.microsoft.com/office/drawing/2014/main" id="{ACE58E2E-DA41-48EA-AF00-D5FC4A91E3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0" y="3253"/>
              <a:ext cx="375" cy="5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1474" name="Picture 15">
              <a:extLst>
                <a:ext uri="{FF2B5EF4-FFF2-40B4-BE49-F238E27FC236}">
                  <a16:creationId xmlns:a16="http://schemas.microsoft.com/office/drawing/2014/main" id="{3767213C-0BA6-4C3F-AE7A-80677BB7C3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 y="2551"/>
              <a:ext cx="343" cy="61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1475" name="Picture 16">
              <a:extLst>
                <a:ext uri="{FF2B5EF4-FFF2-40B4-BE49-F238E27FC236}">
                  <a16:creationId xmlns:a16="http://schemas.microsoft.com/office/drawing/2014/main" id="{55A1138E-3F46-401D-A2CE-716569F53D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 y="2763"/>
              <a:ext cx="375" cy="6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1476" name="Picture 17">
              <a:extLst>
                <a:ext uri="{FF2B5EF4-FFF2-40B4-BE49-F238E27FC236}">
                  <a16:creationId xmlns:a16="http://schemas.microsoft.com/office/drawing/2014/main" id="{1C8A06DB-B7C6-407D-BA47-94ACECF824E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6" y="3338"/>
              <a:ext cx="269" cy="44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1477" name="Picture 18">
              <a:extLst>
                <a:ext uri="{FF2B5EF4-FFF2-40B4-BE49-F238E27FC236}">
                  <a16:creationId xmlns:a16="http://schemas.microsoft.com/office/drawing/2014/main" id="{42C8664D-25D5-4742-A1C6-75FEA1981A4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9" y="3432"/>
              <a:ext cx="181" cy="4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1478" name="Picture 19">
              <a:extLst>
                <a:ext uri="{FF2B5EF4-FFF2-40B4-BE49-F238E27FC236}">
                  <a16:creationId xmlns:a16="http://schemas.microsoft.com/office/drawing/2014/main" id="{015BC162-B2AE-458F-A834-FEE0C227F7A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5" y="2617"/>
              <a:ext cx="272" cy="8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61448" name="Group 20">
            <a:extLst>
              <a:ext uri="{FF2B5EF4-FFF2-40B4-BE49-F238E27FC236}">
                <a16:creationId xmlns:a16="http://schemas.microsoft.com/office/drawing/2014/main" id="{4EA20625-3B63-4599-BE4F-5BCD3B35698D}"/>
              </a:ext>
            </a:extLst>
          </p:cNvPr>
          <p:cNvGrpSpPr>
            <a:grpSpLocks/>
          </p:cNvGrpSpPr>
          <p:nvPr/>
        </p:nvGrpSpPr>
        <p:grpSpPr bwMode="auto">
          <a:xfrm>
            <a:off x="488950" y="3990975"/>
            <a:ext cx="3587750" cy="2549525"/>
            <a:chOff x="98" y="300"/>
            <a:chExt cx="3214" cy="2284"/>
          </a:xfrm>
        </p:grpSpPr>
        <p:pic>
          <p:nvPicPr>
            <p:cNvPr id="61449" name="Picture 21" descr="Edna Krabappel">
              <a:extLst>
                <a:ext uri="{FF2B5EF4-FFF2-40B4-BE49-F238E27FC236}">
                  <a16:creationId xmlns:a16="http://schemas.microsoft.com/office/drawing/2014/main" id="{9F9C37EA-0498-409D-9065-2ADAD26874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 y="1440"/>
              <a:ext cx="504" cy="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0" name="Picture 22">
              <a:extLst>
                <a:ext uri="{FF2B5EF4-FFF2-40B4-BE49-F238E27FC236}">
                  <a16:creationId xmlns:a16="http://schemas.microsoft.com/office/drawing/2014/main" id="{911D547E-540E-454C-8B0A-92EE70123E3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8" y="1824"/>
              <a:ext cx="308" cy="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1" name="Picture 23">
              <a:extLst>
                <a:ext uri="{FF2B5EF4-FFF2-40B4-BE49-F238E27FC236}">
                  <a16:creationId xmlns:a16="http://schemas.microsoft.com/office/drawing/2014/main" id="{CE12BD8D-B183-4EAA-B6D7-98BD264A14B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00" y="1278"/>
              <a:ext cx="424" cy="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52" name="Group 24">
              <a:extLst>
                <a:ext uri="{FF2B5EF4-FFF2-40B4-BE49-F238E27FC236}">
                  <a16:creationId xmlns:a16="http://schemas.microsoft.com/office/drawing/2014/main" id="{0E0C8937-9771-4E28-BAF2-EAF2BB645987}"/>
                </a:ext>
              </a:extLst>
            </p:cNvPr>
            <p:cNvGrpSpPr>
              <a:grpSpLocks/>
            </p:cNvGrpSpPr>
            <p:nvPr/>
          </p:nvGrpSpPr>
          <p:grpSpPr bwMode="auto">
            <a:xfrm>
              <a:off x="1865" y="1505"/>
              <a:ext cx="1447" cy="1031"/>
              <a:chOff x="252" y="2364"/>
              <a:chExt cx="2258" cy="1608"/>
            </a:xfrm>
          </p:grpSpPr>
          <p:pic>
            <p:nvPicPr>
              <p:cNvPr id="61467" name="Picture 25">
                <a:extLst>
                  <a:ext uri="{FF2B5EF4-FFF2-40B4-BE49-F238E27FC236}">
                    <a16:creationId xmlns:a16="http://schemas.microsoft.com/office/drawing/2014/main" id="{D718B57E-78DD-4781-BC20-6070B28F469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8" name="Picture 26">
                <a:extLst>
                  <a:ext uri="{FF2B5EF4-FFF2-40B4-BE49-F238E27FC236}">
                    <a16:creationId xmlns:a16="http://schemas.microsoft.com/office/drawing/2014/main" id="{CCB9FEC3-D8CC-49C9-A960-A53B532CDEA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53" name="Line 27">
              <a:extLst>
                <a:ext uri="{FF2B5EF4-FFF2-40B4-BE49-F238E27FC236}">
                  <a16:creationId xmlns:a16="http://schemas.microsoft.com/office/drawing/2014/main" id="{556C3E88-1B7B-4FA0-99FF-1B2E0E4D485C}"/>
                </a:ext>
              </a:extLst>
            </p:cNvPr>
            <p:cNvSpPr>
              <a:spLocks noChangeShapeType="1"/>
            </p:cNvSpPr>
            <p:nvPr/>
          </p:nvSpPr>
          <p:spPr bwMode="auto">
            <a:xfrm flipH="1" flipV="1">
              <a:off x="255" y="444"/>
              <a:ext cx="0" cy="90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61454" name="Line 28">
              <a:extLst>
                <a:ext uri="{FF2B5EF4-FFF2-40B4-BE49-F238E27FC236}">
                  <a16:creationId xmlns:a16="http://schemas.microsoft.com/office/drawing/2014/main" id="{EC9DADD2-3697-4E4B-B087-086438FCF245}"/>
                </a:ext>
              </a:extLst>
            </p:cNvPr>
            <p:cNvSpPr>
              <a:spLocks noChangeShapeType="1"/>
            </p:cNvSpPr>
            <p:nvPr/>
          </p:nvSpPr>
          <p:spPr bwMode="auto">
            <a:xfrm flipH="1" flipV="1">
              <a:off x="2919" y="1167"/>
              <a:ext cx="0" cy="185"/>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61455" name="Line 29">
              <a:extLst>
                <a:ext uri="{FF2B5EF4-FFF2-40B4-BE49-F238E27FC236}">
                  <a16:creationId xmlns:a16="http://schemas.microsoft.com/office/drawing/2014/main" id="{35A873C4-F35E-4883-ACC0-69FBB2678028}"/>
                </a:ext>
              </a:extLst>
            </p:cNvPr>
            <p:cNvSpPr>
              <a:spLocks noChangeShapeType="1"/>
            </p:cNvSpPr>
            <p:nvPr/>
          </p:nvSpPr>
          <p:spPr bwMode="auto">
            <a:xfrm flipH="1" flipV="1">
              <a:off x="2227" y="1167"/>
              <a:ext cx="0" cy="185"/>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61456" name="Line 30">
              <a:extLst>
                <a:ext uri="{FF2B5EF4-FFF2-40B4-BE49-F238E27FC236}">
                  <a16:creationId xmlns:a16="http://schemas.microsoft.com/office/drawing/2014/main" id="{C6A6C553-AC82-40A1-A542-B1E6623CA65D}"/>
                </a:ext>
              </a:extLst>
            </p:cNvPr>
            <p:cNvSpPr>
              <a:spLocks noChangeShapeType="1"/>
            </p:cNvSpPr>
            <p:nvPr/>
          </p:nvSpPr>
          <p:spPr bwMode="auto">
            <a:xfrm flipH="1">
              <a:off x="2221" y="1167"/>
              <a:ext cx="70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57" name="Line 31">
              <a:extLst>
                <a:ext uri="{FF2B5EF4-FFF2-40B4-BE49-F238E27FC236}">
                  <a16:creationId xmlns:a16="http://schemas.microsoft.com/office/drawing/2014/main" id="{4ED9A365-B8BE-4CF4-A95B-FDF2A7C62D54}"/>
                </a:ext>
              </a:extLst>
            </p:cNvPr>
            <p:cNvSpPr>
              <a:spLocks noChangeShapeType="1"/>
            </p:cNvSpPr>
            <p:nvPr/>
          </p:nvSpPr>
          <p:spPr bwMode="auto">
            <a:xfrm flipH="1">
              <a:off x="1193" y="710"/>
              <a:ext cx="138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58" name="Line 32">
              <a:extLst>
                <a:ext uri="{FF2B5EF4-FFF2-40B4-BE49-F238E27FC236}">
                  <a16:creationId xmlns:a16="http://schemas.microsoft.com/office/drawing/2014/main" id="{07CCBFE7-0B02-4943-B7B7-F3BB050C84EE}"/>
                </a:ext>
              </a:extLst>
            </p:cNvPr>
            <p:cNvSpPr>
              <a:spLocks noChangeShapeType="1"/>
            </p:cNvSpPr>
            <p:nvPr/>
          </p:nvSpPr>
          <p:spPr bwMode="auto">
            <a:xfrm rot="5400000" flipH="1">
              <a:off x="2343" y="943"/>
              <a:ext cx="457"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59" name="Line 33">
              <a:extLst>
                <a:ext uri="{FF2B5EF4-FFF2-40B4-BE49-F238E27FC236}">
                  <a16:creationId xmlns:a16="http://schemas.microsoft.com/office/drawing/2014/main" id="{1BDE4A88-2FCB-41E5-A5D0-CE3273199F64}"/>
                </a:ext>
              </a:extLst>
            </p:cNvPr>
            <p:cNvSpPr>
              <a:spLocks noChangeShapeType="1"/>
            </p:cNvSpPr>
            <p:nvPr/>
          </p:nvSpPr>
          <p:spPr bwMode="auto">
            <a:xfrm rot="5400000" flipH="1">
              <a:off x="1712" y="574"/>
              <a:ext cx="26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1460" name="Group 34">
              <a:extLst>
                <a:ext uri="{FF2B5EF4-FFF2-40B4-BE49-F238E27FC236}">
                  <a16:creationId xmlns:a16="http://schemas.microsoft.com/office/drawing/2014/main" id="{DB67BCB7-C6DB-4022-AF47-2FCD03BC89B8}"/>
                </a:ext>
              </a:extLst>
            </p:cNvPr>
            <p:cNvGrpSpPr>
              <a:grpSpLocks/>
            </p:cNvGrpSpPr>
            <p:nvPr/>
          </p:nvGrpSpPr>
          <p:grpSpPr bwMode="auto">
            <a:xfrm>
              <a:off x="859" y="969"/>
              <a:ext cx="703" cy="377"/>
              <a:chOff x="2112" y="2976"/>
              <a:chExt cx="703" cy="377"/>
            </a:xfrm>
          </p:grpSpPr>
          <p:sp>
            <p:nvSpPr>
              <p:cNvPr id="61464" name="Line 35">
                <a:extLst>
                  <a:ext uri="{FF2B5EF4-FFF2-40B4-BE49-F238E27FC236}">
                    <a16:creationId xmlns:a16="http://schemas.microsoft.com/office/drawing/2014/main" id="{1883699E-72D6-4E1F-8024-7802B47C1464}"/>
                  </a:ext>
                </a:extLst>
              </p:cNvPr>
              <p:cNvSpPr>
                <a:spLocks noChangeShapeType="1"/>
              </p:cNvSpPr>
              <p:nvPr/>
            </p:nvSpPr>
            <p:spPr bwMode="auto">
              <a:xfrm flipH="1" flipV="1">
                <a:off x="2810"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61465" name="Line 36">
                <a:extLst>
                  <a:ext uri="{FF2B5EF4-FFF2-40B4-BE49-F238E27FC236}">
                    <a16:creationId xmlns:a16="http://schemas.microsoft.com/office/drawing/2014/main" id="{B91D3509-A533-46B7-9E8C-13ABC2800D4A}"/>
                  </a:ext>
                </a:extLst>
              </p:cNvPr>
              <p:cNvSpPr>
                <a:spLocks noChangeShapeType="1"/>
              </p:cNvSpPr>
              <p:nvPr/>
            </p:nvSpPr>
            <p:spPr bwMode="auto">
              <a:xfrm flipH="1" flipV="1">
                <a:off x="2118"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61466" name="Line 37">
                <a:extLst>
                  <a:ext uri="{FF2B5EF4-FFF2-40B4-BE49-F238E27FC236}">
                    <a16:creationId xmlns:a16="http://schemas.microsoft.com/office/drawing/2014/main" id="{CE12F092-B7C5-4EF5-A694-A1DB403F0ED8}"/>
                  </a:ext>
                </a:extLst>
              </p:cNvPr>
              <p:cNvSpPr>
                <a:spLocks noChangeShapeType="1"/>
              </p:cNvSpPr>
              <p:nvPr/>
            </p:nvSpPr>
            <p:spPr bwMode="auto">
              <a:xfrm flipH="1">
                <a:off x="2112" y="2976"/>
                <a:ext cx="70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1461" name="Line 38">
              <a:extLst>
                <a:ext uri="{FF2B5EF4-FFF2-40B4-BE49-F238E27FC236}">
                  <a16:creationId xmlns:a16="http://schemas.microsoft.com/office/drawing/2014/main" id="{A763FE89-7301-44F2-8E76-23CFB1E2D944}"/>
                </a:ext>
              </a:extLst>
            </p:cNvPr>
            <p:cNvSpPr>
              <a:spLocks noChangeShapeType="1"/>
            </p:cNvSpPr>
            <p:nvPr/>
          </p:nvSpPr>
          <p:spPr bwMode="auto">
            <a:xfrm rot="5400000" flipH="1">
              <a:off x="1065" y="844"/>
              <a:ext cx="25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62" name="Line 39">
              <a:extLst>
                <a:ext uri="{FF2B5EF4-FFF2-40B4-BE49-F238E27FC236}">
                  <a16:creationId xmlns:a16="http://schemas.microsoft.com/office/drawing/2014/main" id="{405FC412-32F1-4081-9DEC-103176F3BEDC}"/>
                </a:ext>
              </a:extLst>
            </p:cNvPr>
            <p:cNvSpPr>
              <a:spLocks noChangeShapeType="1"/>
            </p:cNvSpPr>
            <p:nvPr/>
          </p:nvSpPr>
          <p:spPr bwMode="auto">
            <a:xfrm flipH="1">
              <a:off x="253" y="446"/>
              <a:ext cx="1582"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63" name="Line 40">
              <a:extLst>
                <a:ext uri="{FF2B5EF4-FFF2-40B4-BE49-F238E27FC236}">
                  <a16:creationId xmlns:a16="http://schemas.microsoft.com/office/drawing/2014/main" id="{3CAA96FF-A9C4-4EE9-A5FD-02C1623B96DF}"/>
                </a:ext>
              </a:extLst>
            </p:cNvPr>
            <p:cNvSpPr>
              <a:spLocks noChangeShapeType="1"/>
            </p:cNvSpPr>
            <p:nvPr/>
          </p:nvSpPr>
          <p:spPr bwMode="auto">
            <a:xfrm rot="5400000" flipH="1">
              <a:off x="989" y="370"/>
              <a:ext cx="139"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EA33C0DB-C170-4CA4-BD46-65399FC1B127}"/>
              </a:ext>
            </a:extLst>
          </p:cNvPr>
          <p:cNvSpPr>
            <a:spLocks noGrp="1" noChangeArrowheads="1"/>
          </p:cNvSpPr>
          <p:nvPr>
            <p:ph type="title"/>
          </p:nvPr>
        </p:nvSpPr>
        <p:spPr>
          <a:xfrm>
            <a:off x="608013" y="-123825"/>
            <a:ext cx="7772400" cy="1143000"/>
          </a:xfrm>
        </p:spPr>
        <p:txBody>
          <a:bodyPr/>
          <a:lstStyle/>
          <a:p>
            <a:pPr eaLnBrk="1" hangingPunct="1">
              <a:defRPr/>
            </a:pPr>
            <a:r>
              <a:rPr lang="en-US">
                <a:effectLst>
                  <a:outerShdw blurRad="38100" dist="38100" dir="2700000" algn="tl">
                    <a:srgbClr val="C0C0C0"/>
                  </a:outerShdw>
                </a:effectLst>
              </a:rPr>
              <a:t>Two Types of Clustering</a:t>
            </a:r>
          </a:p>
        </p:txBody>
      </p:sp>
      <p:sp>
        <p:nvSpPr>
          <p:cNvPr id="164867" name="Rectangle 3">
            <a:extLst>
              <a:ext uri="{FF2B5EF4-FFF2-40B4-BE49-F238E27FC236}">
                <a16:creationId xmlns:a16="http://schemas.microsoft.com/office/drawing/2014/main" id="{CC07A508-63A9-46CA-BAB7-E4061744EAC3}"/>
              </a:ext>
            </a:extLst>
          </p:cNvPr>
          <p:cNvSpPr>
            <a:spLocks noChangeArrowheads="1"/>
          </p:cNvSpPr>
          <p:nvPr/>
        </p:nvSpPr>
        <p:spPr bwMode="auto">
          <a:xfrm>
            <a:off x="1066800" y="3276600"/>
            <a:ext cx="2209800" cy="519113"/>
          </a:xfrm>
          <a:prstGeom prst="rect">
            <a:avLst/>
          </a:prstGeom>
          <a:noFill/>
          <a:ln w="9525">
            <a:noFill/>
            <a:miter lim="800000"/>
            <a:headEnd/>
            <a:tailEnd/>
          </a:ln>
          <a:effectLst/>
        </p:spPr>
        <p:txBody>
          <a:bodyPr>
            <a:spAutoFit/>
          </a:bodyPr>
          <a:lstStyle/>
          <a:p>
            <a:pPr eaLnBrk="1" hangingPunct="1">
              <a:defRPr/>
            </a:pPr>
            <a:r>
              <a:rPr lang="en-US" sz="2800" b="1">
                <a:solidFill>
                  <a:schemeClr val="tx2"/>
                </a:solidFill>
                <a:effectLst>
                  <a:outerShdw blurRad="38100" dist="38100" dir="2700000" algn="tl">
                    <a:srgbClr val="C0C0C0"/>
                  </a:outerShdw>
                </a:effectLst>
              </a:rPr>
              <a:t>Hierarchical</a:t>
            </a:r>
          </a:p>
        </p:txBody>
      </p:sp>
      <p:sp>
        <p:nvSpPr>
          <p:cNvPr id="61444" name="Text Box 4">
            <a:extLst>
              <a:ext uri="{FF2B5EF4-FFF2-40B4-BE49-F238E27FC236}">
                <a16:creationId xmlns:a16="http://schemas.microsoft.com/office/drawing/2014/main" id="{5AAE4912-CBCA-462D-9327-8ADA13247FD5}"/>
              </a:ext>
            </a:extLst>
          </p:cNvPr>
          <p:cNvSpPr txBox="1">
            <a:spLocks noChangeArrowheads="1"/>
          </p:cNvSpPr>
          <p:nvPr/>
        </p:nvSpPr>
        <p:spPr bwMode="auto">
          <a:xfrm>
            <a:off x="231775" y="993775"/>
            <a:ext cx="84439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r>
              <a:rPr lang="en-US" altLang="en-US" sz="2400" dirty="0"/>
              <a:t> We can always convert a hierarchical clustering to a Partitional clustering of any size, by using a </a:t>
            </a:r>
            <a:r>
              <a:rPr lang="en-US" altLang="en-US" sz="2400" dirty="0">
                <a:solidFill>
                  <a:srgbClr val="FF0000"/>
                </a:solidFill>
              </a:rPr>
              <a:t>cut line</a:t>
            </a:r>
            <a:r>
              <a:rPr lang="en-US" altLang="en-US" sz="2400" dirty="0"/>
              <a:t>.</a:t>
            </a:r>
          </a:p>
          <a:p>
            <a:pPr eaLnBrk="1" hangingPunct="1">
              <a:spcBef>
                <a:spcPct val="0"/>
              </a:spcBef>
              <a:buFontTx/>
              <a:buNone/>
            </a:pPr>
            <a:endParaRPr lang="en-US" altLang="en-US" sz="2400" dirty="0"/>
          </a:p>
        </p:txBody>
      </p:sp>
      <p:sp>
        <p:nvSpPr>
          <p:cNvPr id="164869" name="Rectangle 5">
            <a:extLst>
              <a:ext uri="{FF2B5EF4-FFF2-40B4-BE49-F238E27FC236}">
                <a16:creationId xmlns:a16="http://schemas.microsoft.com/office/drawing/2014/main" id="{470D948A-1831-47CE-938E-A9A859996DFB}"/>
              </a:ext>
            </a:extLst>
          </p:cNvPr>
          <p:cNvSpPr>
            <a:spLocks noChangeArrowheads="1"/>
          </p:cNvSpPr>
          <p:nvPr/>
        </p:nvSpPr>
        <p:spPr bwMode="auto">
          <a:xfrm>
            <a:off x="5919788" y="3225800"/>
            <a:ext cx="2098675" cy="519113"/>
          </a:xfrm>
          <a:prstGeom prst="rect">
            <a:avLst/>
          </a:prstGeom>
          <a:noFill/>
          <a:ln w="9525">
            <a:noFill/>
            <a:miter lim="800000"/>
            <a:headEnd/>
            <a:tailEnd/>
          </a:ln>
          <a:effectLst/>
        </p:spPr>
        <p:txBody>
          <a:bodyPr>
            <a:spAutoFit/>
          </a:bodyPr>
          <a:lstStyle/>
          <a:p>
            <a:pPr eaLnBrk="1" hangingPunct="1">
              <a:defRPr/>
            </a:pPr>
            <a:r>
              <a:rPr lang="en-US" sz="2800" b="1">
                <a:solidFill>
                  <a:schemeClr val="tx2"/>
                </a:solidFill>
                <a:effectLst>
                  <a:outerShdw blurRad="38100" dist="38100" dir="2700000" algn="tl">
                    <a:srgbClr val="C0C0C0"/>
                  </a:outerShdw>
                </a:effectLst>
              </a:rPr>
              <a:t>Partitional</a:t>
            </a:r>
          </a:p>
        </p:txBody>
      </p:sp>
      <p:sp>
        <p:nvSpPr>
          <p:cNvPr id="61446" name="Rectangle 6">
            <a:extLst>
              <a:ext uri="{FF2B5EF4-FFF2-40B4-BE49-F238E27FC236}">
                <a16:creationId xmlns:a16="http://schemas.microsoft.com/office/drawing/2014/main" id="{7369EF93-28A2-41CA-B387-CD594E862963}"/>
              </a:ext>
            </a:extLst>
          </p:cNvPr>
          <p:cNvSpPr>
            <a:spLocks noChangeArrowheads="1"/>
          </p:cNvSpPr>
          <p:nvPr/>
        </p:nvSpPr>
        <p:spPr bwMode="auto">
          <a:xfrm>
            <a:off x="152400" y="3671888"/>
            <a:ext cx="54102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nvGrpSpPr>
          <p:cNvPr id="61447" name="Group 7">
            <a:extLst>
              <a:ext uri="{FF2B5EF4-FFF2-40B4-BE49-F238E27FC236}">
                <a16:creationId xmlns:a16="http://schemas.microsoft.com/office/drawing/2014/main" id="{5BE811D5-43F8-46C8-BF75-B3C891B1F5A5}"/>
              </a:ext>
            </a:extLst>
          </p:cNvPr>
          <p:cNvGrpSpPr>
            <a:grpSpLocks/>
          </p:cNvGrpSpPr>
          <p:nvPr/>
        </p:nvGrpSpPr>
        <p:grpSpPr bwMode="auto">
          <a:xfrm>
            <a:off x="5257800" y="4419600"/>
            <a:ext cx="3629025" cy="2133600"/>
            <a:chOff x="120" y="2532"/>
            <a:chExt cx="2286" cy="1344"/>
          </a:xfrm>
        </p:grpSpPr>
        <p:grpSp>
          <p:nvGrpSpPr>
            <p:cNvPr id="61469" name="Group 8">
              <a:extLst>
                <a:ext uri="{FF2B5EF4-FFF2-40B4-BE49-F238E27FC236}">
                  <a16:creationId xmlns:a16="http://schemas.microsoft.com/office/drawing/2014/main" id="{58082D93-CC14-403D-9FA5-B3D051E4CD0D}"/>
                </a:ext>
              </a:extLst>
            </p:cNvPr>
            <p:cNvGrpSpPr>
              <a:grpSpLocks/>
            </p:cNvGrpSpPr>
            <p:nvPr/>
          </p:nvGrpSpPr>
          <p:grpSpPr bwMode="auto">
            <a:xfrm>
              <a:off x="120" y="2532"/>
              <a:ext cx="2286" cy="1344"/>
              <a:chOff x="156" y="2634"/>
              <a:chExt cx="2286" cy="1344"/>
            </a:xfrm>
          </p:grpSpPr>
          <p:sp>
            <p:nvSpPr>
              <p:cNvPr id="61479" name="Rectangle 9">
                <a:extLst>
                  <a:ext uri="{FF2B5EF4-FFF2-40B4-BE49-F238E27FC236}">
                    <a16:creationId xmlns:a16="http://schemas.microsoft.com/office/drawing/2014/main" id="{54560C8B-4838-4AEF-AAC3-9A25A77856EF}"/>
                  </a:ext>
                </a:extLst>
              </p:cNvPr>
              <p:cNvSpPr>
                <a:spLocks noChangeArrowheads="1"/>
              </p:cNvSpPr>
              <p:nvPr/>
            </p:nvSpPr>
            <p:spPr bwMode="auto">
              <a:xfrm>
                <a:off x="156" y="2634"/>
                <a:ext cx="1080" cy="1344"/>
              </a:xfrm>
              <a:prstGeom prst="rect">
                <a:avLst/>
              </a:prstGeom>
              <a:solidFill>
                <a:srgbClr val="FFFFFF"/>
              </a:solidFill>
              <a:ln w="1587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61480" name="Rectangle 10">
                <a:extLst>
                  <a:ext uri="{FF2B5EF4-FFF2-40B4-BE49-F238E27FC236}">
                    <a16:creationId xmlns:a16="http://schemas.microsoft.com/office/drawing/2014/main" id="{AA779AD2-78C8-49A8-A0E8-2192A91A570D}"/>
                  </a:ext>
                </a:extLst>
              </p:cNvPr>
              <p:cNvSpPr>
                <a:spLocks noChangeArrowheads="1"/>
              </p:cNvSpPr>
              <p:nvPr/>
            </p:nvSpPr>
            <p:spPr bwMode="auto">
              <a:xfrm>
                <a:off x="1362" y="2634"/>
                <a:ext cx="1080" cy="1344"/>
              </a:xfrm>
              <a:prstGeom prst="rect">
                <a:avLst/>
              </a:prstGeom>
              <a:solidFill>
                <a:srgbClr val="FFFFFF"/>
              </a:solidFill>
              <a:ln w="1587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pic>
          <p:nvPicPr>
            <p:cNvPr id="61470" name="Picture 11" descr="Edna Krabappel">
              <a:extLst>
                <a:ext uri="{FF2B5EF4-FFF2-40B4-BE49-F238E27FC236}">
                  <a16:creationId xmlns:a16="http://schemas.microsoft.com/office/drawing/2014/main" id="{9F1BA1FC-E902-4E1F-B83A-287E7C761B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 y="3190"/>
              <a:ext cx="303" cy="6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1471" name="Picture 12" descr="Principal Seymour  Skinner">
              <a:extLst>
                <a:ext uri="{FF2B5EF4-FFF2-40B4-BE49-F238E27FC236}">
                  <a16:creationId xmlns:a16="http://schemas.microsoft.com/office/drawing/2014/main" id="{ADD27BE1-D6D3-42F4-9348-5D98C2CEB4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 y="2571"/>
              <a:ext cx="304" cy="6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1472" name="Picture 13" descr="Groundskeeper Willie">
              <a:extLst>
                <a:ext uri="{FF2B5EF4-FFF2-40B4-BE49-F238E27FC236}">
                  <a16:creationId xmlns:a16="http://schemas.microsoft.com/office/drawing/2014/main" id="{0E0FD05A-C202-4D61-A1F3-E8D858CDF2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2" y="2589"/>
              <a:ext cx="336" cy="5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1473" name="Picture 14">
              <a:extLst>
                <a:ext uri="{FF2B5EF4-FFF2-40B4-BE49-F238E27FC236}">
                  <a16:creationId xmlns:a16="http://schemas.microsoft.com/office/drawing/2014/main" id="{ACE58E2E-DA41-48EA-AF00-D5FC4A91E3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0" y="3253"/>
              <a:ext cx="375" cy="5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1474" name="Picture 15">
              <a:extLst>
                <a:ext uri="{FF2B5EF4-FFF2-40B4-BE49-F238E27FC236}">
                  <a16:creationId xmlns:a16="http://schemas.microsoft.com/office/drawing/2014/main" id="{3767213C-0BA6-4C3F-AE7A-80677BB7C3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 y="2551"/>
              <a:ext cx="343" cy="61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1475" name="Picture 16">
              <a:extLst>
                <a:ext uri="{FF2B5EF4-FFF2-40B4-BE49-F238E27FC236}">
                  <a16:creationId xmlns:a16="http://schemas.microsoft.com/office/drawing/2014/main" id="{55A1138E-3F46-401D-A2CE-716569F53D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 y="2763"/>
              <a:ext cx="375" cy="6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1476" name="Picture 17">
              <a:extLst>
                <a:ext uri="{FF2B5EF4-FFF2-40B4-BE49-F238E27FC236}">
                  <a16:creationId xmlns:a16="http://schemas.microsoft.com/office/drawing/2014/main" id="{1C8A06DB-B7C6-407D-BA47-94ACECF824E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6" y="3338"/>
              <a:ext cx="269" cy="44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1477" name="Picture 18">
              <a:extLst>
                <a:ext uri="{FF2B5EF4-FFF2-40B4-BE49-F238E27FC236}">
                  <a16:creationId xmlns:a16="http://schemas.microsoft.com/office/drawing/2014/main" id="{42C8664D-25D5-4742-A1C6-75FEA1981A4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9" y="3432"/>
              <a:ext cx="181" cy="4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1478" name="Picture 19">
              <a:extLst>
                <a:ext uri="{FF2B5EF4-FFF2-40B4-BE49-F238E27FC236}">
                  <a16:creationId xmlns:a16="http://schemas.microsoft.com/office/drawing/2014/main" id="{015BC162-B2AE-458F-A834-FEE0C227F7A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5" y="2617"/>
              <a:ext cx="272" cy="8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61448" name="Group 20">
            <a:extLst>
              <a:ext uri="{FF2B5EF4-FFF2-40B4-BE49-F238E27FC236}">
                <a16:creationId xmlns:a16="http://schemas.microsoft.com/office/drawing/2014/main" id="{4EA20625-3B63-4599-BE4F-5BCD3B35698D}"/>
              </a:ext>
            </a:extLst>
          </p:cNvPr>
          <p:cNvGrpSpPr>
            <a:grpSpLocks/>
          </p:cNvGrpSpPr>
          <p:nvPr/>
        </p:nvGrpSpPr>
        <p:grpSpPr bwMode="auto">
          <a:xfrm>
            <a:off x="488950" y="3990975"/>
            <a:ext cx="3587750" cy="2549525"/>
            <a:chOff x="98" y="300"/>
            <a:chExt cx="3214" cy="2284"/>
          </a:xfrm>
        </p:grpSpPr>
        <p:pic>
          <p:nvPicPr>
            <p:cNvPr id="61449" name="Picture 21" descr="Edna Krabappel">
              <a:extLst>
                <a:ext uri="{FF2B5EF4-FFF2-40B4-BE49-F238E27FC236}">
                  <a16:creationId xmlns:a16="http://schemas.microsoft.com/office/drawing/2014/main" id="{9F9C37EA-0498-409D-9065-2ADAD26874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 y="1440"/>
              <a:ext cx="504" cy="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0" name="Picture 22">
              <a:extLst>
                <a:ext uri="{FF2B5EF4-FFF2-40B4-BE49-F238E27FC236}">
                  <a16:creationId xmlns:a16="http://schemas.microsoft.com/office/drawing/2014/main" id="{911D547E-540E-454C-8B0A-92EE70123E3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8" y="1824"/>
              <a:ext cx="308" cy="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1" name="Picture 23">
              <a:extLst>
                <a:ext uri="{FF2B5EF4-FFF2-40B4-BE49-F238E27FC236}">
                  <a16:creationId xmlns:a16="http://schemas.microsoft.com/office/drawing/2014/main" id="{CE12BD8D-B183-4EAA-B6D7-98BD264A14B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00" y="1278"/>
              <a:ext cx="424" cy="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52" name="Group 24">
              <a:extLst>
                <a:ext uri="{FF2B5EF4-FFF2-40B4-BE49-F238E27FC236}">
                  <a16:creationId xmlns:a16="http://schemas.microsoft.com/office/drawing/2014/main" id="{0E0C8937-9771-4E28-BAF2-EAF2BB645987}"/>
                </a:ext>
              </a:extLst>
            </p:cNvPr>
            <p:cNvGrpSpPr>
              <a:grpSpLocks/>
            </p:cNvGrpSpPr>
            <p:nvPr/>
          </p:nvGrpSpPr>
          <p:grpSpPr bwMode="auto">
            <a:xfrm>
              <a:off x="1865" y="1505"/>
              <a:ext cx="1447" cy="1031"/>
              <a:chOff x="252" y="2364"/>
              <a:chExt cx="2258" cy="1608"/>
            </a:xfrm>
          </p:grpSpPr>
          <p:pic>
            <p:nvPicPr>
              <p:cNvPr id="61467" name="Picture 25">
                <a:extLst>
                  <a:ext uri="{FF2B5EF4-FFF2-40B4-BE49-F238E27FC236}">
                    <a16:creationId xmlns:a16="http://schemas.microsoft.com/office/drawing/2014/main" id="{D718B57E-78DD-4781-BC20-6070B28F469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8" name="Picture 26">
                <a:extLst>
                  <a:ext uri="{FF2B5EF4-FFF2-40B4-BE49-F238E27FC236}">
                    <a16:creationId xmlns:a16="http://schemas.microsoft.com/office/drawing/2014/main" id="{CCB9FEC3-D8CC-49C9-A960-A53B532CDEA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53" name="Line 27">
              <a:extLst>
                <a:ext uri="{FF2B5EF4-FFF2-40B4-BE49-F238E27FC236}">
                  <a16:creationId xmlns:a16="http://schemas.microsoft.com/office/drawing/2014/main" id="{556C3E88-1B7B-4FA0-99FF-1B2E0E4D485C}"/>
                </a:ext>
              </a:extLst>
            </p:cNvPr>
            <p:cNvSpPr>
              <a:spLocks noChangeShapeType="1"/>
            </p:cNvSpPr>
            <p:nvPr/>
          </p:nvSpPr>
          <p:spPr bwMode="auto">
            <a:xfrm flipH="1" flipV="1">
              <a:off x="255" y="444"/>
              <a:ext cx="0" cy="90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61454" name="Line 28">
              <a:extLst>
                <a:ext uri="{FF2B5EF4-FFF2-40B4-BE49-F238E27FC236}">
                  <a16:creationId xmlns:a16="http://schemas.microsoft.com/office/drawing/2014/main" id="{EC9DADD2-3697-4E4B-B087-086438FCF245}"/>
                </a:ext>
              </a:extLst>
            </p:cNvPr>
            <p:cNvSpPr>
              <a:spLocks noChangeShapeType="1"/>
            </p:cNvSpPr>
            <p:nvPr/>
          </p:nvSpPr>
          <p:spPr bwMode="auto">
            <a:xfrm flipH="1" flipV="1">
              <a:off x="2919" y="1167"/>
              <a:ext cx="0" cy="185"/>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61455" name="Line 29">
              <a:extLst>
                <a:ext uri="{FF2B5EF4-FFF2-40B4-BE49-F238E27FC236}">
                  <a16:creationId xmlns:a16="http://schemas.microsoft.com/office/drawing/2014/main" id="{35A873C4-F35E-4883-ACC0-69FBB2678028}"/>
                </a:ext>
              </a:extLst>
            </p:cNvPr>
            <p:cNvSpPr>
              <a:spLocks noChangeShapeType="1"/>
            </p:cNvSpPr>
            <p:nvPr/>
          </p:nvSpPr>
          <p:spPr bwMode="auto">
            <a:xfrm flipH="1" flipV="1">
              <a:off x="2227" y="1167"/>
              <a:ext cx="0" cy="185"/>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61456" name="Line 30">
              <a:extLst>
                <a:ext uri="{FF2B5EF4-FFF2-40B4-BE49-F238E27FC236}">
                  <a16:creationId xmlns:a16="http://schemas.microsoft.com/office/drawing/2014/main" id="{C6A6C553-AC82-40A1-A542-B1E6623CA65D}"/>
                </a:ext>
              </a:extLst>
            </p:cNvPr>
            <p:cNvSpPr>
              <a:spLocks noChangeShapeType="1"/>
            </p:cNvSpPr>
            <p:nvPr/>
          </p:nvSpPr>
          <p:spPr bwMode="auto">
            <a:xfrm flipH="1">
              <a:off x="2221" y="1167"/>
              <a:ext cx="70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57" name="Line 31">
              <a:extLst>
                <a:ext uri="{FF2B5EF4-FFF2-40B4-BE49-F238E27FC236}">
                  <a16:creationId xmlns:a16="http://schemas.microsoft.com/office/drawing/2014/main" id="{4ED9A365-B8BE-4CF4-A95B-FDF2A7C62D54}"/>
                </a:ext>
              </a:extLst>
            </p:cNvPr>
            <p:cNvSpPr>
              <a:spLocks noChangeShapeType="1"/>
            </p:cNvSpPr>
            <p:nvPr/>
          </p:nvSpPr>
          <p:spPr bwMode="auto">
            <a:xfrm flipH="1">
              <a:off x="1193" y="710"/>
              <a:ext cx="138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58" name="Line 32">
              <a:extLst>
                <a:ext uri="{FF2B5EF4-FFF2-40B4-BE49-F238E27FC236}">
                  <a16:creationId xmlns:a16="http://schemas.microsoft.com/office/drawing/2014/main" id="{07CCBFE7-0B02-4943-B7B7-F3BB050C84EE}"/>
                </a:ext>
              </a:extLst>
            </p:cNvPr>
            <p:cNvSpPr>
              <a:spLocks noChangeShapeType="1"/>
            </p:cNvSpPr>
            <p:nvPr/>
          </p:nvSpPr>
          <p:spPr bwMode="auto">
            <a:xfrm rot="5400000" flipH="1">
              <a:off x="2343" y="943"/>
              <a:ext cx="457"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59" name="Line 33">
              <a:extLst>
                <a:ext uri="{FF2B5EF4-FFF2-40B4-BE49-F238E27FC236}">
                  <a16:creationId xmlns:a16="http://schemas.microsoft.com/office/drawing/2014/main" id="{1BDE4A88-2FCB-41E5-A5D0-CE3273199F64}"/>
                </a:ext>
              </a:extLst>
            </p:cNvPr>
            <p:cNvSpPr>
              <a:spLocks noChangeShapeType="1"/>
            </p:cNvSpPr>
            <p:nvPr/>
          </p:nvSpPr>
          <p:spPr bwMode="auto">
            <a:xfrm rot="5400000" flipH="1">
              <a:off x="1712" y="574"/>
              <a:ext cx="26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1460" name="Group 34">
              <a:extLst>
                <a:ext uri="{FF2B5EF4-FFF2-40B4-BE49-F238E27FC236}">
                  <a16:creationId xmlns:a16="http://schemas.microsoft.com/office/drawing/2014/main" id="{DB67BCB7-C6DB-4022-AF47-2FCD03BC89B8}"/>
                </a:ext>
              </a:extLst>
            </p:cNvPr>
            <p:cNvGrpSpPr>
              <a:grpSpLocks/>
            </p:cNvGrpSpPr>
            <p:nvPr/>
          </p:nvGrpSpPr>
          <p:grpSpPr bwMode="auto">
            <a:xfrm>
              <a:off x="859" y="969"/>
              <a:ext cx="703" cy="377"/>
              <a:chOff x="2112" y="2976"/>
              <a:chExt cx="703" cy="377"/>
            </a:xfrm>
          </p:grpSpPr>
          <p:sp>
            <p:nvSpPr>
              <p:cNvPr id="61464" name="Line 35">
                <a:extLst>
                  <a:ext uri="{FF2B5EF4-FFF2-40B4-BE49-F238E27FC236}">
                    <a16:creationId xmlns:a16="http://schemas.microsoft.com/office/drawing/2014/main" id="{1883699E-72D6-4E1F-8024-7802B47C1464}"/>
                  </a:ext>
                </a:extLst>
              </p:cNvPr>
              <p:cNvSpPr>
                <a:spLocks noChangeShapeType="1"/>
              </p:cNvSpPr>
              <p:nvPr/>
            </p:nvSpPr>
            <p:spPr bwMode="auto">
              <a:xfrm flipH="1" flipV="1">
                <a:off x="2810"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61465" name="Line 36">
                <a:extLst>
                  <a:ext uri="{FF2B5EF4-FFF2-40B4-BE49-F238E27FC236}">
                    <a16:creationId xmlns:a16="http://schemas.microsoft.com/office/drawing/2014/main" id="{B91D3509-A533-46B7-9E8C-13ABC2800D4A}"/>
                  </a:ext>
                </a:extLst>
              </p:cNvPr>
              <p:cNvSpPr>
                <a:spLocks noChangeShapeType="1"/>
              </p:cNvSpPr>
              <p:nvPr/>
            </p:nvSpPr>
            <p:spPr bwMode="auto">
              <a:xfrm flipH="1" flipV="1">
                <a:off x="2118"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61466" name="Line 37">
                <a:extLst>
                  <a:ext uri="{FF2B5EF4-FFF2-40B4-BE49-F238E27FC236}">
                    <a16:creationId xmlns:a16="http://schemas.microsoft.com/office/drawing/2014/main" id="{CE12F092-B7C5-4EF5-A694-A1DB403F0ED8}"/>
                  </a:ext>
                </a:extLst>
              </p:cNvPr>
              <p:cNvSpPr>
                <a:spLocks noChangeShapeType="1"/>
              </p:cNvSpPr>
              <p:nvPr/>
            </p:nvSpPr>
            <p:spPr bwMode="auto">
              <a:xfrm flipH="1">
                <a:off x="2112" y="2976"/>
                <a:ext cx="70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1461" name="Line 38">
              <a:extLst>
                <a:ext uri="{FF2B5EF4-FFF2-40B4-BE49-F238E27FC236}">
                  <a16:creationId xmlns:a16="http://schemas.microsoft.com/office/drawing/2014/main" id="{A763FE89-7301-44F2-8E76-23CFB1E2D944}"/>
                </a:ext>
              </a:extLst>
            </p:cNvPr>
            <p:cNvSpPr>
              <a:spLocks noChangeShapeType="1"/>
            </p:cNvSpPr>
            <p:nvPr/>
          </p:nvSpPr>
          <p:spPr bwMode="auto">
            <a:xfrm rot="5400000" flipH="1">
              <a:off x="1065" y="844"/>
              <a:ext cx="25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62" name="Line 39">
              <a:extLst>
                <a:ext uri="{FF2B5EF4-FFF2-40B4-BE49-F238E27FC236}">
                  <a16:creationId xmlns:a16="http://schemas.microsoft.com/office/drawing/2014/main" id="{405FC412-32F1-4081-9DEC-103176F3BEDC}"/>
                </a:ext>
              </a:extLst>
            </p:cNvPr>
            <p:cNvSpPr>
              <a:spLocks noChangeShapeType="1"/>
            </p:cNvSpPr>
            <p:nvPr/>
          </p:nvSpPr>
          <p:spPr bwMode="auto">
            <a:xfrm flipH="1">
              <a:off x="253" y="446"/>
              <a:ext cx="1582"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63" name="Line 40">
              <a:extLst>
                <a:ext uri="{FF2B5EF4-FFF2-40B4-BE49-F238E27FC236}">
                  <a16:creationId xmlns:a16="http://schemas.microsoft.com/office/drawing/2014/main" id="{3CAA96FF-A9C4-4EE9-A5FD-02C1623B96DF}"/>
                </a:ext>
              </a:extLst>
            </p:cNvPr>
            <p:cNvSpPr>
              <a:spLocks noChangeShapeType="1"/>
            </p:cNvSpPr>
            <p:nvPr/>
          </p:nvSpPr>
          <p:spPr bwMode="auto">
            <a:xfrm rot="5400000" flipH="1">
              <a:off x="989" y="370"/>
              <a:ext cx="139"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cxnSp>
        <p:nvCxnSpPr>
          <p:cNvPr id="3" name="Straight Connector 2">
            <a:extLst>
              <a:ext uri="{FF2B5EF4-FFF2-40B4-BE49-F238E27FC236}">
                <a16:creationId xmlns:a16="http://schemas.microsoft.com/office/drawing/2014/main" id="{8A095276-0069-4367-B7BF-877113E42133}"/>
              </a:ext>
            </a:extLst>
          </p:cNvPr>
          <p:cNvCxnSpPr/>
          <p:nvPr/>
        </p:nvCxnSpPr>
        <p:spPr bwMode="auto">
          <a:xfrm>
            <a:off x="176102" y="4534218"/>
            <a:ext cx="3883025" cy="0"/>
          </a:xfrm>
          <a:prstGeom prst="line">
            <a:avLst/>
          </a:prstGeom>
          <a:noFill/>
          <a:ln w="38100" cap="flat" cmpd="sng" algn="ctr">
            <a:solidFill>
              <a:srgbClr val="FF0000"/>
            </a:solidFill>
            <a:prstDash val="solid"/>
            <a:round/>
            <a:headEnd type="none" w="med" len="med"/>
            <a:tailEnd type="none" w="med" len="med"/>
          </a:ln>
          <a:effectLst/>
        </p:spPr>
      </p:cxnSp>
      <p:sp>
        <p:nvSpPr>
          <p:cNvPr id="4" name="Rectangle 3">
            <a:extLst>
              <a:ext uri="{FF2B5EF4-FFF2-40B4-BE49-F238E27FC236}">
                <a16:creationId xmlns:a16="http://schemas.microsoft.com/office/drawing/2014/main" id="{79CF835B-7714-496D-A503-43CE05A696BA}"/>
              </a:ext>
            </a:extLst>
          </p:cNvPr>
          <p:cNvSpPr/>
          <p:nvPr/>
        </p:nvSpPr>
        <p:spPr bwMode="auto">
          <a:xfrm>
            <a:off x="2399341" y="4658043"/>
            <a:ext cx="1653369" cy="1962626"/>
          </a:xfrm>
          <a:prstGeom prst="rect">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4" name="Rectangle 43">
            <a:extLst>
              <a:ext uri="{FF2B5EF4-FFF2-40B4-BE49-F238E27FC236}">
                <a16:creationId xmlns:a16="http://schemas.microsoft.com/office/drawing/2014/main" id="{66DDFD87-3F03-49B7-8DC9-C7A4CDCE4C81}"/>
              </a:ext>
            </a:extLst>
          </p:cNvPr>
          <p:cNvSpPr/>
          <p:nvPr/>
        </p:nvSpPr>
        <p:spPr bwMode="auto">
          <a:xfrm>
            <a:off x="1130394" y="4658043"/>
            <a:ext cx="1189415" cy="1962626"/>
          </a:xfrm>
          <a:prstGeom prst="rect">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5" name="Rectangle 44">
            <a:extLst>
              <a:ext uri="{FF2B5EF4-FFF2-40B4-BE49-F238E27FC236}">
                <a16:creationId xmlns:a16="http://schemas.microsoft.com/office/drawing/2014/main" id="{C1DD321F-BCC9-4AA1-B318-E51D7D2DB7A7}"/>
              </a:ext>
            </a:extLst>
          </p:cNvPr>
          <p:cNvSpPr/>
          <p:nvPr/>
        </p:nvSpPr>
        <p:spPr bwMode="auto">
          <a:xfrm>
            <a:off x="357923" y="4667294"/>
            <a:ext cx="706581" cy="1962626"/>
          </a:xfrm>
          <a:prstGeom prst="rect">
            <a:avLst/>
          </a:prstGeom>
          <a:no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735716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1688E058-4534-42C6-9B81-2E7C7D3B41B2}"/>
              </a:ext>
            </a:extLst>
          </p:cNvPr>
          <p:cNvSpPr>
            <a:spLocks noChangeArrowheads="1"/>
          </p:cNvSpPr>
          <p:nvPr/>
        </p:nvSpPr>
        <p:spPr bwMode="auto">
          <a:xfrm>
            <a:off x="0" y="0"/>
            <a:ext cx="9144000" cy="366077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165891" name="Rectangle 3">
            <a:extLst>
              <a:ext uri="{FF2B5EF4-FFF2-40B4-BE49-F238E27FC236}">
                <a16:creationId xmlns:a16="http://schemas.microsoft.com/office/drawing/2014/main" id="{A03E6921-F995-40E2-B248-2199318A6F10}"/>
              </a:ext>
            </a:extLst>
          </p:cNvPr>
          <p:cNvSpPr>
            <a:spLocks noGrp="1" noChangeArrowheads="1"/>
          </p:cNvSpPr>
          <p:nvPr>
            <p:ph type="title"/>
          </p:nvPr>
        </p:nvSpPr>
        <p:spPr>
          <a:xfrm>
            <a:off x="0" y="-222250"/>
            <a:ext cx="9144000" cy="1143000"/>
          </a:xfrm>
        </p:spPr>
        <p:txBody>
          <a:bodyPr/>
          <a:lstStyle/>
          <a:p>
            <a:pPr eaLnBrk="1" hangingPunct="1">
              <a:defRPr/>
            </a:pPr>
            <a:r>
              <a:rPr lang="en-US" sz="2800">
                <a:effectLst>
                  <a:outerShdw blurRad="38100" dist="38100" dir="2700000" algn="tl">
                    <a:srgbClr val="C0C0C0"/>
                  </a:outerShdw>
                </a:effectLst>
              </a:rPr>
              <a:t>A Useful Tool for Summarizing Similarity Measurements</a:t>
            </a:r>
            <a:r>
              <a:rPr lang="en-US" sz="4800"/>
              <a:t> </a:t>
            </a:r>
          </a:p>
        </p:txBody>
      </p:sp>
      <p:sp>
        <p:nvSpPr>
          <p:cNvPr id="63492" name="Text Box 4">
            <a:extLst>
              <a:ext uri="{FF2B5EF4-FFF2-40B4-BE49-F238E27FC236}">
                <a16:creationId xmlns:a16="http://schemas.microsoft.com/office/drawing/2014/main" id="{6DEAF0F6-CA62-4614-99AA-7ECA9D87EA3B}"/>
              </a:ext>
            </a:extLst>
          </p:cNvPr>
          <p:cNvSpPr txBox="1">
            <a:spLocks noChangeArrowheads="1"/>
          </p:cNvSpPr>
          <p:nvPr/>
        </p:nvSpPr>
        <p:spPr bwMode="auto">
          <a:xfrm>
            <a:off x="300038" y="873125"/>
            <a:ext cx="862965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In order to better appreciate and evaluate the examples given in the early part of this talk, we will now introduce the </a:t>
            </a:r>
            <a:r>
              <a:rPr lang="en-US" altLang="en-US" sz="2400" i="1"/>
              <a:t>dendrogram</a:t>
            </a:r>
            <a:r>
              <a:rPr lang="en-US" altLang="en-US" sz="2400"/>
              <a:t>.</a:t>
            </a:r>
          </a:p>
          <a:p>
            <a:pPr eaLnBrk="1" hangingPunct="1">
              <a:spcBef>
                <a:spcPct val="0"/>
              </a:spcBef>
              <a:buFontTx/>
              <a:buNone/>
            </a:pPr>
            <a:endParaRPr lang="en-US" altLang="en-US" sz="2000">
              <a:solidFill>
                <a:srgbClr val="777777"/>
              </a:solidFill>
            </a:endParaRPr>
          </a:p>
        </p:txBody>
      </p:sp>
      <p:grpSp>
        <p:nvGrpSpPr>
          <p:cNvPr id="63493" name="Group 5">
            <a:extLst>
              <a:ext uri="{FF2B5EF4-FFF2-40B4-BE49-F238E27FC236}">
                <a16:creationId xmlns:a16="http://schemas.microsoft.com/office/drawing/2014/main" id="{EF4F6AB6-1D1A-40A9-A8ED-A47CB55C094D}"/>
              </a:ext>
            </a:extLst>
          </p:cNvPr>
          <p:cNvGrpSpPr>
            <a:grpSpLocks/>
          </p:cNvGrpSpPr>
          <p:nvPr/>
        </p:nvGrpSpPr>
        <p:grpSpPr bwMode="auto">
          <a:xfrm>
            <a:off x="203200" y="3859213"/>
            <a:ext cx="2903538" cy="2760662"/>
            <a:chOff x="114" y="1088"/>
            <a:chExt cx="3296" cy="3133"/>
          </a:xfrm>
        </p:grpSpPr>
        <p:pic>
          <p:nvPicPr>
            <p:cNvPr id="63507" name="Picture 6">
              <a:extLst>
                <a:ext uri="{FF2B5EF4-FFF2-40B4-BE49-F238E27FC236}">
                  <a16:creationId xmlns:a16="http://schemas.microsoft.com/office/drawing/2014/main" id="{73065655-DFBD-4880-AE3E-14B41D24BA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 y="2184"/>
              <a:ext cx="662" cy="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3508" name="Group 7">
              <a:extLst>
                <a:ext uri="{FF2B5EF4-FFF2-40B4-BE49-F238E27FC236}">
                  <a16:creationId xmlns:a16="http://schemas.microsoft.com/office/drawing/2014/main" id="{BDA475EB-77B5-49B2-B3FA-55A15D607CB1}"/>
                </a:ext>
              </a:extLst>
            </p:cNvPr>
            <p:cNvGrpSpPr>
              <a:grpSpLocks/>
            </p:cNvGrpSpPr>
            <p:nvPr/>
          </p:nvGrpSpPr>
          <p:grpSpPr bwMode="auto">
            <a:xfrm>
              <a:off x="1152" y="2538"/>
              <a:ext cx="2258" cy="1608"/>
              <a:chOff x="252" y="2364"/>
              <a:chExt cx="2258" cy="1608"/>
            </a:xfrm>
          </p:grpSpPr>
          <p:pic>
            <p:nvPicPr>
              <p:cNvPr id="63516" name="Picture 8">
                <a:extLst>
                  <a:ext uri="{FF2B5EF4-FFF2-40B4-BE49-F238E27FC236}">
                    <a16:creationId xmlns:a16="http://schemas.microsoft.com/office/drawing/2014/main" id="{571AABC3-5F17-44E7-BEBE-2830736AB6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17" name="Picture 9">
                <a:extLst>
                  <a:ext uri="{FF2B5EF4-FFF2-40B4-BE49-F238E27FC236}">
                    <a16:creationId xmlns:a16="http://schemas.microsoft.com/office/drawing/2014/main" id="{9F14CBB7-644D-4262-93E6-FC2AA6E72F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3509" name="Line 10">
              <a:extLst>
                <a:ext uri="{FF2B5EF4-FFF2-40B4-BE49-F238E27FC236}">
                  <a16:creationId xmlns:a16="http://schemas.microsoft.com/office/drawing/2014/main" id="{DC329165-A10D-45DD-9E31-97026DF545ED}"/>
                </a:ext>
              </a:extLst>
            </p:cNvPr>
            <p:cNvSpPr>
              <a:spLocks noChangeShapeType="1"/>
            </p:cNvSpPr>
            <p:nvPr/>
          </p:nvSpPr>
          <p:spPr bwMode="auto">
            <a:xfrm flipH="1" flipV="1">
              <a:off x="636" y="1290"/>
              <a:ext cx="0" cy="1008"/>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63510" name="Line 11">
              <a:extLst>
                <a:ext uri="{FF2B5EF4-FFF2-40B4-BE49-F238E27FC236}">
                  <a16:creationId xmlns:a16="http://schemas.microsoft.com/office/drawing/2014/main" id="{4715EB5F-B94A-4302-8E83-1741A1A75781}"/>
                </a:ext>
              </a:extLst>
            </p:cNvPr>
            <p:cNvSpPr>
              <a:spLocks noChangeShapeType="1"/>
            </p:cNvSpPr>
            <p:nvPr/>
          </p:nvSpPr>
          <p:spPr bwMode="auto">
            <a:xfrm flipH="1" flipV="1">
              <a:off x="2796" y="2010"/>
              <a:ext cx="0" cy="288"/>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63511" name="Line 12">
              <a:extLst>
                <a:ext uri="{FF2B5EF4-FFF2-40B4-BE49-F238E27FC236}">
                  <a16:creationId xmlns:a16="http://schemas.microsoft.com/office/drawing/2014/main" id="{6948CF0E-EAB4-4F43-BE5D-853CCFF8B295}"/>
                </a:ext>
              </a:extLst>
            </p:cNvPr>
            <p:cNvSpPr>
              <a:spLocks noChangeShapeType="1"/>
            </p:cNvSpPr>
            <p:nvPr/>
          </p:nvSpPr>
          <p:spPr bwMode="auto">
            <a:xfrm flipH="1" flipV="1">
              <a:off x="1716" y="2010"/>
              <a:ext cx="0" cy="288"/>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63512" name="Line 13">
              <a:extLst>
                <a:ext uri="{FF2B5EF4-FFF2-40B4-BE49-F238E27FC236}">
                  <a16:creationId xmlns:a16="http://schemas.microsoft.com/office/drawing/2014/main" id="{B6A75CBD-2FB1-4539-974F-C68C951FE207}"/>
                </a:ext>
              </a:extLst>
            </p:cNvPr>
            <p:cNvSpPr>
              <a:spLocks noChangeShapeType="1"/>
            </p:cNvSpPr>
            <p:nvPr/>
          </p:nvSpPr>
          <p:spPr bwMode="auto">
            <a:xfrm flipH="1">
              <a:off x="1707" y="2010"/>
              <a:ext cx="109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13" name="Line 14">
              <a:extLst>
                <a:ext uri="{FF2B5EF4-FFF2-40B4-BE49-F238E27FC236}">
                  <a16:creationId xmlns:a16="http://schemas.microsoft.com/office/drawing/2014/main" id="{6A34DF2C-F8CB-4814-817B-65046522EAB1}"/>
                </a:ext>
              </a:extLst>
            </p:cNvPr>
            <p:cNvSpPr>
              <a:spLocks noChangeShapeType="1"/>
            </p:cNvSpPr>
            <p:nvPr/>
          </p:nvSpPr>
          <p:spPr bwMode="auto">
            <a:xfrm flipH="1">
              <a:off x="627" y="1297"/>
              <a:ext cx="1636"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14" name="Line 15">
              <a:extLst>
                <a:ext uri="{FF2B5EF4-FFF2-40B4-BE49-F238E27FC236}">
                  <a16:creationId xmlns:a16="http://schemas.microsoft.com/office/drawing/2014/main" id="{D4087F0E-48B5-4AD3-B878-61D283889403}"/>
                </a:ext>
              </a:extLst>
            </p:cNvPr>
            <p:cNvSpPr>
              <a:spLocks noChangeShapeType="1"/>
            </p:cNvSpPr>
            <p:nvPr/>
          </p:nvSpPr>
          <p:spPr bwMode="auto">
            <a:xfrm rot="5400000" flipH="1">
              <a:off x="1898" y="1661"/>
              <a:ext cx="71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15" name="Line 16">
              <a:extLst>
                <a:ext uri="{FF2B5EF4-FFF2-40B4-BE49-F238E27FC236}">
                  <a16:creationId xmlns:a16="http://schemas.microsoft.com/office/drawing/2014/main" id="{19AEB9A5-0309-4194-B693-ECAEBBCEB540}"/>
                </a:ext>
              </a:extLst>
            </p:cNvPr>
            <p:cNvSpPr>
              <a:spLocks noChangeShapeType="1"/>
            </p:cNvSpPr>
            <p:nvPr/>
          </p:nvSpPr>
          <p:spPr bwMode="auto">
            <a:xfrm rot="5400000" flipH="1">
              <a:off x="1361" y="1190"/>
              <a:ext cx="20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3494" name="Group 17">
            <a:extLst>
              <a:ext uri="{FF2B5EF4-FFF2-40B4-BE49-F238E27FC236}">
                <a16:creationId xmlns:a16="http://schemas.microsoft.com/office/drawing/2014/main" id="{DBBE0D2A-8298-4EE7-816E-41B5348C923C}"/>
              </a:ext>
            </a:extLst>
          </p:cNvPr>
          <p:cNvGrpSpPr>
            <a:grpSpLocks/>
          </p:cNvGrpSpPr>
          <p:nvPr/>
        </p:nvGrpSpPr>
        <p:grpSpPr bwMode="auto">
          <a:xfrm>
            <a:off x="6103938" y="3859213"/>
            <a:ext cx="2843212" cy="2760662"/>
            <a:chOff x="3845" y="2286"/>
            <a:chExt cx="1791" cy="1739"/>
          </a:xfrm>
        </p:grpSpPr>
        <p:pic>
          <p:nvPicPr>
            <p:cNvPr id="63497" name="Picture 18">
              <a:extLst>
                <a:ext uri="{FF2B5EF4-FFF2-40B4-BE49-F238E27FC236}">
                  <a16:creationId xmlns:a16="http://schemas.microsoft.com/office/drawing/2014/main" id="{38DACFB3-8C3A-4511-BBF0-4A0C689F9A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5" y="2894"/>
              <a:ext cx="367" cy="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8" name="Picture 19">
              <a:extLst>
                <a:ext uri="{FF2B5EF4-FFF2-40B4-BE49-F238E27FC236}">
                  <a16:creationId xmlns:a16="http://schemas.microsoft.com/office/drawing/2014/main" id="{34D47740-9502-4A37-98D9-EE63F66D69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7" y="3091"/>
              <a:ext cx="499" cy="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9" name="Picture 20">
              <a:extLst>
                <a:ext uri="{FF2B5EF4-FFF2-40B4-BE49-F238E27FC236}">
                  <a16:creationId xmlns:a16="http://schemas.microsoft.com/office/drawing/2014/main" id="{6D50E41D-A34A-49C6-A37E-B5DC3AF89C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3" y="3118"/>
              <a:ext cx="640" cy="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00" name="Line 21">
              <a:extLst>
                <a:ext uri="{FF2B5EF4-FFF2-40B4-BE49-F238E27FC236}">
                  <a16:creationId xmlns:a16="http://schemas.microsoft.com/office/drawing/2014/main" id="{20F54E41-21AA-4C35-8CE5-353905D5EC43}"/>
                </a:ext>
              </a:extLst>
            </p:cNvPr>
            <p:cNvSpPr>
              <a:spLocks noChangeShapeType="1"/>
            </p:cNvSpPr>
            <p:nvPr/>
          </p:nvSpPr>
          <p:spPr bwMode="auto">
            <a:xfrm flipH="1" flipV="1">
              <a:off x="4135" y="2398"/>
              <a:ext cx="0" cy="560"/>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63501" name="Line 22">
              <a:extLst>
                <a:ext uri="{FF2B5EF4-FFF2-40B4-BE49-F238E27FC236}">
                  <a16:creationId xmlns:a16="http://schemas.microsoft.com/office/drawing/2014/main" id="{A88BC490-49BE-4066-93B9-D75ED9E25C56}"/>
                </a:ext>
              </a:extLst>
            </p:cNvPr>
            <p:cNvSpPr>
              <a:spLocks noChangeShapeType="1"/>
            </p:cNvSpPr>
            <p:nvPr/>
          </p:nvSpPr>
          <p:spPr bwMode="auto">
            <a:xfrm flipH="1" flipV="1">
              <a:off x="5333" y="2798"/>
              <a:ext cx="0" cy="160"/>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63502" name="Line 23">
              <a:extLst>
                <a:ext uri="{FF2B5EF4-FFF2-40B4-BE49-F238E27FC236}">
                  <a16:creationId xmlns:a16="http://schemas.microsoft.com/office/drawing/2014/main" id="{2CAC3FB0-3709-4062-8014-989A411E9378}"/>
                </a:ext>
              </a:extLst>
            </p:cNvPr>
            <p:cNvSpPr>
              <a:spLocks noChangeShapeType="1"/>
            </p:cNvSpPr>
            <p:nvPr/>
          </p:nvSpPr>
          <p:spPr bwMode="auto">
            <a:xfrm flipH="1" flipV="1">
              <a:off x="4734" y="2798"/>
              <a:ext cx="0" cy="160"/>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63503" name="Line 24">
              <a:extLst>
                <a:ext uri="{FF2B5EF4-FFF2-40B4-BE49-F238E27FC236}">
                  <a16:creationId xmlns:a16="http://schemas.microsoft.com/office/drawing/2014/main" id="{B14B12C6-E53A-43AB-B56D-A43F7ED4E3BE}"/>
                </a:ext>
              </a:extLst>
            </p:cNvPr>
            <p:cNvSpPr>
              <a:spLocks noChangeShapeType="1"/>
            </p:cNvSpPr>
            <p:nvPr/>
          </p:nvSpPr>
          <p:spPr bwMode="auto">
            <a:xfrm flipH="1">
              <a:off x="4729" y="2798"/>
              <a:ext cx="609"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04" name="Line 25">
              <a:extLst>
                <a:ext uri="{FF2B5EF4-FFF2-40B4-BE49-F238E27FC236}">
                  <a16:creationId xmlns:a16="http://schemas.microsoft.com/office/drawing/2014/main" id="{569FAC58-32FC-498A-A9CC-068E7859D4CF}"/>
                </a:ext>
              </a:extLst>
            </p:cNvPr>
            <p:cNvSpPr>
              <a:spLocks noChangeShapeType="1"/>
            </p:cNvSpPr>
            <p:nvPr/>
          </p:nvSpPr>
          <p:spPr bwMode="auto">
            <a:xfrm flipH="1">
              <a:off x="4130" y="2402"/>
              <a:ext cx="90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05" name="Line 26">
              <a:extLst>
                <a:ext uri="{FF2B5EF4-FFF2-40B4-BE49-F238E27FC236}">
                  <a16:creationId xmlns:a16="http://schemas.microsoft.com/office/drawing/2014/main" id="{630BE659-47A2-4A39-A2B5-E48A012D77D7}"/>
                </a:ext>
              </a:extLst>
            </p:cNvPr>
            <p:cNvSpPr>
              <a:spLocks noChangeShapeType="1"/>
            </p:cNvSpPr>
            <p:nvPr/>
          </p:nvSpPr>
          <p:spPr bwMode="auto">
            <a:xfrm rot="5400000" flipH="1">
              <a:off x="4835" y="2604"/>
              <a:ext cx="396"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06" name="Line 27">
              <a:extLst>
                <a:ext uri="{FF2B5EF4-FFF2-40B4-BE49-F238E27FC236}">
                  <a16:creationId xmlns:a16="http://schemas.microsoft.com/office/drawing/2014/main" id="{72DB3EA9-9FA0-419B-819B-FA4FF74592FB}"/>
                </a:ext>
              </a:extLst>
            </p:cNvPr>
            <p:cNvSpPr>
              <a:spLocks noChangeShapeType="1"/>
            </p:cNvSpPr>
            <p:nvPr/>
          </p:nvSpPr>
          <p:spPr bwMode="auto">
            <a:xfrm rot="5400000" flipH="1">
              <a:off x="4537" y="2343"/>
              <a:ext cx="11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63495" name="Picture 28">
            <a:extLst>
              <a:ext uri="{FF2B5EF4-FFF2-40B4-BE49-F238E27FC236}">
                <a16:creationId xmlns:a16="http://schemas.microsoft.com/office/drawing/2014/main" id="{D931C33F-25E1-416A-AE8B-B9082CAC74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563" y="2230438"/>
            <a:ext cx="331152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6" name="Text Box 29">
            <a:extLst>
              <a:ext uri="{FF2B5EF4-FFF2-40B4-BE49-F238E27FC236}">
                <a16:creationId xmlns:a16="http://schemas.microsoft.com/office/drawing/2014/main" id="{0772693E-4163-414E-9BB6-8407B306D335}"/>
              </a:ext>
            </a:extLst>
          </p:cNvPr>
          <p:cNvSpPr txBox="1">
            <a:spLocks noChangeArrowheads="1"/>
          </p:cNvSpPr>
          <p:nvPr/>
        </p:nvSpPr>
        <p:spPr bwMode="auto">
          <a:xfrm>
            <a:off x="4194175" y="2238375"/>
            <a:ext cx="46370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The similarity between two objects in a dendrogram is represented as the height of the lowest internal node they share.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6" name="Line 1032">
            <a:extLst>
              <a:ext uri="{FF2B5EF4-FFF2-40B4-BE49-F238E27FC236}">
                <a16:creationId xmlns:a16="http://schemas.microsoft.com/office/drawing/2014/main" id="{30B7C318-9AB1-4A61-9F98-6CB0BBB5563E}"/>
              </a:ext>
            </a:extLst>
          </p:cNvPr>
          <p:cNvSpPr>
            <a:spLocks noChangeShapeType="1"/>
          </p:cNvSpPr>
          <p:nvPr/>
        </p:nvSpPr>
        <p:spPr bwMode="auto">
          <a:xfrm flipV="1">
            <a:off x="8153400" y="1981200"/>
            <a:ext cx="0" cy="18288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27" name="Line 1033">
            <a:extLst>
              <a:ext uri="{FF2B5EF4-FFF2-40B4-BE49-F238E27FC236}">
                <a16:creationId xmlns:a16="http://schemas.microsoft.com/office/drawing/2014/main" id="{DDFEB332-80B0-4B9C-8499-4849CE1FC1E8}"/>
              </a:ext>
            </a:extLst>
          </p:cNvPr>
          <p:cNvSpPr>
            <a:spLocks noChangeShapeType="1"/>
          </p:cNvSpPr>
          <p:nvPr/>
        </p:nvSpPr>
        <p:spPr bwMode="auto">
          <a:xfrm flipV="1">
            <a:off x="5726430" y="1981200"/>
            <a:ext cx="0" cy="2286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28" name="Line 1034">
            <a:extLst>
              <a:ext uri="{FF2B5EF4-FFF2-40B4-BE49-F238E27FC236}">
                <a16:creationId xmlns:a16="http://schemas.microsoft.com/office/drawing/2014/main" id="{892BE3C7-99BA-4E08-98DE-293DC777A8D2}"/>
              </a:ext>
            </a:extLst>
          </p:cNvPr>
          <p:cNvSpPr>
            <a:spLocks noChangeShapeType="1"/>
          </p:cNvSpPr>
          <p:nvPr/>
        </p:nvSpPr>
        <p:spPr bwMode="auto">
          <a:xfrm flipV="1">
            <a:off x="6846570" y="2209800"/>
            <a:ext cx="0" cy="10668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29" name="Line 1035">
            <a:extLst>
              <a:ext uri="{FF2B5EF4-FFF2-40B4-BE49-F238E27FC236}">
                <a16:creationId xmlns:a16="http://schemas.microsoft.com/office/drawing/2014/main" id="{B91C39CB-8766-47CD-ABFD-4BA4C968E35C}"/>
              </a:ext>
            </a:extLst>
          </p:cNvPr>
          <p:cNvSpPr>
            <a:spLocks noChangeShapeType="1"/>
          </p:cNvSpPr>
          <p:nvPr/>
        </p:nvSpPr>
        <p:spPr bwMode="auto">
          <a:xfrm flipV="1">
            <a:off x="4512945" y="2209800"/>
            <a:ext cx="0" cy="15240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30" name="Line 1036">
            <a:extLst>
              <a:ext uri="{FF2B5EF4-FFF2-40B4-BE49-F238E27FC236}">
                <a16:creationId xmlns:a16="http://schemas.microsoft.com/office/drawing/2014/main" id="{C816CCB5-A862-4D30-90AD-4A4A815CBC9B}"/>
              </a:ext>
            </a:extLst>
          </p:cNvPr>
          <p:cNvSpPr>
            <a:spLocks noChangeShapeType="1"/>
          </p:cNvSpPr>
          <p:nvPr/>
        </p:nvSpPr>
        <p:spPr bwMode="auto">
          <a:xfrm flipV="1">
            <a:off x="5633085" y="3733800"/>
            <a:ext cx="0" cy="9144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31" name="Line 1037">
            <a:extLst>
              <a:ext uri="{FF2B5EF4-FFF2-40B4-BE49-F238E27FC236}">
                <a16:creationId xmlns:a16="http://schemas.microsoft.com/office/drawing/2014/main" id="{3D48FDD6-372B-4464-A417-E5B24E35A1AF}"/>
              </a:ext>
            </a:extLst>
          </p:cNvPr>
          <p:cNvSpPr>
            <a:spLocks noChangeShapeType="1"/>
          </p:cNvSpPr>
          <p:nvPr/>
        </p:nvSpPr>
        <p:spPr bwMode="auto">
          <a:xfrm flipV="1">
            <a:off x="3299460" y="3733800"/>
            <a:ext cx="0" cy="3048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32" name="Line 1038">
            <a:extLst>
              <a:ext uri="{FF2B5EF4-FFF2-40B4-BE49-F238E27FC236}">
                <a16:creationId xmlns:a16="http://schemas.microsoft.com/office/drawing/2014/main" id="{99E73D40-BC5A-4D5B-A68C-031AB48A8FE8}"/>
              </a:ext>
            </a:extLst>
          </p:cNvPr>
          <p:cNvSpPr>
            <a:spLocks noChangeShapeType="1"/>
          </p:cNvSpPr>
          <p:nvPr/>
        </p:nvSpPr>
        <p:spPr bwMode="auto">
          <a:xfrm flipV="1">
            <a:off x="4419600" y="4038600"/>
            <a:ext cx="0" cy="9906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33" name="Line 1039">
            <a:extLst>
              <a:ext uri="{FF2B5EF4-FFF2-40B4-BE49-F238E27FC236}">
                <a16:creationId xmlns:a16="http://schemas.microsoft.com/office/drawing/2014/main" id="{8489C03C-11CE-44A2-A805-2512C29009BC}"/>
              </a:ext>
            </a:extLst>
          </p:cNvPr>
          <p:cNvSpPr>
            <a:spLocks noChangeShapeType="1"/>
          </p:cNvSpPr>
          <p:nvPr/>
        </p:nvSpPr>
        <p:spPr bwMode="auto">
          <a:xfrm flipV="1">
            <a:off x="2179320" y="4038600"/>
            <a:ext cx="0" cy="2286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34" name="Line 1040">
            <a:extLst>
              <a:ext uri="{FF2B5EF4-FFF2-40B4-BE49-F238E27FC236}">
                <a16:creationId xmlns:a16="http://schemas.microsoft.com/office/drawing/2014/main" id="{B4249ADE-9E51-4335-A0D7-59C7DFC2CBD6}"/>
              </a:ext>
            </a:extLst>
          </p:cNvPr>
          <p:cNvSpPr>
            <a:spLocks noChangeShapeType="1"/>
          </p:cNvSpPr>
          <p:nvPr/>
        </p:nvSpPr>
        <p:spPr bwMode="auto">
          <a:xfrm flipV="1">
            <a:off x="1245870" y="4267200"/>
            <a:ext cx="0" cy="2286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35" name="Line 1041">
            <a:extLst>
              <a:ext uri="{FF2B5EF4-FFF2-40B4-BE49-F238E27FC236}">
                <a16:creationId xmlns:a16="http://schemas.microsoft.com/office/drawing/2014/main" id="{1E9D36CF-C5CF-4DE6-847B-16F23347326C}"/>
              </a:ext>
            </a:extLst>
          </p:cNvPr>
          <p:cNvSpPr>
            <a:spLocks noChangeShapeType="1"/>
          </p:cNvSpPr>
          <p:nvPr/>
        </p:nvSpPr>
        <p:spPr bwMode="auto">
          <a:xfrm flipV="1">
            <a:off x="685800" y="4495800"/>
            <a:ext cx="0" cy="3048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36" name="Line 1042">
            <a:extLst>
              <a:ext uri="{FF2B5EF4-FFF2-40B4-BE49-F238E27FC236}">
                <a16:creationId xmlns:a16="http://schemas.microsoft.com/office/drawing/2014/main" id="{B6D677E0-5C42-4D43-9DFA-FAFA8C5C607C}"/>
              </a:ext>
            </a:extLst>
          </p:cNvPr>
          <p:cNvSpPr>
            <a:spLocks noChangeShapeType="1"/>
          </p:cNvSpPr>
          <p:nvPr/>
        </p:nvSpPr>
        <p:spPr bwMode="auto">
          <a:xfrm flipV="1">
            <a:off x="1899285" y="4495800"/>
            <a:ext cx="0" cy="5334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37" name="Line 1043">
            <a:extLst>
              <a:ext uri="{FF2B5EF4-FFF2-40B4-BE49-F238E27FC236}">
                <a16:creationId xmlns:a16="http://schemas.microsoft.com/office/drawing/2014/main" id="{A22DC76C-3DF8-4A47-B453-8EFEABA38062}"/>
              </a:ext>
            </a:extLst>
          </p:cNvPr>
          <p:cNvSpPr>
            <a:spLocks noChangeShapeType="1"/>
          </p:cNvSpPr>
          <p:nvPr/>
        </p:nvSpPr>
        <p:spPr bwMode="auto">
          <a:xfrm rot="16200000" flipV="1">
            <a:off x="6939915" y="767715"/>
            <a:ext cx="0" cy="242697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38" name="Line 1044">
            <a:extLst>
              <a:ext uri="{FF2B5EF4-FFF2-40B4-BE49-F238E27FC236}">
                <a16:creationId xmlns:a16="http://schemas.microsoft.com/office/drawing/2014/main" id="{6378B155-F098-4DEF-AC69-3161D8FE9594}"/>
              </a:ext>
            </a:extLst>
          </p:cNvPr>
          <p:cNvSpPr>
            <a:spLocks noChangeShapeType="1"/>
          </p:cNvSpPr>
          <p:nvPr/>
        </p:nvSpPr>
        <p:spPr bwMode="auto">
          <a:xfrm flipV="1">
            <a:off x="6939915" y="1752600"/>
            <a:ext cx="0" cy="2286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39" name="Line 1045">
            <a:extLst>
              <a:ext uri="{FF2B5EF4-FFF2-40B4-BE49-F238E27FC236}">
                <a16:creationId xmlns:a16="http://schemas.microsoft.com/office/drawing/2014/main" id="{32B5CD2D-486B-4984-8766-16D05E425645}"/>
              </a:ext>
            </a:extLst>
          </p:cNvPr>
          <p:cNvSpPr>
            <a:spLocks noChangeShapeType="1"/>
          </p:cNvSpPr>
          <p:nvPr/>
        </p:nvSpPr>
        <p:spPr bwMode="auto">
          <a:xfrm rot="16200000" flipV="1">
            <a:off x="5679758" y="1042988"/>
            <a:ext cx="0" cy="2333625"/>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40" name="Line 1046">
            <a:extLst>
              <a:ext uri="{FF2B5EF4-FFF2-40B4-BE49-F238E27FC236}">
                <a16:creationId xmlns:a16="http://schemas.microsoft.com/office/drawing/2014/main" id="{71FA7256-B6C0-4436-A881-06AE72DACECD}"/>
              </a:ext>
            </a:extLst>
          </p:cNvPr>
          <p:cNvSpPr>
            <a:spLocks noChangeShapeType="1"/>
          </p:cNvSpPr>
          <p:nvPr/>
        </p:nvSpPr>
        <p:spPr bwMode="auto">
          <a:xfrm rot="16200000" flipV="1">
            <a:off x="4466273" y="2566988"/>
            <a:ext cx="0" cy="2333625"/>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41" name="Line 1047">
            <a:extLst>
              <a:ext uri="{FF2B5EF4-FFF2-40B4-BE49-F238E27FC236}">
                <a16:creationId xmlns:a16="http://schemas.microsoft.com/office/drawing/2014/main" id="{A57EB03C-E00D-40B0-9E86-E65F65260DBF}"/>
              </a:ext>
            </a:extLst>
          </p:cNvPr>
          <p:cNvSpPr>
            <a:spLocks noChangeShapeType="1"/>
          </p:cNvSpPr>
          <p:nvPr/>
        </p:nvSpPr>
        <p:spPr bwMode="auto">
          <a:xfrm rot="16200000" flipV="1">
            <a:off x="3299460" y="2918460"/>
            <a:ext cx="0" cy="224028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42" name="Line 1048">
            <a:extLst>
              <a:ext uri="{FF2B5EF4-FFF2-40B4-BE49-F238E27FC236}">
                <a16:creationId xmlns:a16="http://schemas.microsoft.com/office/drawing/2014/main" id="{B4F2D98F-A952-47B0-91B6-5209C79D30D5}"/>
              </a:ext>
            </a:extLst>
          </p:cNvPr>
          <p:cNvSpPr>
            <a:spLocks noChangeShapeType="1"/>
          </p:cNvSpPr>
          <p:nvPr/>
        </p:nvSpPr>
        <p:spPr bwMode="auto">
          <a:xfrm rot="16200000" flipV="1">
            <a:off x="1292543" y="3889058"/>
            <a:ext cx="0" cy="1213485"/>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43" name="Line 1049">
            <a:extLst>
              <a:ext uri="{FF2B5EF4-FFF2-40B4-BE49-F238E27FC236}">
                <a16:creationId xmlns:a16="http://schemas.microsoft.com/office/drawing/2014/main" id="{7BE7DC03-E5A8-4BCB-BB2B-881E618F813C}"/>
              </a:ext>
            </a:extLst>
          </p:cNvPr>
          <p:cNvSpPr>
            <a:spLocks noChangeShapeType="1"/>
          </p:cNvSpPr>
          <p:nvPr/>
        </p:nvSpPr>
        <p:spPr bwMode="auto">
          <a:xfrm rot="16200000" flipV="1">
            <a:off x="2039303" y="3473768"/>
            <a:ext cx="0" cy="1586865"/>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44" name="Line 1051">
            <a:extLst>
              <a:ext uri="{FF2B5EF4-FFF2-40B4-BE49-F238E27FC236}">
                <a16:creationId xmlns:a16="http://schemas.microsoft.com/office/drawing/2014/main" id="{10A87759-964B-4A2C-A5A6-88BF2B9F50E1}"/>
              </a:ext>
            </a:extLst>
          </p:cNvPr>
          <p:cNvSpPr>
            <a:spLocks noChangeShapeType="1"/>
          </p:cNvSpPr>
          <p:nvPr/>
        </p:nvSpPr>
        <p:spPr bwMode="auto">
          <a:xfrm flipV="1">
            <a:off x="2832735" y="4267200"/>
            <a:ext cx="0" cy="5334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64515" name="Picture 1053">
            <a:extLst>
              <a:ext uri="{FF2B5EF4-FFF2-40B4-BE49-F238E27FC236}">
                <a16:creationId xmlns:a16="http://schemas.microsoft.com/office/drawing/2014/main" id="{C0BC5F18-A9EE-457E-A98E-6A859927C7FB}"/>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4876800"/>
            <a:ext cx="147955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4516" name="Group 1054">
            <a:extLst>
              <a:ext uri="{FF2B5EF4-FFF2-40B4-BE49-F238E27FC236}">
                <a16:creationId xmlns:a16="http://schemas.microsoft.com/office/drawing/2014/main" id="{A62B4846-B188-4F42-B5D5-EF0C0084068C}"/>
              </a:ext>
            </a:extLst>
          </p:cNvPr>
          <p:cNvGrpSpPr>
            <a:grpSpLocks/>
          </p:cNvGrpSpPr>
          <p:nvPr/>
        </p:nvGrpSpPr>
        <p:grpSpPr bwMode="auto">
          <a:xfrm>
            <a:off x="2133600" y="4648200"/>
            <a:ext cx="1676400" cy="1211263"/>
            <a:chOff x="2548" y="2038"/>
            <a:chExt cx="698" cy="668"/>
          </a:xfrm>
        </p:grpSpPr>
        <p:sp>
          <p:nvSpPr>
            <p:cNvPr id="64524" name="Rectangle 1055">
              <a:extLst>
                <a:ext uri="{FF2B5EF4-FFF2-40B4-BE49-F238E27FC236}">
                  <a16:creationId xmlns:a16="http://schemas.microsoft.com/office/drawing/2014/main" id="{E22E139C-107A-4108-B876-F00ECD11442A}"/>
                </a:ext>
              </a:extLst>
            </p:cNvPr>
            <p:cNvSpPr>
              <a:spLocks noChangeArrowheads="1"/>
            </p:cNvSpPr>
            <p:nvPr/>
          </p:nvSpPr>
          <p:spPr bwMode="auto">
            <a:xfrm>
              <a:off x="2548" y="2038"/>
              <a:ext cx="647" cy="6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pic>
          <p:nvPicPr>
            <p:cNvPr id="64525" name="Picture 1056">
              <a:extLst>
                <a:ext uri="{FF2B5EF4-FFF2-40B4-BE49-F238E27FC236}">
                  <a16:creationId xmlns:a16="http://schemas.microsoft.com/office/drawing/2014/main" id="{533CC7D8-C155-470E-8DC7-1432272672E9}"/>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6" y="2088"/>
              <a:ext cx="670" cy="6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64517" name="Picture 1057">
            <a:extLst>
              <a:ext uri="{FF2B5EF4-FFF2-40B4-BE49-F238E27FC236}">
                <a16:creationId xmlns:a16="http://schemas.microsoft.com/office/drawing/2014/main" id="{93933350-39DB-4E16-9C0B-7A7796664FB9}"/>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5029200"/>
            <a:ext cx="87312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Picture 1058">
            <a:extLst>
              <a:ext uri="{FF2B5EF4-FFF2-40B4-BE49-F238E27FC236}">
                <a16:creationId xmlns:a16="http://schemas.microsoft.com/office/drawing/2014/main" id="{6BD56244-923B-489D-B22C-31F27B9012E0}"/>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4724400"/>
            <a:ext cx="528638"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9" name="Picture 1060">
            <a:extLst>
              <a:ext uri="{FF2B5EF4-FFF2-40B4-BE49-F238E27FC236}">
                <a16:creationId xmlns:a16="http://schemas.microsoft.com/office/drawing/2014/main" id="{F75EB57D-30D9-4C34-BE37-A2EE29EEA034}"/>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4876800"/>
            <a:ext cx="976313"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0" name="Picture 1059">
            <a:extLst>
              <a:ext uri="{FF2B5EF4-FFF2-40B4-BE49-F238E27FC236}">
                <a16:creationId xmlns:a16="http://schemas.microsoft.com/office/drawing/2014/main" id="{FA5BF8E4-4EE6-4C6A-92B5-B6919ABF1DA8}"/>
              </a:ext>
            </a:extLst>
          </p:cNvPr>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9400" y="3733800"/>
            <a:ext cx="2730500"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1" name="Picture 1061">
            <a:extLst>
              <a:ext uri="{FF2B5EF4-FFF2-40B4-BE49-F238E27FC236}">
                <a16:creationId xmlns:a16="http://schemas.microsoft.com/office/drawing/2014/main" id="{2BA0BB9D-8A4B-410B-BB72-4463C6AA8E1C}"/>
              </a:ext>
            </a:extLst>
          </p:cNvPr>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2200" y="3287713"/>
            <a:ext cx="1147763"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2" name="Text Box 1062">
            <a:extLst>
              <a:ext uri="{FF2B5EF4-FFF2-40B4-BE49-F238E27FC236}">
                <a16:creationId xmlns:a16="http://schemas.microsoft.com/office/drawing/2014/main" id="{15B6BD17-1011-48A3-8E7C-1702F290A38F}"/>
              </a:ext>
            </a:extLst>
          </p:cNvPr>
          <p:cNvSpPr txBox="1">
            <a:spLocks noChangeArrowheads="1"/>
          </p:cNvSpPr>
          <p:nvPr/>
        </p:nvSpPr>
        <p:spPr bwMode="auto">
          <a:xfrm>
            <a:off x="0" y="6340475"/>
            <a:ext cx="9144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dirty="0">
                <a:solidFill>
                  <a:schemeClr val="folHlink"/>
                </a:solidFill>
              </a:rPr>
              <a:t>(Bovine:0.69395, (Spider Monkey 0.390, (Gibbon:0.36079,(Orang:0.33636,(Gorilla:0.17147,(Chimp:0.19268, Human:0.11927):0.08386):0.06124):0.15057):0.54939);</a:t>
            </a:r>
          </a:p>
        </p:txBody>
      </p:sp>
      <p:sp>
        <p:nvSpPr>
          <p:cNvPr id="212007" name="Rectangle 1063">
            <a:extLst>
              <a:ext uri="{FF2B5EF4-FFF2-40B4-BE49-F238E27FC236}">
                <a16:creationId xmlns:a16="http://schemas.microsoft.com/office/drawing/2014/main" id="{8FD5736D-59CA-4CE6-9F58-088AB047FD61}"/>
              </a:ext>
            </a:extLst>
          </p:cNvPr>
          <p:cNvSpPr>
            <a:spLocks noChangeArrowheads="1"/>
          </p:cNvSpPr>
          <p:nvPr/>
        </p:nvSpPr>
        <p:spPr bwMode="auto">
          <a:xfrm>
            <a:off x="608013" y="0"/>
            <a:ext cx="7772400" cy="1143000"/>
          </a:xfrm>
          <a:prstGeom prst="rect">
            <a:avLst/>
          </a:prstGeom>
          <a:noFill/>
          <a:ln w="9525">
            <a:noFill/>
            <a:miter lim="800000"/>
            <a:headEnd/>
            <a:tailEnd/>
          </a:ln>
          <a:effectLst/>
        </p:spPr>
        <p:txBody>
          <a:bodyPr anchor="ctr"/>
          <a:lstStyle/>
          <a:p>
            <a:pPr algn="ctr" eaLnBrk="1" hangingPunct="1">
              <a:defRPr/>
            </a:pPr>
            <a:r>
              <a:rPr lang="en-US" sz="3600">
                <a:solidFill>
                  <a:schemeClr val="tx2"/>
                </a:solidFill>
                <a:effectLst>
                  <a:outerShdw blurRad="38100" dist="38100" dir="2700000" algn="tl">
                    <a:srgbClr val="C0C0C0"/>
                  </a:outerShdw>
                </a:effectLst>
              </a:rPr>
              <a:t>There is only one dataset that can be perfectly clustered using a hierarchy…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1">
            <a:extLst>
              <a:ext uri="{FF2B5EF4-FFF2-40B4-BE49-F238E27FC236}">
                <a16:creationId xmlns:a16="http://schemas.microsoft.com/office/drawing/2014/main" id="{92B10923-AA04-4E8D-9EC1-FBD2036C90AC}"/>
              </a:ext>
            </a:extLst>
          </p:cNvPr>
          <p:cNvSpPr>
            <a:spLocks noChangeArrowheads="1"/>
          </p:cNvSpPr>
          <p:nvPr/>
        </p:nvSpPr>
        <p:spPr bwMode="auto">
          <a:xfrm>
            <a:off x="6240463" y="1317625"/>
            <a:ext cx="2501900" cy="3175000"/>
          </a:xfrm>
          <a:prstGeom prst="rect">
            <a:avLst/>
          </a:prstGeom>
          <a:solidFill>
            <a:srgbClr val="FFFFCC"/>
          </a:solidFill>
          <a:ln w="9525">
            <a:solidFill>
              <a:schemeClr val="tx2"/>
            </a:solidFill>
            <a:miter lim="800000"/>
            <a:headEnd/>
            <a:tailEnd/>
          </a:ln>
          <a:effectLst>
            <a:outerShdw dist="107763" dir="8100000" algn="ctr" rotWithShape="0">
              <a:srgbClr val="808080"/>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65539" name="Rectangle 8">
            <a:extLst>
              <a:ext uri="{FF2B5EF4-FFF2-40B4-BE49-F238E27FC236}">
                <a16:creationId xmlns:a16="http://schemas.microsoft.com/office/drawing/2014/main" id="{432654B5-4EA4-441E-BE24-FBA5BDFD9250}"/>
              </a:ext>
            </a:extLst>
          </p:cNvPr>
          <p:cNvSpPr>
            <a:spLocks noChangeArrowheads="1"/>
          </p:cNvSpPr>
          <p:nvPr/>
        </p:nvSpPr>
        <p:spPr bwMode="auto">
          <a:xfrm>
            <a:off x="258763" y="1339850"/>
            <a:ext cx="3895725" cy="3175000"/>
          </a:xfrm>
          <a:prstGeom prst="rect">
            <a:avLst/>
          </a:prstGeom>
          <a:solidFill>
            <a:srgbClr val="FFFFCC"/>
          </a:solidFill>
          <a:ln w="9525">
            <a:solidFill>
              <a:schemeClr val="tx2"/>
            </a:solidFill>
            <a:miter lim="800000"/>
            <a:headEnd/>
            <a:tailEnd/>
          </a:ln>
          <a:effectLst>
            <a:outerShdw dist="107763" dir="8100000" algn="ctr" rotWithShape="0">
              <a:srgbClr val="808080"/>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65540" name="Rectangle 9">
            <a:extLst>
              <a:ext uri="{FF2B5EF4-FFF2-40B4-BE49-F238E27FC236}">
                <a16:creationId xmlns:a16="http://schemas.microsoft.com/office/drawing/2014/main" id="{91D89D71-C5B3-4EF0-9FB7-8319941BAE71}"/>
              </a:ext>
            </a:extLst>
          </p:cNvPr>
          <p:cNvSpPr>
            <a:spLocks noChangeArrowheads="1"/>
          </p:cNvSpPr>
          <p:nvPr/>
        </p:nvSpPr>
        <p:spPr bwMode="auto">
          <a:xfrm>
            <a:off x="449263" y="4100513"/>
            <a:ext cx="1854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b="1">
                <a:solidFill>
                  <a:srgbClr val="000000"/>
                </a:solidFill>
                <a:latin typeface="Helvetica" panose="020B0604020202020204" pitchFamily="34" charset="0"/>
                <a:cs typeface="Arial" panose="020B0604020202020204" pitchFamily="34" charset="0"/>
              </a:rPr>
              <a:t>Chimpanzee        </a:t>
            </a:r>
            <a:endParaRPr lang="en-US" altLang="en-US" sz="1800" b="1">
              <a:latin typeface="Arial" panose="020B0604020202020204" pitchFamily="34" charset="0"/>
              <a:cs typeface="Arial" panose="020B0604020202020204" pitchFamily="34" charset="0"/>
            </a:endParaRPr>
          </a:p>
        </p:txBody>
      </p:sp>
      <p:sp>
        <p:nvSpPr>
          <p:cNvPr id="65541" name="Rectangle 10">
            <a:extLst>
              <a:ext uri="{FF2B5EF4-FFF2-40B4-BE49-F238E27FC236}">
                <a16:creationId xmlns:a16="http://schemas.microsoft.com/office/drawing/2014/main" id="{257298DB-EC43-4FA4-96B0-64758E4333E7}"/>
              </a:ext>
            </a:extLst>
          </p:cNvPr>
          <p:cNvSpPr>
            <a:spLocks noChangeArrowheads="1"/>
          </p:cNvSpPr>
          <p:nvPr/>
        </p:nvSpPr>
        <p:spPr bwMode="auto">
          <a:xfrm>
            <a:off x="449263" y="3671888"/>
            <a:ext cx="1524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b="1">
                <a:solidFill>
                  <a:srgbClr val="000000"/>
                </a:solidFill>
                <a:latin typeface="Helvetica" panose="020B0604020202020204" pitchFamily="34" charset="0"/>
                <a:cs typeface="Arial" panose="020B0604020202020204" pitchFamily="34" charset="0"/>
              </a:rPr>
              <a:t>Pygmy Chimp</a:t>
            </a:r>
            <a:endParaRPr lang="en-US" altLang="en-US" sz="1800" b="1">
              <a:latin typeface="Arial" panose="020B0604020202020204" pitchFamily="34" charset="0"/>
              <a:cs typeface="Arial" panose="020B0604020202020204" pitchFamily="34" charset="0"/>
            </a:endParaRPr>
          </a:p>
        </p:txBody>
      </p:sp>
      <p:sp>
        <p:nvSpPr>
          <p:cNvPr id="65542" name="Rectangle 11">
            <a:extLst>
              <a:ext uri="{FF2B5EF4-FFF2-40B4-BE49-F238E27FC236}">
                <a16:creationId xmlns:a16="http://schemas.microsoft.com/office/drawing/2014/main" id="{23C2BD3E-701D-4BE6-BC5F-62A5101B57FC}"/>
              </a:ext>
            </a:extLst>
          </p:cNvPr>
          <p:cNvSpPr>
            <a:spLocks noChangeArrowheads="1"/>
          </p:cNvSpPr>
          <p:nvPr/>
        </p:nvSpPr>
        <p:spPr bwMode="auto">
          <a:xfrm>
            <a:off x="449263" y="3238500"/>
            <a:ext cx="1600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b="1">
                <a:solidFill>
                  <a:srgbClr val="000000"/>
                </a:solidFill>
                <a:latin typeface="Helvetica" panose="020B0604020202020204" pitchFamily="34" charset="0"/>
                <a:cs typeface="Arial" panose="020B0604020202020204" pitchFamily="34" charset="0"/>
              </a:rPr>
              <a:t>Human             </a:t>
            </a:r>
            <a:endParaRPr lang="en-US" altLang="en-US" sz="1800" b="1">
              <a:latin typeface="Arial" panose="020B0604020202020204" pitchFamily="34" charset="0"/>
              <a:cs typeface="Arial" panose="020B0604020202020204" pitchFamily="34" charset="0"/>
            </a:endParaRPr>
          </a:p>
        </p:txBody>
      </p:sp>
      <p:sp>
        <p:nvSpPr>
          <p:cNvPr id="65543" name="Rectangle 12">
            <a:extLst>
              <a:ext uri="{FF2B5EF4-FFF2-40B4-BE49-F238E27FC236}">
                <a16:creationId xmlns:a16="http://schemas.microsoft.com/office/drawing/2014/main" id="{518D96C8-C20D-445F-BBA4-7190DA854ECC}"/>
              </a:ext>
            </a:extLst>
          </p:cNvPr>
          <p:cNvSpPr>
            <a:spLocks noChangeArrowheads="1"/>
          </p:cNvSpPr>
          <p:nvPr/>
        </p:nvSpPr>
        <p:spPr bwMode="auto">
          <a:xfrm>
            <a:off x="449263" y="2797175"/>
            <a:ext cx="1422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b="1">
                <a:solidFill>
                  <a:srgbClr val="000000"/>
                </a:solidFill>
                <a:latin typeface="Helvetica" panose="020B0604020202020204" pitchFamily="34" charset="0"/>
                <a:cs typeface="Arial" panose="020B0604020202020204" pitchFamily="34" charset="0"/>
              </a:rPr>
              <a:t>Gorilla           </a:t>
            </a:r>
            <a:endParaRPr lang="en-US" altLang="en-US" sz="1800" b="1">
              <a:latin typeface="Arial" panose="020B0604020202020204" pitchFamily="34" charset="0"/>
              <a:cs typeface="Arial" panose="020B0604020202020204" pitchFamily="34" charset="0"/>
            </a:endParaRPr>
          </a:p>
        </p:txBody>
      </p:sp>
      <p:sp>
        <p:nvSpPr>
          <p:cNvPr id="65544" name="Rectangle 13">
            <a:extLst>
              <a:ext uri="{FF2B5EF4-FFF2-40B4-BE49-F238E27FC236}">
                <a16:creationId xmlns:a16="http://schemas.microsoft.com/office/drawing/2014/main" id="{C31013F6-469F-4155-B9EE-29BD3ADBC1D4}"/>
              </a:ext>
            </a:extLst>
          </p:cNvPr>
          <p:cNvSpPr>
            <a:spLocks noChangeArrowheads="1"/>
          </p:cNvSpPr>
          <p:nvPr/>
        </p:nvSpPr>
        <p:spPr bwMode="auto">
          <a:xfrm>
            <a:off x="449263" y="2365375"/>
            <a:ext cx="1727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b="1">
                <a:solidFill>
                  <a:srgbClr val="000000"/>
                </a:solidFill>
                <a:latin typeface="Helvetica" panose="020B0604020202020204" pitchFamily="34" charset="0"/>
                <a:cs typeface="Arial" panose="020B0604020202020204" pitchFamily="34" charset="0"/>
              </a:rPr>
              <a:t>Orangutan         </a:t>
            </a:r>
            <a:endParaRPr lang="en-US" altLang="en-US" sz="1800" b="1">
              <a:latin typeface="Arial" panose="020B0604020202020204" pitchFamily="34" charset="0"/>
              <a:cs typeface="Arial" panose="020B0604020202020204" pitchFamily="34" charset="0"/>
            </a:endParaRPr>
          </a:p>
        </p:txBody>
      </p:sp>
      <p:sp>
        <p:nvSpPr>
          <p:cNvPr id="65545" name="Rectangle 14">
            <a:extLst>
              <a:ext uri="{FF2B5EF4-FFF2-40B4-BE49-F238E27FC236}">
                <a16:creationId xmlns:a16="http://schemas.microsoft.com/office/drawing/2014/main" id="{EE971FB0-5DD6-4E2E-803A-44ACF8A6DA6C}"/>
              </a:ext>
            </a:extLst>
          </p:cNvPr>
          <p:cNvSpPr>
            <a:spLocks noChangeArrowheads="1"/>
          </p:cNvSpPr>
          <p:nvPr/>
        </p:nvSpPr>
        <p:spPr bwMode="auto">
          <a:xfrm>
            <a:off x="468313" y="1936750"/>
            <a:ext cx="2273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b="1">
                <a:solidFill>
                  <a:srgbClr val="000000"/>
                </a:solidFill>
                <a:latin typeface="Helvetica" panose="020B0604020202020204" pitchFamily="34" charset="0"/>
                <a:cs typeface="Arial" panose="020B0604020202020204" pitchFamily="34" charset="0"/>
              </a:rPr>
              <a:t>Sumatran Orangutan</a:t>
            </a:r>
            <a:endParaRPr lang="en-US" altLang="en-US" sz="1800" b="1">
              <a:latin typeface="Arial" panose="020B0604020202020204" pitchFamily="34" charset="0"/>
              <a:cs typeface="Arial" panose="020B0604020202020204" pitchFamily="34" charset="0"/>
            </a:endParaRPr>
          </a:p>
        </p:txBody>
      </p:sp>
      <p:sp>
        <p:nvSpPr>
          <p:cNvPr id="65546" name="Rectangle 15">
            <a:extLst>
              <a:ext uri="{FF2B5EF4-FFF2-40B4-BE49-F238E27FC236}">
                <a16:creationId xmlns:a16="http://schemas.microsoft.com/office/drawing/2014/main" id="{A0455DBD-E5ED-498E-936B-C0FE5F18AB87}"/>
              </a:ext>
            </a:extLst>
          </p:cNvPr>
          <p:cNvSpPr>
            <a:spLocks noChangeArrowheads="1"/>
          </p:cNvSpPr>
          <p:nvPr/>
        </p:nvSpPr>
        <p:spPr bwMode="auto">
          <a:xfrm>
            <a:off x="449263" y="1503363"/>
            <a:ext cx="1562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b="1">
                <a:solidFill>
                  <a:srgbClr val="000000"/>
                </a:solidFill>
                <a:latin typeface="Helvetica" panose="020B0604020202020204" pitchFamily="34" charset="0"/>
                <a:cs typeface="Arial" panose="020B0604020202020204" pitchFamily="34" charset="0"/>
              </a:rPr>
              <a:t>Gibbon            </a:t>
            </a:r>
            <a:endParaRPr lang="en-US" altLang="en-US" sz="1800" b="1">
              <a:latin typeface="Arial" panose="020B0604020202020204" pitchFamily="34" charset="0"/>
              <a:cs typeface="Arial" panose="020B0604020202020204" pitchFamily="34" charset="0"/>
            </a:endParaRPr>
          </a:p>
        </p:txBody>
      </p:sp>
      <p:grpSp>
        <p:nvGrpSpPr>
          <p:cNvPr id="65547" name="Group 16">
            <a:extLst>
              <a:ext uri="{FF2B5EF4-FFF2-40B4-BE49-F238E27FC236}">
                <a16:creationId xmlns:a16="http://schemas.microsoft.com/office/drawing/2014/main" id="{03AE83B1-0A6E-44E5-9C10-40FB00FB9A94}"/>
              </a:ext>
            </a:extLst>
          </p:cNvPr>
          <p:cNvGrpSpPr>
            <a:grpSpLocks/>
          </p:cNvGrpSpPr>
          <p:nvPr/>
        </p:nvGrpSpPr>
        <p:grpSpPr bwMode="auto">
          <a:xfrm>
            <a:off x="2900363" y="1573213"/>
            <a:ext cx="1041400" cy="2646362"/>
            <a:chOff x="3262" y="1832"/>
            <a:chExt cx="1682" cy="1667"/>
          </a:xfrm>
        </p:grpSpPr>
        <p:sp>
          <p:nvSpPr>
            <p:cNvPr id="65570" name="Oval 17">
              <a:extLst>
                <a:ext uri="{FF2B5EF4-FFF2-40B4-BE49-F238E27FC236}">
                  <a16:creationId xmlns:a16="http://schemas.microsoft.com/office/drawing/2014/main" id="{D82FC621-2E90-4132-B303-321B8462537D}"/>
                </a:ext>
              </a:extLst>
            </p:cNvPr>
            <p:cNvSpPr>
              <a:spLocks noChangeArrowheads="1"/>
            </p:cNvSpPr>
            <p:nvPr/>
          </p:nvSpPr>
          <p:spPr bwMode="auto">
            <a:xfrm>
              <a:off x="3262" y="3470"/>
              <a:ext cx="30" cy="29"/>
            </a:xfrm>
            <a:prstGeom prst="ellipse">
              <a:avLst/>
            </a:prstGeom>
            <a:solidFill>
              <a:srgbClr val="0000FF"/>
            </a:solidFill>
            <a:ln>
              <a:noFill/>
            </a:ln>
            <a:extLst>
              <a:ext uri="{91240B29-F687-4F45-9708-019B960494DF}">
                <a14:hiddenLine xmlns:a14="http://schemas.microsoft.com/office/drawing/2010/main" w="19050">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65571" name="Oval 18">
              <a:extLst>
                <a:ext uri="{FF2B5EF4-FFF2-40B4-BE49-F238E27FC236}">
                  <a16:creationId xmlns:a16="http://schemas.microsoft.com/office/drawing/2014/main" id="{EECE5653-13E6-4973-99A8-95346932F049}"/>
                </a:ext>
              </a:extLst>
            </p:cNvPr>
            <p:cNvSpPr>
              <a:spLocks noChangeArrowheads="1"/>
            </p:cNvSpPr>
            <p:nvPr/>
          </p:nvSpPr>
          <p:spPr bwMode="auto">
            <a:xfrm>
              <a:off x="3262" y="3197"/>
              <a:ext cx="30" cy="32"/>
            </a:xfrm>
            <a:prstGeom prst="ellipse">
              <a:avLst/>
            </a:prstGeom>
            <a:solidFill>
              <a:srgbClr val="0000FF"/>
            </a:solidFill>
            <a:ln>
              <a:noFill/>
            </a:ln>
            <a:extLst>
              <a:ext uri="{91240B29-F687-4F45-9708-019B960494DF}">
                <a14:hiddenLine xmlns:a14="http://schemas.microsoft.com/office/drawing/2010/main" w="19050">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65572" name="Oval 19">
              <a:extLst>
                <a:ext uri="{FF2B5EF4-FFF2-40B4-BE49-F238E27FC236}">
                  <a16:creationId xmlns:a16="http://schemas.microsoft.com/office/drawing/2014/main" id="{737BF2EE-496D-4B5E-9CBE-9182291CBF8B}"/>
                </a:ext>
              </a:extLst>
            </p:cNvPr>
            <p:cNvSpPr>
              <a:spLocks noChangeArrowheads="1"/>
            </p:cNvSpPr>
            <p:nvPr/>
          </p:nvSpPr>
          <p:spPr bwMode="auto">
            <a:xfrm>
              <a:off x="3262" y="2927"/>
              <a:ext cx="30" cy="30"/>
            </a:xfrm>
            <a:prstGeom prst="ellipse">
              <a:avLst/>
            </a:prstGeom>
            <a:solidFill>
              <a:srgbClr val="0000FF"/>
            </a:solidFill>
            <a:ln>
              <a:noFill/>
            </a:ln>
            <a:extLst>
              <a:ext uri="{91240B29-F687-4F45-9708-019B960494DF}">
                <a14:hiddenLine xmlns:a14="http://schemas.microsoft.com/office/drawing/2010/main" w="19050">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65573" name="Oval 20">
              <a:extLst>
                <a:ext uri="{FF2B5EF4-FFF2-40B4-BE49-F238E27FC236}">
                  <a16:creationId xmlns:a16="http://schemas.microsoft.com/office/drawing/2014/main" id="{56AF1491-CF32-4CD3-B991-9646618688D7}"/>
                </a:ext>
              </a:extLst>
            </p:cNvPr>
            <p:cNvSpPr>
              <a:spLocks noChangeArrowheads="1"/>
            </p:cNvSpPr>
            <p:nvPr/>
          </p:nvSpPr>
          <p:spPr bwMode="auto">
            <a:xfrm>
              <a:off x="3262" y="2647"/>
              <a:ext cx="30" cy="29"/>
            </a:xfrm>
            <a:prstGeom prst="ellipse">
              <a:avLst/>
            </a:prstGeom>
            <a:solidFill>
              <a:srgbClr val="0000FF"/>
            </a:solidFill>
            <a:ln>
              <a:noFill/>
            </a:ln>
            <a:extLst>
              <a:ext uri="{91240B29-F687-4F45-9708-019B960494DF}">
                <a14:hiddenLine xmlns:a14="http://schemas.microsoft.com/office/drawing/2010/main" w="19050">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65574" name="Oval 21">
              <a:extLst>
                <a:ext uri="{FF2B5EF4-FFF2-40B4-BE49-F238E27FC236}">
                  <a16:creationId xmlns:a16="http://schemas.microsoft.com/office/drawing/2014/main" id="{B2BFDC0C-9ED6-41ED-B7BC-3BD7D36956BE}"/>
                </a:ext>
              </a:extLst>
            </p:cNvPr>
            <p:cNvSpPr>
              <a:spLocks noChangeArrowheads="1"/>
            </p:cNvSpPr>
            <p:nvPr/>
          </p:nvSpPr>
          <p:spPr bwMode="auto">
            <a:xfrm>
              <a:off x="3262" y="2374"/>
              <a:ext cx="30" cy="32"/>
            </a:xfrm>
            <a:prstGeom prst="ellipse">
              <a:avLst/>
            </a:prstGeom>
            <a:solidFill>
              <a:srgbClr val="0000FF"/>
            </a:solidFill>
            <a:ln>
              <a:noFill/>
            </a:ln>
            <a:extLst>
              <a:ext uri="{91240B29-F687-4F45-9708-019B960494DF}">
                <a14:hiddenLine xmlns:a14="http://schemas.microsoft.com/office/drawing/2010/main" w="19050">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65575" name="Oval 22">
              <a:extLst>
                <a:ext uri="{FF2B5EF4-FFF2-40B4-BE49-F238E27FC236}">
                  <a16:creationId xmlns:a16="http://schemas.microsoft.com/office/drawing/2014/main" id="{1C391C8E-6EDA-413C-B9D7-D7B4A8899F31}"/>
                </a:ext>
              </a:extLst>
            </p:cNvPr>
            <p:cNvSpPr>
              <a:spLocks noChangeArrowheads="1"/>
            </p:cNvSpPr>
            <p:nvPr/>
          </p:nvSpPr>
          <p:spPr bwMode="auto">
            <a:xfrm>
              <a:off x="3262" y="2104"/>
              <a:ext cx="30" cy="30"/>
            </a:xfrm>
            <a:prstGeom prst="ellipse">
              <a:avLst/>
            </a:prstGeom>
            <a:solidFill>
              <a:srgbClr val="0000FF"/>
            </a:solidFill>
            <a:ln>
              <a:noFill/>
            </a:ln>
            <a:extLst>
              <a:ext uri="{91240B29-F687-4F45-9708-019B960494DF}">
                <a14:hiddenLine xmlns:a14="http://schemas.microsoft.com/office/drawing/2010/main" w="19050">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65576" name="Oval 23">
              <a:extLst>
                <a:ext uri="{FF2B5EF4-FFF2-40B4-BE49-F238E27FC236}">
                  <a16:creationId xmlns:a16="http://schemas.microsoft.com/office/drawing/2014/main" id="{047F617F-A3AB-404B-86E9-B3A0633DCDAD}"/>
                </a:ext>
              </a:extLst>
            </p:cNvPr>
            <p:cNvSpPr>
              <a:spLocks noChangeArrowheads="1"/>
            </p:cNvSpPr>
            <p:nvPr/>
          </p:nvSpPr>
          <p:spPr bwMode="auto">
            <a:xfrm>
              <a:off x="3262" y="1832"/>
              <a:ext cx="30" cy="29"/>
            </a:xfrm>
            <a:prstGeom prst="ellipse">
              <a:avLst/>
            </a:prstGeom>
            <a:solidFill>
              <a:srgbClr val="0000FF"/>
            </a:solidFill>
            <a:ln>
              <a:noFill/>
            </a:ln>
            <a:extLst>
              <a:ext uri="{91240B29-F687-4F45-9708-019B960494DF}">
                <a14:hiddenLine xmlns:a14="http://schemas.microsoft.com/office/drawing/2010/main" w="19050">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65577" name="Oval 24">
              <a:extLst>
                <a:ext uri="{FF2B5EF4-FFF2-40B4-BE49-F238E27FC236}">
                  <a16:creationId xmlns:a16="http://schemas.microsoft.com/office/drawing/2014/main" id="{3DEE7CA3-D22B-44BD-8DCD-08061BB41F13}"/>
                </a:ext>
              </a:extLst>
            </p:cNvPr>
            <p:cNvSpPr>
              <a:spLocks noChangeArrowheads="1"/>
            </p:cNvSpPr>
            <p:nvPr/>
          </p:nvSpPr>
          <p:spPr bwMode="auto">
            <a:xfrm>
              <a:off x="3270" y="3478"/>
              <a:ext cx="16" cy="16"/>
            </a:xfrm>
            <a:prstGeom prst="ellipse">
              <a:avLst/>
            </a:prstGeom>
            <a:solidFill>
              <a:srgbClr val="0000FF"/>
            </a:solidFill>
            <a:ln>
              <a:noFill/>
            </a:ln>
            <a:extLst>
              <a:ext uri="{91240B29-F687-4F45-9708-019B960494DF}">
                <a14:hiddenLine xmlns:a14="http://schemas.microsoft.com/office/drawing/2010/main" w="19050">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65578" name="Oval 25">
              <a:extLst>
                <a:ext uri="{FF2B5EF4-FFF2-40B4-BE49-F238E27FC236}">
                  <a16:creationId xmlns:a16="http://schemas.microsoft.com/office/drawing/2014/main" id="{454F892F-9859-4BE1-9667-40B2A49BBA99}"/>
                </a:ext>
              </a:extLst>
            </p:cNvPr>
            <p:cNvSpPr>
              <a:spLocks noChangeArrowheads="1"/>
            </p:cNvSpPr>
            <p:nvPr/>
          </p:nvSpPr>
          <p:spPr bwMode="auto">
            <a:xfrm>
              <a:off x="3270" y="3205"/>
              <a:ext cx="16" cy="16"/>
            </a:xfrm>
            <a:prstGeom prst="ellipse">
              <a:avLst/>
            </a:prstGeom>
            <a:solidFill>
              <a:srgbClr val="0000FF"/>
            </a:solidFill>
            <a:ln>
              <a:noFill/>
            </a:ln>
            <a:extLst>
              <a:ext uri="{91240B29-F687-4F45-9708-019B960494DF}">
                <a14:hiddenLine xmlns:a14="http://schemas.microsoft.com/office/drawing/2010/main" w="19050">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65579" name="Line 26">
              <a:extLst>
                <a:ext uri="{FF2B5EF4-FFF2-40B4-BE49-F238E27FC236}">
                  <a16:creationId xmlns:a16="http://schemas.microsoft.com/office/drawing/2014/main" id="{52B2BE33-B2B8-4667-906C-083AC759E8F7}"/>
                </a:ext>
              </a:extLst>
            </p:cNvPr>
            <p:cNvSpPr>
              <a:spLocks noChangeShapeType="1"/>
            </p:cNvSpPr>
            <p:nvPr/>
          </p:nvSpPr>
          <p:spPr bwMode="auto">
            <a:xfrm flipV="1">
              <a:off x="3277" y="3213"/>
              <a:ext cx="0" cy="27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80" name="Line 27">
              <a:extLst>
                <a:ext uri="{FF2B5EF4-FFF2-40B4-BE49-F238E27FC236}">
                  <a16:creationId xmlns:a16="http://schemas.microsoft.com/office/drawing/2014/main" id="{6E51B36E-A3BB-4AD5-B4A8-4A1E4AB38168}"/>
                </a:ext>
              </a:extLst>
            </p:cNvPr>
            <p:cNvSpPr>
              <a:spLocks noChangeShapeType="1"/>
            </p:cNvSpPr>
            <p:nvPr/>
          </p:nvSpPr>
          <p:spPr bwMode="auto">
            <a:xfrm>
              <a:off x="3277" y="2390"/>
              <a:ext cx="431"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81" name="Line 28">
              <a:extLst>
                <a:ext uri="{FF2B5EF4-FFF2-40B4-BE49-F238E27FC236}">
                  <a16:creationId xmlns:a16="http://schemas.microsoft.com/office/drawing/2014/main" id="{4EF04A45-FE63-43EA-906D-A97F4B3D00A6}"/>
                </a:ext>
              </a:extLst>
            </p:cNvPr>
            <p:cNvSpPr>
              <a:spLocks noChangeShapeType="1"/>
            </p:cNvSpPr>
            <p:nvPr/>
          </p:nvSpPr>
          <p:spPr bwMode="auto">
            <a:xfrm>
              <a:off x="3277" y="2118"/>
              <a:ext cx="431" cy="2"/>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82" name="Line 29">
              <a:extLst>
                <a:ext uri="{FF2B5EF4-FFF2-40B4-BE49-F238E27FC236}">
                  <a16:creationId xmlns:a16="http://schemas.microsoft.com/office/drawing/2014/main" id="{FD54A93A-37E3-4E9B-836E-4FDCE2C9EAD7}"/>
                </a:ext>
              </a:extLst>
            </p:cNvPr>
            <p:cNvSpPr>
              <a:spLocks noChangeShapeType="1"/>
            </p:cNvSpPr>
            <p:nvPr/>
          </p:nvSpPr>
          <p:spPr bwMode="auto">
            <a:xfrm flipV="1">
              <a:off x="3708" y="2118"/>
              <a:ext cx="0" cy="272"/>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83" name="Line 30">
              <a:extLst>
                <a:ext uri="{FF2B5EF4-FFF2-40B4-BE49-F238E27FC236}">
                  <a16:creationId xmlns:a16="http://schemas.microsoft.com/office/drawing/2014/main" id="{DDBB74D3-0C26-48B3-89FC-1EA4E2B85C67}"/>
                </a:ext>
              </a:extLst>
            </p:cNvPr>
            <p:cNvSpPr>
              <a:spLocks noChangeShapeType="1"/>
            </p:cNvSpPr>
            <p:nvPr/>
          </p:nvSpPr>
          <p:spPr bwMode="auto">
            <a:xfrm>
              <a:off x="3277" y="3351"/>
              <a:ext cx="681"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84" name="Line 31">
              <a:extLst>
                <a:ext uri="{FF2B5EF4-FFF2-40B4-BE49-F238E27FC236}">
                  <a16:creationId xmlns:a16="http://schemas.microsoft.com/office/drawing/2014/main" id="{AD2A1907-4BE6-40AE-B7CB-D307AA3A874D}"/>
                </a:ext>
              </a:extLst>
            </p:cNvPr>
            <p:cNvSpPr>
              <a:spLocks noChangeShapeType="1"/>
            </p:cNvSpPr>
            <p:nvPr/>
          </p:nvSpPr>
          <p:spPr bwMode="auto">
            <a:xfrm>
              <a:off x="3277" y="2941"/>
              <a:ext cx="681"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85" name="Line 32">
              <a:extLst>
                <a:ext uri="{FF2B5EF4-FFF2-40B4-BE49-F238E27FC236}">
                  <a16:creationId xmlns:a16="http://schemas.microsoft.com/office/drawing/2014/main" id="{9594D896-B6F7-4EBD-AEA9-0AEE44422189}"/>
                </a:ext>
              </a:extLst>
            </p:cNvPr>
            <p:cNvSpPr>
              <a:spLocks noChangeShapeType="1"/>
            </p:cNvSpPr>
            <p:nvPr/>
          </p:nvSpPr>
          <p:spPr bwMode="auto">
            <a:xfrm flipV="1">
              <a:off x="3958" y="2941"/>
              <a:ext cx="0" cy="41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86" name="Line 33">
              <a:extLst>
                <a:ext uri="{FF2B5EF4-FFF2-40B4-BE49-F238E27FC236}">
                  <a16:creationId xmlns:a16="http://schemas.microsoft.com/office/drawing/2014/main" id="{023B8829-740B-4C83-ADC2-26EA16897AD7}"/>
                </a:ext>
              </a:extLst>
            </p:cNvPr>
            <p:cNvSpPr>
              <a:spLocks noChangeShapeType="1"/>
            </p:cNvSpPr>
            <p:nvPr/>
          </p:nvSpPr>
          <p:spPr bwMode="auto">
            <a:xfrm>
              <a:off x="3958" y="3143"/>
              <a:ext cx="211" cy="3"/>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87" name="Line 34">
              <a:extLst>
                <a:ext uri="{FF2B5EF4-FFF2-40B4-BE49-F238E27FC236}">
                  <a16:creationId xmlns:a16="http://schemas.microsoft.com/office/drawing/2014/main" id="{F9980973-7D6C-4075-A8B6-52B267B8880D}"/>
                </a:ext>
              </a:extLst>
            </p:cNvPr>
            <p:cNvSpPr>
              <a:spLocks noChangeShapeType="1"/>
            </p:cNvSpPr>
            <p:nvPr/>
          </p:nvSpPr>
          <p:spPr bwMode="auto">
            <a:xfrm>
              <a:off x="3277" y="2663"/>
              <a:ext cx="892"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88" name="Line 35">
              <a:extLst>
                <a:ext uri="{FF2B5EF4-FFF2-40B4-BE49-F238E27FC236}">
                  <a16:creationId xmlns:a16="http://schemas.microsoft.com/office/drawing/2014/main" id="{DF660894-012A-4A06-9A09-BEB883C87764}"/>
                </a:ext>
              </a:extLst>
            </p:cNvPr>
            <p:cNvSpPr>
              <a:spLocks noChangeShapeType="1"/>
            </p:cNvSpPr>
            <p:nvPr/>
          </p:nvSpPr>
          <p:spPr bwMode="auto">
            <a:xfrm flipV="1">
              <a:off x="4169" y="2663"/>
              <a:ext cx="2" cy="48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89" name="Line 36">
              <a:extLst>
                <a:ext uri="{FF2B5EF4-FFF2-40B4-BE49-F238E27FC236}">
                  <a16:creationId xmlns:a16="http://schemas.microsoft.com/office/drawing/2014/main" id="{84B390D5-D451-46CE-9D70-C01E275FADAC}"/>
                </a:ext>
              </a:extLst>
            </p:cNvPr>
            <p:cNvSpPr>
              <a:spLocks noChangeShapeType="1"/>
            </p:cNvSpPr>
            <p:nvPr/>
          </p:nvSpPr>
          <p:spPr bwMode="auto">
            <a:xfrm>
              <a:off x="4169" y="2903"/>
              <a:ext cx="562" cy="3"/>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90" name="Line 37">
              <a:extLst>
                <a:ext uri="{FF2B5EF4-FFF2-40B4-BE49-F238E27FC236}">
                  <a16:creationId xmlns:a16="http://schemas.microsoft.com/office/drawing/2014/main" id="{7301724C-7B4F-4E2A-84BF-5BEAF46014EF}"/>
                </a:ext>
              </a:extLst>
            </p:cNvPr>
            <p:cNvSpPr>
              <a:spLocks noChangeShapeType="1"/>
            </p:cNvSpPr>
            <p:nvPr/>
          </p:nvSpPr>
          <p:spPr bwMode="auto">
            <a:xfrm>
              <a:off x="3708" y="2253"/>
              <a:ext cx="1023" cy="2"/>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91" name="Line 38">
              <a:extLst>
                <a:ext uri="{FF2B5EF4-FFF2-40B4-BE49-F238E27FC236}">
                  <a16:creationId xmlns:a16="http://schemas.microsoft.com/office/drawing/2014/main" id="{01CD13F3-E926-4717-AD4D-A0369630D719}"/>
                </a:ext>
              </a:extLst>
            </p:cNvPr>
            <p:cNvSpPr>
              <a:spLocks noChangeShapeType="1"/>
            </p:cNvSpPr>
            <p:nvPr/>
          </p:nvSpPr>
          <p:spPr bwMode="auto">
            <a:xfrm flipV="1">
              <a:off x="4731" y="2253"/>
              <a:ext cx="3" cy="65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92" name="Line 39">
              <a:extLst>
                <a:ext uri="{FF2B5EF4-FFF2-40B4-BE49-F238E27FC236}">
                  <a16:creationId xmlns:a16="http://schemas.microsoft.com/office/drawing/2014/main" id="{75CD693B-E10A-4F8A-9B23-A1DC383C945B}"/>
                </a:ext>
              </a:extLst>
            </p:cNvPr>
            <p:cNvSpPr>
              <a:spLocks noChangeShapeType="1"/>
            </p:cNvSpPr>
            <p:nvPr/>
          </p:nvSpPr>
          <p:spPr bwMode="auto">
            <a:xfrm>
              <a:off x="4731" y="2579"/>
              <a:ext cx="126" cy="3"/>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93" name="Line 40">
              <a:extLst>
                <a:ext uri="{FF2B5EF4-FFF2-40B4-BE49-F238E27FC236}">
                  <a16:creationId xmlns:a16="http://schemas.microsoft.com/office/drawing/2014/main" id="{C63DDCF0-799F-411E-B5CA-414CBC5094AC}"/>
                </a:ext>
              </a:extLst>
            </p:cNvPr>
            <p:cNvSpPr>
              <a:spLocks noChangeShapeType="1"/>
            </p:cNvSpPr>
            <p:nvPr/>
          </p:nvSpPr>
          <p:spPr bwMode="auto">
            <a:xfrm>
              <a:off x="3277" y="1848"/>
              <a:ext cx="1580"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94" name="Line 41">
              <a:extLst>
                <a:ext uri="{FF2B5EF4-FFF2-40B4-BE49-F238E27FC236}">
                  <a16:creationId xmlns:a16="http://schemas.microsoft.com/office/drawing/2014/main" id="{1A88CA9F-4C29-4F0E-92AA-A802916C22A3}"/>
                </a:ext>
              </a:extLst>
            </p:cNvPr>
            <p:cNvSpPr>
              <a:spLocks noChangeShapeType="1"/>
            </p:cNvSpPr>
            <p:nvPr/>
          </p:nvSpPr>
          <p:spPr bwMode="auto">
            <a:xfrm flipV="1">
              <a:off x="4857" y="1848"/>
              <a:ext cx="0" cy="731"/>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95" name="Line 42">
              <a:extLst>
                <a:ext uri="{FF2B5EF4-FFF2-40B4-BE49-F238E27FC236}">
                  <a16:creationId xmlns:a16="http://schemas.microsoft.com/office/drawing/2014/main" id="{5004F2CD-C781-4227-B939-5EBB1F95E7B7}"/>
                </a:ext>
              </a:extLst>
            </p:cNvPr>
            <p:cNvSpPr>
              <a:spLocks noChangeShapeType="1"/>
            </p:cNvSpPr>
            <p:nvPr/>
          </p:nvSpPr>
          <p:spPr bwMode="auto">
            <a:xfrm>
              <a:off x="4857" y="2217"/>
              <a:ext cx="87"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5548" name="Group 52">
            <a:extLst>
              <a:ext uri="{FF2B5EF4-FFF2-40B4-BE49-F238E27FC236}">
                <a16:creationId xmlns:a16="http://schemas.microsoft.com/office/drawing/2014/main" id="{69CCAA13-A2CE-40FA-9503-A5D6C638ACD3}"/>
              </a:ext>
            </a:extLst>
          </p:cNvPr>
          <p:cNvGrpSpPr>
            <a:grpSpLocks/>
          </p:cNvGrpSpPr>
          <p:nvPr/>
        </p:nvGrpSpPr>
        <p:grpSpPr bwMode="auto">
          <a:xfrm>
            <a:off x="6589713" y="1423988"/>
            <a:ext cx="1963737" cy="1244600"/>
            <a:chOff x="2696" y="2472"/>
            <a:chExt cx="1237" cy="784"/>
          </a:xfrm>
        </p:grpSpPr>
        <p:sp>
          <p:nvSpPr>
            <p:cNvPr id="65562" name="Rectangle 43">
              <a:extLst>
                <a:ext uri="{FF2B5EF4-FFF2-40B4-BE49-F238E27FC236}">
                  <a16:creationId xmlns:a16="http://schemas.microsoft.com/office/drawing/2014/main" id="{6121A473-7775-40BA-8226-1991483FD333}"/>
                </a:ext>
              </a:extLst>
            </p:cNvPr>
            <p:cNvSpPr>
              <a:spLocks noChangeArrowheads="1"/>
            </p:cNvSpPr>
            <p:nvPr/>
          </p:nvSpPr>
          <p:spPr bwMode="auto">
            <a:xfrm>
              <a:off x="2696" y="2472"/>
              <a:ext cx="732"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40000"/>
                </a:lnSpc>
                <a:spcBef>
                  <a:spcPct val="0"/>
                </a:spcBef>
                <a:buFontTx/>
                <a:buNone/>
              </a:pPr>
              <a:r>
                <a:rPr lang="en-US" altLang="en-US" sz="1800">
                  <a:latin typeface="Arial" panose="020B0604020202020204" pitchFamily="34" charset="0"/>
                </a:rPr>
                <a:t>Hellenic</a:t>
              </a:r>
            </a:p>
            <a:p>
              <a:pPr algn="ctr">
                <a:lnSpc>
                  <a:spcPct val="140000"/>
                </a:lnSpc>
                <a:spcBef>
                  <a:spcPct val="0"/>
                </a:spcBef>
                <a:buFontTx/>
                <a:buNone/>
              </a:pPr>
              <a:r>
                <a:rPr lang="en-US" altLang="en-US" sz="1800">
                  <a:latin typeface="Arial" panose="020B0604020202020204" pitchFamily="34" charset="0"/>
                </a:rPr>
                <a:t>Armenian</a:t>
              </a:r>
            </a:p>
            <a:p>
              <a:pPr algn="ctr">
                <a:lnSpc>
                  <a:spcPct val="140000"/>
                </a:lnSpc>
                <a:spcBef>
                  <a:spcPct val="0"/>
                </a:spcBef>
                <a:buFontTx/>
                <a:buNone/>
              </a:pPr>
              <a:r>
                <a:rPr lang="en-US" altLang="en-US" sz="1800">
                  <a:latin typeface="Arial" panose="020B0604020202020204" pitchFamily="34" charset="0"/>
                </a:rPr>
                <a:t>Persian</a:t>
              </a:r>
            </a:p>
          </p:txBody>
        </p:sp>
        <p:sp>
          <p:nvSpPr>
            <p:cNvPr id="65563" name="Line 44">
              <a:extLst>
                <a:ext uri="{FF2B5EF4-FFF2-40B4-BE49-F238E27FC236}">
                  <a16:creationId xmlns:a16="http://schemas.microsoft.com/office/drawing/2014/main" id="{8B95CA99-F6E9-4AED-A68E-4DBF9E037F44}"/>
                </a:ext>
              </a:extLst>
            </p:cNvPr>
            <p:cNvSpPr>
              <a:spLocks noChangeShapeType="1"/>
            </p:cNvSpPr>
            <p:nvPr/>
          </p:nvSpPr>
          <p:spPr bwMode="auto">
            <a:xfrm>
              <a:off x="3417" y="3168"/>
              <a:ext cx="168"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64" name="Line 45">
              <a:extLst>
                <a:ext uri="{FF2B5EF4-FFF2-40B4-BE49-F238E27FC236}">
                  <a16:creationId xmlns:a16="http://schemas.microsoft.com/office/drawing/2014/main" id="{0C7BA8E8-21F8-4DF9-9D20-CE09AA5C2694}"/>
                </a:ext>
              </a:extLst>
            </p:cNvPr>
            <p:cNvSpPr>
              <a:spLocks noChangeShapeType="1"/>
            </p:cNvSpPr>
            <p:nvPr/>
          </p:nvSpPr>
          <p:spPr bwMode="auto">
            <a:xfrm>
              <a:off x="3417" y="2896"/>
              <a:ext cx="168" cy="2"/>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65" name="Line 46">
              <a:extLst>
                <a:ext uri="{FF2B5EF4-FFF2-40B4-BE49-F238E27FC236}">
                  <a16:creationId xmlns:a16="http://schemas.microsoft.com/office/drawing/2014/main" id="{31043571-0D29-4C5C-8573-59DA8A90FA34}"/>
                </a:ext>
              </a:extLst>
            </p:cNvPr>
            <p:cNvSpPr>
              <a:spLocks noChangeShapeType="1"/>
            </p:cNvSpPr>
            <p:nvPr/>
          </p:nvSpPr>
          <p:spPr bwMode="auto">
            <a:xfrm flipV="1">
              <a:off x="3585" y="2896"/>
              <a:ext cx="0" cy="272"/>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66" name="Line 47">
              <a:extLst>
                <a:ext uri="{FF2B5EF4-FFF2-40B4-BE49-F238E27FC236}">
                  <a16:creationId xmlns:a16="http://schemas.microsoft.com/office/drawing/2014/main" id="{82855F7E-7F4B-4728-8527-AB41A2E3D18B}"/>
                </a:ext>
              </a:extLst>
            </p:cNvPr>
            <p:cNvSpPr>
              <a:spLocks noChangeShapeType="1"/>
            </p:cNvSpPr>
            <p:nvPr/>
          </p:nvSpPr>
          <p:spPr bwMode="auto">
            <a:xfrm>
              <a:off x="3585" y="3025"/>
              <a:ext cx="265"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67" name="Line 48">
              <a:extLst>
                <a:ext uri="{FF2B5EF4-FFF2-40B4-BE49-F238E27FC236}">
                  <a16:creationId xmlns:a16="http://schemas.microsoft.com/office/drawing/2014/main" id="{4DB08164-A5AC-4C6C-9413-E2C99E834F2C}"/>
                </a:ext>
              </a:extLst>
            </p:cNvPr>
            <p:cNvSpPr>
              <a:spLocks noChangeShapeType="1"/>
            </p:cNvSpPr>
            <p:nvPr/>
          </p:nvSpPr>
          <p:spPr bwMode="auto">
            <a:xfrm>
              <a:off x="3406" y="2624"/>
              <a:ext cx="444"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68" name="Line 49">
              <a:extLst>
                <a:ext uri="{FF2B5EF4-FFF2-40B4-BE49-F238E27FC236}">
                  <a16:creationId xmlns:a16="http://schemas.microsoft.com/office/drawing/2014/main" id="{386C2587-604F-4F4D-88DC-B4AFFAF1D7F5}"/>
                </a:ext>
              </a:extLst>
            </p:cNvPr>
            <p:cNvSpPr>
              <a:spLocks noChangeShapeType="1"/>
            </p:cNvSpPr>
            <p:nvPr/>
          </p:nvSpPr>
          <p:spPr bwMode="auto">
            <a:xfrm flipV="1">
              <a:off x="3850" y="2615"/>
              <a:ext cx="0" cy="41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69" name="Line 50">
              <a:extLst>
                <a:ext uri="{FF2B5EF4-FFF2-40B4-BE49-F238E27FC236}">
                  <a16:creationId xmlns:a16="http://schemas.microsoft.com/office/drawing/2014/main" id="{6C824329-88B4-4614-99C1-5EBCD47F99DA}"/>
                </a:ext>
              </a:extLst>
            </p:cNvPr>
            <p:cNvSpPr>
              <a:spLocks noChangeShapeType="1"/>
            </p:cNvSpPr>
            <p:nvPr/>
          </p:nvSpPr>
          <p:spPr bwMode="auto">
            <a:xfrm>
              <a:off x="3850" y="2817"/>
              <a:ext cx="83" cy="3"/>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5549" name="Group 53">
            <a:extLst>
              <a:ext uri="{FF2B5EF4-FFF2-40B4-BE49-F238E27FC236}">
                <a16:creationId xmlns:a16="http://schemas.microsoft.com/office/drawing/2014/main" id="{C3FE8740-FE83-48CF-853B-8FE749969FBC}"/>
              </a:ext>
            </a:extLst>
          </p:cNvPr>
          <p:cNvGrpSpPr>
            <a:grpSpLocks/>
          </p:cNvGrpSpPr>
          <p:nvPr/>
        </p:nvGrpSpPr>
        <p:grpSpPr bwMode="auto">
          <a:xfrm>
            <a:off x="6605588" y="2909888"/>
            <a:ext cx="1963737" cy="1244600"/>
            <a:chOff x="2696" y="2472"/>
            <a:chExt cx="1237" cy="784"/>
          </a:xfrm>
        </p:grpSpPr>
        <p:sp>
          <p:nvSpPr>
            <p:cNvPr id="65554" name="Rectangle 54">
              <a:extLst>
                <a:ext uri="{FF2B5EF4-FFF2-40B4-BE49-F238E27FC236}">
                  <a16:creationId xmlns:a16="http://schemas.microsoft.com/office/drawing/2014/main" id="{8FB1C845-2DB8-498D-96AA-DEA0F0EAD58E}"/>
                </a:ext>
              </a:extLst>
            </p:cNvPr>
            <p:cNvSpPr>
              <a:spLocks noChangeArrowheads="1"/>
            </p:cNvSpPr>
            <p:nvPr/>
          </p:nvSpPr>
          <p:spPr bwMode="auto">
            <a:xfrm>
              <a:off x="2696" y="2472"/>
              <a:ext cx="732"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40000"/>
                </a:lnSpc>
                <a:spcBef>
                  <a:spcPct val="0"/>
                </a:spcBef>
                <a:buFontTx/>
                <a:buNone/>
              </a:pPr>
              <a:r>
                <a:rPr lang="en-US" altLang="en-US" sz="1800">
                  <a:latin typeface="Arial" panose="020B0604020202020204" pitchFamily="34" charset="0"/>
                </a:rPr>
                <a:t>Persian</a:t>
              </a:r>
            </a:p>
            <a:p>
              <a:pPr algn="ctr">
                <a:lnSpc>
                  <a:spcPct val="140000"/>
                </a:lnSpc>
                <a:spcBef>
                  <a:spcPct val="0"/>
                </a:spcBef>
                <a:buFontTx/>
                <a:buNone/>
              </a:pPr>
              <a:r>
                <a:rPr lang="en-US" altLang="en-US" sz="1800">
                  <a:latin typeface="Arial" panose="020B0604020202020204" pitchFamily="34" charset="0"/>
                </a:rPr>
                <a:t>Hellenic</a:t>
              </a:r>
            </a:p>
            <a:p>
              <a:pPr algn="ctr">
                <a:lnSpc>
                  <a:spcPct val="140000"/>
                </a:lnSpc>
                <a:spcBef>
                  <a:spcPct val="0"/>
                </a:spcBef>
                <a:buFontTx/>
                <a:buNone/>
              </a:pPr>
              <a:r>
                <a:rPr lang="en-US" altLang="en-US" sz="1800">
                  <a:latin typeface="Arial" panose="020B0604020202020204" pitchFamily="34" charset="0"/>
                </a:rPr>
                <a:t>Armenian</a:t>
              </a:r>
            </a:p>
          </p:txBody>
        </p:sp>
        <p:sp>
          <p:nvSpPr>
            <p:cNvPr id="65555" name="Line 55">
              <a:extLst>
                <a:ext uri="{FF2B5EF4-FFF2-40B4-BE49-F238E27FC236}">
                  <a16:creationId xmlns:a16="http://schemas.microsoft.com/office/drawing/2014/main" id="{A1C47030-9807-4D9D-9B5D-8E2B04995A8D}"/>
                </a:ext>
              </a:extLst>
            </p:cNvPr>
            <p:cNvSpPr>
              <a:spLocks noChangeShapeType="1"/>
            </p:cNvSpPr>
            <p:nvPr/>
          </p:nvSpPr>
          <p:spPr bwMode="auto">
            <a:xfrm>
              <a:off x="3417" y="3168"/>
              <a:ext cx="168"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56" name="Line 56">
              <a:extLst>
                <a:ext uri="{FF2B5EF4-FFF2-40B4-BE49-F238E27FC236}">
                  <a16:creationId xmlns:a16="http://schemas.microsoft.com/office/drawing/2014/main" id="{C9F0437E-1FB3-49F7-A79A-DFD06314C97E}"/>
                </a:ext>
              </a:extLst>
            </p:cNvPr>
            <p:cNvSpPr>
              <a:spLocks noChangeShapeType="1"/>
            </p:cNvSpPr>
            <p:nvPr/>
          </p:nvSpPr>
          <p:spPr bwMode="auto">
            <a:xfrm>
              <a:off x="3417" y="2896"/>
              <a:ext cx="168" cy="2"/>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57" name="Line 57">
              <a:extLst>
                <a:ext uri="{FF2B5EF4-FFF2-40B4-BE49-F238E27FC236}">
                  <a16:creationId xmlns:a16="http://schemas.microsoft.com/office/drawing/2014/main" id="{66991086-59F9-4F5F-ABDF-B29B6E45FB86}"/>
                </a:ext>
              </a:extLst>
            </p:cNvPr>
            <p:cNvSpPr>
              <a:spLocks noChangeShapeType="1"/>
            </p:cNvSpPr>
            <p:nvPr/>
          </p:nvSpPr>
          <p:spPr bwMode="auto">
            <a:xfrm flipV="1">
              <a:off x="3585" y="2896"/>
              <a:ext cx="0" cy="272"/>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58" name="Line 58">
              <a:extLst>
                <a:ext uri="{FF2B5EF4-FFF2-40B4-BE49-F238E27FC236}">
                  <a16:creationId xmlns:a16="http://schemas.microsoft.com/office/drawing/2014/main" id="{15E6B37F-BD19-4793-A2BE-8F31C20E30E0}"/>
                </a:ext>
              </a:extLst>
            </p:cNvPr>
            <p:cNvSpPr>
              <a:spLocks noChangeShapeType="1"/>
            </p:cNvSpPr>
            <p:nvPr/>
          </p:nvSpPr>
          <p:spPr bwMode="auto">
            <a:xfrm>
              <a:off x="3585" y="3025"/>
              <a:ext cx="265"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59" name="Line 59">
              <a:extLst>
                <a:ext uri="{FF2B5EF4-FFF2-40B4-BE49-F238E27FC236}">
                  <a16:creationId xmlns:a16="http://schemas.microsoft.com/office/drawing/2014/main" id="{B420F564-18CA-4863-B879-9D707AD269CA}"/>
                </a:ext>
              </a:extLst>
            </p:cNvPr>
            <p:cNvSpPr>
              <a:spLocks noChangeShapeType="1"/>
            </p:cNvSpPr>
            <p:nvPr/>
          </p:nvSpPr>
          <p:spPr bwMode="auto">
            <a:xfrm>
              <a:off x="3406" y="2624"/>
              <a:ext cx="444"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60" name="Line 60">
              <a:extLst>
                <a:ext uri="{FF2B5EF4-FFF2-40B4-BE49-F238E27FC236}">
                  <a16:creationId xmlns:a16="http://schemas.microsoft.com/office/drawing/2014/main" id="{72ED39AD-EE45-4E19-934A-D5645D0D5600}"/>
                </a:ext>
              </a:extLst>
            </p:cNvPr>
            <p:cNvSpPr>
              <a:spLocks noChangeShapeType="1"/>
            </p:cNvSpPr>
            <p:nvPr/>
          </p:nvSpPr>
          <p:spPr bwMode="auto">
            <a:xfrm flipV="1">
              <a:off x="3850" y="2615"/>
              <a:ext cx="0" cy="41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61" name="Line 61">
              <a:extLst>
                <a:ext uri="{FF2B5EF4-FFF2-40B4-BE49-F238E27FC236}">
                  <a16:creationId xmlns:a16="http://schemas.microsoft.com/office/drawing/2014/main" id="{56DE9C75-592C-43AD-BCE4-604491B86124}"/>
                </a:ext>
              </a:extLst>
            </p:cNvPr>
            <p:cNvSpPr>
              <a:spLocks noChangeShapeType="1"/>
            </p:cNvSpPr>
            <p:nvPr/>
          </p:nvSpPr>
          <p:spPr bwMode="auto">
            <a:xfrm>
              <a:off x="3850" y="2817"/>
              <a:ext cx="83" cy="3"/>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5550" name="Rectangle 63">
            <a:extLst>
              <a:ext uri="{FF2B5EF4-FFF2-40B4-BE49-F238E27FC236}">
                <a16:creationId xmlns:a16="http://schemas.microsoft.com/office/drawing/2014/main" id="{787BAA5B-4130-4F87-BB43-445D3B924B58}"/>
              </a:ext>
            </a:extLst>
          </p:cNvPr>
          <p:cNvSpPr>
            <a:spLocks noChangeArrowheads="1"/>
          </p:cNvSpPr>
          <p:nvPr/>
        </p:nvSpPr>
        <p:spPr bwMode="auto">
          <a:xfrm>
            <a:off x="6162675" y="4643438"/>
            <a:ext cx="2679700"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latin typeface="Arial" panose="020B0604020202020204" pitchFamily="34" charset="0"/>
              </a:rPr>
              <a:t>“</a:t>
            </a:r>
            <a:r>
              <a:rPr lang="en-US" altLang="en-US" sz="1200" i="1">
                <a:latin typeface="Arial" panose="020B0604020202020204" pitchFamily="34" charset="0"/>
              </a:rPr>
              <a:t>Armenian borrowed so many words from Iranian languages that it was at first considered a branch of the Indo-Iranian languages, and was not recognized as an independent branch of the Indo-European languages for many decades</a:t>
            </a:r>
            <a:r>
              <a:rPr lang="en-US" altLang="en-US" sz="1200">
                <a:latin typeface="Arial" panose="020B0604020202020204" pitchFamily="34" charset="0"/>
              </a:rPr>
              <a:t>”</a:t>
            </a:r>
          </a:p>
        </p:txBody>
      </p:sp>
      <p:sp>
        <p:nvSpPr>
          <p:cNvPr id="41024" name="Rectangle 64">
            <a:extLst>
              <a:ext uri="{FF2B5EF4-FFF2-40B4-BE49-F238E27FC236}">
                <a16:creationId xmlns:a16="http://schemas.microsoft.com/office/drawing/2014/main" id="{AB10A80A-C8D8-4984-BAEB-AFEE239E7A52}"/>
              </a:ext>
            </a:extLst>
          </p:cNvPr>
          <p:cNvSpPr>
            <a:spLocks noChangeArrowheads="1"/>
          </p:cNvSpPr>
          <p:nvPr/>
        </p:nvSpPr>
        <p:spPr bwMode="auto">
          <a:xfrm>
            <a:off x="0" y="0"/>
            <a:ext cx="9144000" cy="1022350"/>
          </a:xfrm>
          <a:prstGeom prst="rect">
            <a:avLst/>
          </a:prstGeom>
          <a:noFill/>
          <a:ln w="9525">
            <a:noFill/>
            <a:miter lim="800000"/>
            <a:headEnd/>
            <a:tailEnd/>
          </a:ln>
          <a:effectLst/>
        </p:spPr>
        <p:txBody>
          <a:bodyPr anchor="ctr"/>
          <a:lstStyle/>
          <a:p>
            <a:pPr algn="ctr" eaLnBrk="1" hangingPunct="1">
              <a:defRPr/>
            </a:pPr>
            <a:r>
              <a:rPr lang="en-US" sz="3200" b="1">
                <a:effectLst>
                  <a:outerShdw blurRad="38100" dist="38100" dir="2700000" algn="tl">
                    <a:srgbClr val="C0C0C0"/>
                  </a:outerShdw>
                </a:effectLst>
              </a:rPr>
              <a:t>Do Trees Make Sense for non-Biological Objects?</a:t>
            </a:r>
          </a:p>
        </p:txBody>
      </p:sp>
      <p:sp>
        <p:nvSpPr>
          <p:cNvPr id="65552" name="Text Box 65">
            <a:extLst>
              <a:ext uri="{FF2B5EF4-FFF2-40B4-BE49-F238E27FC236}">
                <a16:creationId xmlns:a16="http://schemas.microsoft.com/office/drawing/2014/main" id="{3881183F-7861-4D7A-9AE7-4C47950A8247}"/>
              </a:ext>
            </a:extLst>
          </p:cNvPr>
          <p:cNvSpPr txBox="1">
            <a:spLocks noChangeArrowheads="1"/>
          </p:cNvSpPr>
          <p:nvPr/>
        </p:nvSpPr>
        <p:spPr bwMode="auto">
          <a:xfrm>
            <a:off x="130175" y="4732338"/>
            <a:ext cx="5903913"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t>The answer is “Yes”.</a:t>
            </a:r>
          </a:p>
          <a:p>
            <a:pPr>
              <a:spcBef>
                <a:spcPct val="0"/>
              </a:spcBef>
              <a:buFontTx/>
              <a:buNone/>
            </a:pPr>
            <a:r>
              <a:rPr lang="en-US" altLang="en-US" sz="1800"/>
              <a:t>There are increasing theoretical and empirical results to suggest that phylogenetic methods work for cultural artifacts. </a:t>
            </a:r>
          </a:p>
          <a:p>
            <a:pPr>
              <a:spcBef>
                <a:spcPct val="0"/>
              </a:spcBef>
            </a:pPr>
            <a:r>
              <a:rPr lang="en-US" altLang="en-US" sz="1200"/>
              <a:t> </a:t>
            </a:r>
            <a:r>
              <a:rPr lang="en-US" altLang="en-US" sz="1200" i="1"/>
              <a:t>Does horizontal transmission invalidate cultural phylogenies?</a:t>
            </a:r>
            <a:r>
              <a:rPr lang="en-US" altLang="en-US" sz="1200"/>
              <a:t> </a:t>
            </a:r>
            <a:r>
              <a:rPr lang="en-US" altLang="en-US" sz="1200">
                <a:solidFill>
                  <a:srgbClr val="3333FF"/>
                </a:solidFill>
              </a:rPr>
              <a:t>Greenhill, Currie &amp; Gray</a:t>
            </a:r>
            <a:r>
              <a:rPr lang="en-US" altLang="en-US" sz="1200"/>
              <a:t>.</a:t>
            </a:r>
          </a:p>
          <a:p>
            <a:pPr>
              <a:spcBef>
                <a:spcPct val="0"/>
              </a:spcBef>
            </a:pPr>
            <a:r>
              <a:rPr lang="en-US" altLang="en-US" sz="1200"/>
              <a:t> </a:t>
            </a:r>
            <a:r>
              <a:rPr lang="en-US" altLang="en-US" sz="1200" i="1"/>
              <a:t>Branching, blending, and the evolution of cultural similarities and differences among human populations.</a:t>
            </a:r>
            <a:r>
              <a:rPr lang="en-US" altLang="en-US" sz="1200"/>
              <a:t> Collard, Shennan, &amp; Tehrani.</a:t>
            </a:r>
          </a:p>
          <a:p>
            <a:pPr>
              <a:spcBef>
                <a:spcPct val="0"/>
              </a:spcBef>
              <a:buFontTx/>
              <a:buNone/>
            </a:pPr>
            <a:endParaRPr lang="en-US" altLang="en-US" sz="1200">
              <a:latin typeface="Arial" panose="020B0604020202020204" pitchFamily="34" charset="0"/>
            </a:endParaRPr>
          </a:p>
        </p:txBody>
      </p:sp>
      <p:sp>
        <p:nvSpPr>
          <p:cNvPr id="65553" name="Rectangle 66">
            <a:extLst>
              <a:ext uri="{FF2B5EF4-FFF2-40B4-BE49-F238E27FC236}">
                <a16:creationId xmlns:a16="http://schemas.microsoft.com/office/drawing/2014/main" id="{25DECEA7-B83C-4A75-B6C6-688F05ED4510}"/>
              </a:ext>
            </a:extLst>
          </p:cNvPr>
          <p:cNvSpPr>
            <a:spLocks noChangeArrowheads="1"/>
          </p:cNvSpPr>
          <p:nvPr/>
        </p:nvSpPr>
        <p:spPr bwMode="auto">
          <a:xfrm>
            <a:off x="0" y="6391275"/>
            <a:ext cx="91440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500" i="1"/>
              <a:t>..</a:t>
            </a:r>
            <a:r>
              <a:rPr lang="en-US" altLang="en-US" sz="1500" i="1">
                <a:solidFill>
                  <a:srgbClr val="3333FF"/>
                </a:solidFill>
              </a:rPr>
              <a:t>results show that trees constructed with Bayesian phylogenetic methods are robust to realistic levels of borrowing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a:extLst>
              <a:ext uri="{FF2B5EF4-FFF2-40B4-BE49-F238E27FC236}">
                <a16:creationId xmlns:a16="http://schemas.microsoft.com/office/drawing/2014/main" id="{36D6DD68-CE4B-462A-A1A2-C6DFEA0743B9}"/>
              </a:ext>
            </a:extLst>
          </p:cNvPr>
          <p:cNvSpPr>
            <a:spLocks noGrp="1"/>
          </p:cNvSpPr>
          <p:nvPr>
            <p:ph type="body" idx="1"/>
          </p:nvPr>
        </p:nvSpPr>
        <p:spPr>
          <a:xfrm>
            <a:off x="220663" y="1112838"/>
            <a:ext cx="8229600" cy="2865437"/>
          </a:xfrm>
        </p:spPr>
        <p:txBody>
          <a:bodyPr/>
          <a:lstStyle/>
          <a:p>
            <a:pPr eaLnBrk="1" hangingPunct="1">
              <a:buFontTx/>
              <a:buNone/>
            </a:pPr>
            <a:r>
              <a:rPr lang="en-US" altLang="en-US" sz="2400" dirty="0"/>
              <a:t>Because trees are powerful in biology </a:t>
            </a:r>
          </a:p>
          <a:p>
            <a:pPr eaLnBrk="1" hangingPunct="1"/>
            <a:r>
              <a:rPr lang="en-US" altLang="en-US" sz="2400" dirty="0"/>
              <a:t>They make predictions</a:t>
            </a:r>
          </a:p>
          <a:p>
            <a:pPr lvl="1" eaLnBrk="1" hangingPunct="1"/>
            <a:r>
              <a:rPr lang="en-US" altLang="en-US" sz="1400" dirty="0"/>
              <a:t>Pacific Yew produces </a:t>
            </a:r>
            <a:r>
              <a:rPr lang="en-US" altLang="en-US" sz="1400" i="1" dirty="0" err="1"/>
              <a:t>taxol</a:t>
            </a:r>
            <a:r>
              <a:rPr lang="en-US" altLang="en-US" sz="1400" dirty="0"/>
              <a:t> which treats some cancers, but it is expensive. Its nearest relative, the European Yew was also found to produce </a:t>
            </a:r>
            <a:r>
              <a:rPr lang="en-US" altLang="en-US" sz="1400" i="1" dirty="0" err="1"/>
              <a:t>taxol</a:t>
            </a:r>
            <a:r>
              <a:rPr lang="en-US" altLang="en-US" sz="1400" i="1" dirty="0"/>
              <a:t>.</a:t>
            </a:r>
          </a:p>
          <a:p>
            <a:pPr eaLnBrk="1" hangingPunct="1"/>
            <a:r>
              <a:rPr lang="en-US" altLang="en-US" sz="2400" dirty="0"/>
              <a:t>They tell us the order of events</a:t>
            </a:r>
          </a:p>
          <a:p>
            <a:pPr lvl="1" eaLnBrk="1" hangingPunct="1"/>
            <a:r>
              <a:rPr lang="en-US" altLang="en-US" sz="1400" dirty="0"/>
              <a:t>Which came first, classic geometric spider webs, or tangle cobwebs?</a:t>
            </a:r>
          </a:p>
          <a:p>
            <a:pPr eaLnBrk="1" hangingPunct="1"/>
            <a:r>
              <a:rPr lang="en-US" altLang="en-US" sz="2400" dirty="0"/>
              <a:t>They tell us about..</a:t>
            </a:r>
          </a:p>
          <a:p>
            <a:pPr lvl="1" eaLnBrk="1" hangingPunct="1"/>
            <a:r>
              <a:rPr lang="en-US" altLang="en-US" sz="1400" dirty="0"/>
              <a:t>“Homelands”, where did it come from.</a:t>
            </a:r>
          </a:p>
          <a:p>
            <a:pPr lvl="1" eaLnBrk="1" hangingPunct="1"/>
            <a:r>
              <a:rPr lang="en-US" altLang="en-US" sz="1400" dirty="0"/>
              <a:t>“Dates” when did it happen.</a:t>
            </a:r>
          </a:p>
          <a:p>
            <a:pPr lvl="1" eaLnBrk="1" hangingPunct="1"/>
            <a:r>
              <a:rPr lang="en-US" altLang="en-US" sz="1400" dirty="0"/>
              <a:t>Rates of change</a:t>
            </a:r>
          </a:p>
          <a:p>
            <a:pPr lvl="1" eaLnBrk="1" hangingPunct="1"/>
            <a:r>
              <a:rPr lang="en-US" altLang="en-US" sz="1400" dirty="0"/>
              <a:t>Ancestral states</a:t>
            </a:r>
          </a:p>
        </p:txBody>
      </p:sp>
      <p:sp>
        <p:nvSpPr>
          <p:cNvPr id="46084" name="Rectangle 4">
            <a:extLst>
              <a:ext uri="{FF2B5EF4-FFF2-40B4-BE49-F238E27FC236}">
                <a16:creationId xmlns:a16="http://schemas.microsoft.com/office/drawing/2014/main" id="{D7074311-7B9A-48A0-90C1-4F0AA111C2DB}"/>
              </a:ext>
            </a:extLst>
          </p:cNvPr>
          <p:cNvSpPr>
            <a:spLocks noChangeArrowheads="1"/>
          </p:cNvSpPr>
          <p:nvPr/>
        </p:nvSpPr>
        <p:spPr bwMode="auto">
          <a:xfrm>
            <a:off x="0" y="0"/>
            <a:ext cx="9144000" cy="1022350"/>
          </a:xfrm>
          <a:prstGeom prst="rect">
            <a:avLst/>
          </a:prstGeom>
          <a:noFill/>
          <a:ln w="9525">
            <a:noFill/>
            <a:miter lim="800000"/>
            <a:headEnd/>
            <a:tailEnd/>
          </a:ln>
          <a:effectLst/>
        </p:spPr>
        <p:txBody>
          <a:bodyPr anchor="ctr"/>
          <a:lstStyle/>
          <a:p>
            <a:pPr algn="ctr" eaLnBrk="1" fontAlgn="auto" hangingPunct="1">
              <a:spcBef>
                <a:spcPts val="0"/>
              </a:spcBef>
              <a:spcAft>
                <a:spcPts val="0"/>
              </a:spcAft>
              <a:defRPr/>
            </a:pPr>
            <a:r>
              <a:rPr lang="en-US" sz="2800" b="1" kern="0" dirty="0">
                <a:solidFill>
                  <a:sysClr val="windowText" lastClr="000000"/>
                </a:solidFill>
                <a:effectLst>
                  <a:outerShdw blurRad="38100" dist="38100" dir="2700000" algn="tl">
                    <a:srgbClr val="C0C0C0"/>
                  </a:outerShdw>
                </a:effectLst>
              </a:rPr>
              <a:t>Why would we want to use trees for non biological things?</a:t>
            </a:r>
          </a:p>
        </p:txBody>
      </p:sp>
      <p:grpSp>
        <p:nvGrpSpPr>
          <p:cNvPr id="66564" name="Group 13">
            <a:extLst>
              <a:ext uri="{FF2B5EF4-FFF2-40B4-BE49-F238E27FC236}">
                <a16:creationId xmlns:a16="http://schemas.microsoft.com/office/drawing/2014/main" id="{80574C15-EF67-47E9-98DF-2B1E145B836E}"/>
              </a:ext>
            </a:extLst>
          </p:cNvPr>
          <p:cNvGrpSpPr>
            <a:grpSpLocks/>
          </p:cNvGrpSpPr>
          <p:nvPr/>
        </p:nvGrpSpPr>
        <p:grpSpPr bwMode="auto">
          <a:xfrm>
            <a:off x="4413250" y="4441825"/>
            <a:ext cx="4616450" cy="2303463"/>
            <a:chOff x="3137" y="2976"/>
            <a:chExt cx="2551" cy="1273"/>
          </a:xfrm>
        </p:grpSpPr>
        <p:pic>
          <p:nvPicPr>
            <p:cNvPr id="66570" name="Picture 11">
              <a:extLst>
                <a:ext uri="{FF2B5EF4-FFF2-40B4-BE49-F238E27FC236}">
                  <a16:creationId xmlns:a16="http://schemas.microsoft.com/office/drawing/2014/main" id="{2D25E539-C5CC-4660-AECD-F71FD56FE0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3" y="2979"/>
              <a:ext cx="1255" cy="1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6571" name="Picture 12">
              <a:extLst>
                <a:ext uri="{FF2B5EF4-FFF2-40B4-BE49-F238E27FC236}">
                  <a16:creationId xmlns:a16="http://schemas.microsoft.com/office/drawing/2014/main" id="{F28C3A74-5BD5-4AA7-AACF-D37D341BCA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7" y="2976"/>
              <a:ext cx="1253" cy="1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sp>
        <p:nvSpPr>
          <p:cNvPr id="26629" name="Isosceles Triangle 6">
            <a:extLst>
              <a:ext uri="{FF2B5EF4-FFF2-40B4-BE49-F238E27FC236}">
                <a16:creationId xmlns:a16="http://schemas.microsoft.com/office/drawing/2014/main" id="{D2CDD811-8527-4269-A85C-F926FB9CC17B}"/>
              </a:ext>
            </a:extLst>
          </p:cNvPr>
          <p:cNvSpPr>
            <a:spLocks noChangeArrowheads="1"/>
          </p:cNvSpPr>
          <p:nvPr/>
        </p:nvSpPr>
        <p:spPr bwMode="auto">
          <a:xfrm>
            <a:off x="304800" y="5410200"/>
            <a:ext cx="1524000" cy="1295400"/>
          </a:xfrm>
          <a:prstGeom prst="triangle">
            <a:avLst>
              <a:gd name="adj" fmla="val 50000"/>
            </a:avLst>
          </a:prstGeom>
          <a:solidFill>
            <a:schemeClr val="accent1"/>
          </a:solidFill>
          <a:ln w="0" algn="ctr">
            <a:solidFill>
              <a:srgbClr val="000000"/>
            </a:solidFill>
            <a:round/>
            <a:headEnd/>
            <a:tailEnd/>
          </a:ln>
        </p:spPr>
        <p:txBody>
          <a:bodyPr/>
          <a:lstStyle/>
          <a:p>
            <a:pPr algn="ctr" eaLnBrk="1" fontAlgn="auto" hangingPunct="1">
              <a:spcBef>
                <a:spcPts val="0"/>
              </a:spcBef>
              <a:spcAft>
                <a:spcPts val="0"/>
              </a:spcAft>
              <a:defRPr/>
            </a:pPr>
            <a:endParaRPr lang="en-US" sz="1800" kern="0">
              <a:solidFill>
                <a:sysClr val="windowText" lastClr="000000"/>
              </a:solidFill>
            </a:endParaRPr>
          </a:p>
        </p:txBody>
      </p:sp>
      <p:sp>
        <p:nvSpPr>
          <p:cNvPr id="26630" name="Isosceles Triangle 7">
            <a:extLst>
              <a:ext uri="{FF2B5EF4-FFF2-40B4-BE49-F238E27FC236}">
                <a16:creationId xmlns:a16="http://schemas.microsoft.com/office/drawing/2014/main" id="{0A611618-E5E8-4B09-984F-858A5D989B23}"/>
              </a:ext>
            </a:extLst>
          </p:cNvPr>
          <p:cNvSpPr>
            <a:spLocks noChangeArrowheads="1"/>
          </p:cNvSpPr>
          <p:nvPr/>
        </p:nvSpPr>
        <p:spPr bwMode="auto">
          <a:xfrm>
            <a:off x="533400" y="6172200"/>
            <a:ext cx="609600" cy="533400"/>
          </a:xfrm>
          <a:prstGeom prst="triangle">
            <a:avLst>
              <a:gd name="adj" fmla="val 50000"/>
            </a:avLst>
          </a:prstGeom>
          <a:solidFill>
            <a:srgbClr val="FF0000"/>
          </a:solidFill>
          <a:ln w="0" algn="ctr">
            <a:solidFill>
              <a:srgbClr val="000000"/>
            </a:solidFill>
            <a:round/>
            <a:headEnd/>
            <a:tailEnd/>
          </a:ln>
        </p:spPr>
        <p:txBody>
          <a:bodyPr/>
          <a:lstStyle/>
          <a:p>
            <a:pPr algn="ctr" eaLnBrk="1" fontAlgn="auto" hangingPunct="1">
              <a:spcBef>
                <a:spcPts val="0"/>
              </a:spcBef>
              <a:spcAft>
                <a:spcPts val="0"/>
              </a:spcAft>
              <a:defRPr/>
            </a:pPr>
            <a:endParaRPr lang="en-US" sz="1800" kern="0">
              <a:solidFill>
                <a:sysClr val="windowText" lastClr="000000"/>
              </a:solidFill>
            </a:endParaRPr>
          </a:p>
        </p:txBody>
      </p:sp>
      <p:sp>
        <p:nvSpPr>
          <p:cNvPr id="26631" name="Isosceles Triangle 8">
            <a:extLst>
              <a:ext uri="{FF2B5EF4-FFF2-40B4-BE49-F238E27FC236}">
                <a16:creationId xmlns:a16="http://schemas.microsoft.com/office/drawing/2014/main" id="{73F0AADF-073F-4374-9D2D-BA0B04A449E3}"/>
              </a:ext>
            </a:extLst>
          </p:cNvPr>
          <p:cNvSpPr>
            <a:spLocks noChangeArrowheads="1"/>
          </p:cNvSpPr>
          <p:nvPr/>
        </p:nvSpPr>
        <p:spPr bwMode="auto">
          <a:xfrm>
            <a:off x="5181600" y="3952875"/>
            <a:ext cx="533400" cy="466725"/>
          </a:xfrm>
          <a:prstGeom prst="triangle">
            <a:avLst>
              <a:gd name="adj" fmla="val 50000"/>
            </a:avLst>
          </a:prstGeom>
          <a:solidFill>
            <a:srgbClr val="FF0000"/>
          </a:solidFill>
          <a:ln w="0" algn="ctr">
            <a:solidFill>
              <a:srgbClr val="000000"/>
            </a:solidFill>
            <a:round/>
            <a:headEnd/>
            <a:tailEnd/>
          </a:ln>
        </p:spPr>
        <p:txBody>
          <a:bodyPr/>
          <a:lstStyle/>
          <a:p>
            <a:pPr algn="ctr" eaLnBrk="1" fontAlgn="auto" hangingPunct="1">
              <a:spcBef>
                <a:spcPts val="0"/>
              </a:spcBef>
              <a:spcAft>
                <a:spcPts val="0"/>
              </a:spcAft>
              <a:defRPr/>
            </a:pPr>
            <a:endParaRPr lang="en-US" sz="1800" kern="0">
              <a:solidFill>
                <a:sysClr val="windowText" lastClr="000000"/>
              </a:solidFill>
            </a:endParaRPr>
          </a:p>
        </p:txBody>
      </p:sp>
      <p:sp>
        <p:nvSpPr>
          <p:cNvPr id="26632" name="Isosceles Triangle 9">
            <a:extLst>
              <a:ext uri="{FF2B5EF4-FFF2-40B4-BE49-F238E27FC236}">
                <a16:creationId xmlns:a16="http://schemas.microsoft.com/office/drawing/2014/main" id="{6C5D5F7F-58DC-4C76-A5EB-E1E2F219DC29}"/>
              </a:ext>
            </a:extLst>
          </p:cNvPr>
          <p:cNvSpPr>
            <a:spLocks noChangeArrowheads="1"/>
          </p:cNvSpPr>
          <p:nvPr/>
        </p:nvSpPr>
        <p:spPr bwMode="auto">
          <a:xfrm>
            <a:off x="7239000" y="3505200"/>
            <a:ext cx="1147763" cy="914400"/>
          </a:xfrm>
          <a:prstGeom prst="triangle">
            <a:avLst>
              <a:gd name="adj" fmla="val 50000"/>
            </a:avLst>
          </a:prstGeom>
          <a:solidFill>
            <a:schemeClr val="accent1"/>
          </a:solidFill>
          <a:ln w="0" algn="ctr">
            <a:solidFill>
              <a:srgbClr val="000000"/>
            </a:solidFill>
            <a:round/>
            <a:headEnd/>
            <a:tailEnd/>
          </a:ln>
        </p:spPr>
        <p:txBody>
          <a:bodyPr/>
          <a:lstStyle/>
          <a:p>
            <a:pPr algn="ctr" eaLnBrk="1" fontAlgn="auto" hangingPunct="1">
              <a:spcBef>
                <a:spcPts val="0"/>
              </a:spcBef>
              <a:spcAft>
                <a:spcPts val="0"/>
              </a:spcAft>
              <a:defRPr/>
            </a:pPr>
            <a:endParaRPr lang="en-US" sz="1800" kern="0">
              <a:solidFill>
                <a:sysClr val="windowText" lastClr="000000"/>
              </a:solidFill>
            </a:endParaRPr>
          </a:p>
        </p:txBody>
      </p:sp>
      <p:pic>
        <p:nvPicPr>
          <p:cNvPr id="66569" name="Picture 2">
            <a:extLst>
              <a:ext uri="{FF2B5EF4-FFF2-40B4-BE49-F238E27FC236}">
                <a16:creationId xmlns:a16="http://schemas.microsoft.com/office/drawing/2014/main" id="{E2B2EB27-1B9F-492C-AE25-9B8210B3A4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757483">
            <a:off x="5037370" y="2135668"/>
            <a:ext cx="415612" cy="678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74F86550-A9E1-4478-8AD6-A6AC300200BC}"/>
              </a:ext>
            </a:extLst>
          </p:cNvPr>
          <p:cNvSpPr txBox="1"/>
          <p:nvPr/>
        </p:nvSpPr>
        <p:spPr>
          <a:xfrm>
            <a:off x="6797175" y="4463405"/>
            <a:ext cx="2438400" cy="461665"/>
          </a:xfrm>
          <a:prstGeom prst="rect">
            <a:avLst/>
          </a:prstGeom>
          <a:noFill/>
        </p:spPr>
        <p:txBody>
          <a:bodyPr wrap="square">
            <a:spAutoFit/>
          </a:bodyPr>
          <a:lstStyle/>
          <a:p>
            <a:r>
              <a:rPr lang="en-US" dirty="0">
                <a:solidFill>
                  <a:srgbClr val="FFFF00"/>
                </a:solidFill>
              </a:rPr>
              <a:t>Spiral Orb Web</a:t>
            </a:r>
          </a:p>
        </p:txBody>
      </p:sp>
      <p:sp>
        <p:nvSpPr>
          <p:cNvPr id="15" name="TextBox 14">
            <a:extLst>
              <a:ext uri="{FF2B5EF4-FFF2-40B4-BE49-F238E27FC236}">
                <a16:creationId xmlns:a16="http://schemas.microsoft.com/office/drawing/2014/main" id="{D7536892-A5DE-48C7-BA83-F2810A25A00A}"/>
              </a:ext>
            </a:extLst>
          </p:cNvPr>
          <p:cNvSpPr txBox="1"/>
          <p:nvPr/>
        </p:nvSpPr>
        <p:spPr>
          <a:xfrm>
            <a:off x="4394201" y="4484572"/>
            <a:ext cx="4652432" cy="461665"/>
          </a:xfrm>
          <a:prstGeom prst="rect">
            <a:avLst/>
          </a:prstGeom>
          <a:noFill/>
        </p:spPr>
        <p:txBody>
          <a:bodyPr wrap="square">
            <a:spAutoFit/>
          </a:bodyPr>
          <a:lstStyle/>
          <a:p>
            <a:r>
              <a:rPr lang="en-US" dirty="0">
                <a:solidFill>
                  <a:srgbClr val="FFFF00"/>
                </a:solidFill>
              </a:rPr>
              <a:t>Tangle Webs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9">
            <a:extLst>
              <a:ext uri="{FF2B5EF4-FFF2-40B4-BE49-F238E27FC236}">
                <a16:creationId xmlns:a16="http://schemas.microsoft.com/office/drawing/2014/main" id="{46C66941-5A4E-423E-8FC8-B658F49DECE7}"/>
              </a:ext>
            </a:extLst>
          </p:cNvPr>
          <p:cNvSpPr>
            <a:spLocks noChangeArrowheads="1"/>
          </p:cNvSpPr>
          <p:nvPr/>
        </p:nvSpPr>
        <p:spPr bwMode="auto">
          <a:xfrm>
            <a:off x="558800" y="1073150"/>
            <a:ext cx="7870825" cy="3101975"/>
          </a:xfrm>
          <a:prstGeom prst="rect">
            <a:avLst/>
          </a:prstGeom>
          <a:solidFill>
            <a:schemeClr val="accent1"/>
          </a:solidFill>
          <a:ln w="9525">
            <a:solidFill>
              <a:schemeClr val="tx1"/>
            </a:solidFill>
            <a:miter lim="800000"/>
            <a:headEnd/>
            <a:tailEnd/>
          </a:ln>
          <a:effectLst>
            <a:outerShdw dist="107763" dir="8100000" algn="ctr" rotWithShape="0">
              <a:schemeClr val="bg2">
                <a:alpha val="50000"/>
              </a:schemeClr>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pic>
        <p:nvPicPr>
          <p:cNvPr id="68611" name="Picture 4">
            <a:extLst>
              <a:ext uri="{FF2B5EF4-FFF2-40B4-BE49-F238E27FC236}">
                <a16:creationId xmlns:a16="http://schemas.microsoft.com/office/drawing/2014/main" id="{5ABE9EE8-ABE7-4497-9654-73683359D9B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5488" y="1173163"/>
            <a:ext cx="7535862"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Rectangle 6">
            <a:extLst>
              <a:ext uri="{FF2B5EF4-FFF2-40B4-BE49-F238E27FC236}">
                <a16:creationId xmlns:a16="http://schemas.microsoft.com/office/drawing/2014/main" id="{9DDD4393-38A2-4EB4-9854-E0FF659B5B58}"/>
              </a:ext>
            </a:extLst>
          </p:cNvPr>
          <p:cNvSpPr>
            <a:spLocks noChangeArrowheads="1"/>
          </p:cNvSpPr>
          <p:nvPr/>
        </p:nvSpPr>
        <p:spPr bwMode="auto">
          <a:xfrm>
            <a:off x="2082800" y="6629400"/>
            <a:ext cx="7061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900">
                <a:latin typeface="Arial" panose="020B0604020202020204" pitchFamily="34" charset="0"/>
              </a:rPr>
              <a:t>Gray, RD, Greenhill, SJ, &amp; Ross, RM (2007). The Pleasures and Perils of Darwinizing Culture (with phylogenies). Biological Theory, 2(4)</a:t>
            </a:r>
          </a:p>
        </p:txBody>
      </p:sp>
      <p:sp>
        <p:nvSpPr>
          <p:cNvPr id="68613" name="Rectangle 7">
            <a:extLst>
              <a:ext uri="{FF2B5EF4-FFF2-40B4-BE49-F238E27FC236}">
                <a16:creationId xmlns:a16="http://schemas.microsoft.com/office/drawing/2014/main" id="{0391C11A-0E6E-4E8E-A390-CF998918A6AA}"/>
              </a:ext>
            </a:extLst>
          </p:cNvPr>
          <p:cNvSpPr>
            <a:spLocks noChangeArrowheads="1"/>
          </p:cNvSpPr>
          <p:nvPr/>
        </p:nvSpPr>
        <p:spPr bwMode="auto">
          <a:xfrm>
            <a:off x="495300" y="4333875"/>
            <a:ext cx="787876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a:t>
            </a:r>
            <a:r>
              <a:rPr lang="en-US" altLang="en-US" sz="1600" i="1"/>
              <a:t>Canadian Football is historically derived from the ancestor of rugby, but today closely resembles the American versions of the game. In this branch of the tree geography has trumped deeper phylogenetic history</a:t>
            </a:r>
            <a:r>
              <a:rPr lang="en-US" altLang="en-US" sz="1400"/>
              <a:t>.”</a:t>
            </a:r>
          </a:p>
        </p:txBody>
      </p:sp>
      <p:sp>
        <p:nvSpPr>
          <p:cNvPr id="68614" name="Rectangle 8">
            <a:extLst>
              <a:ext uri="{FF2B5EF4-FFF2-40B4-BE49-F238E27FC236}">
                <a16:creationId xmlns:a16="http://schemas.microsoft.com/office/drawing/2014/main" id="{81CDF93A-E05F-4E8D-9180-DD74A8B77195}"/>
              </a:ext>
            </a:extLst>
          </p:cNvPr>
          <p:cNvSpPr>
            <a:spLocks noChangeArrowheads="1"/>
          </p:cNvSpPr>
          <p:nvPr/>
        </p:nvSpPr>
        <p:spPr bwMode="auto">
          <a:xfrm>
            <a:off x="403225" y="227013"/>
            <a:ext cx="83899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t>On trick to text the applicably of phylogenetic methods outside of biology is to test on datasets for which you know the right answer by other methods.  </a:t>
            </a:r>
          </a:p>
        </p:txBody>
      </p:sp>
      <p:sp>
        <p:nvSpPr>
          <p:cNvPr id="68615" name="Rectangle 10">
            <a:extLst>
              <a:ext uri="{FF2B5EF4-FFF2-40B4-BE49-F238E27FC236}">
                <a16:creationId xmlns:a16="http://schemas.microsoft.com/office/drawing/2014/main" id="{4012812E-399B-41F4-85C4-E96796D03467}"/>
              </a:ext>
            </a:extLst>
          </p:cNvPr>
          <p:cNvSpPr>
            <a:spLocks noChangeArrowheads="1"/>
          </p:cNvSpPr>
          <p:nvPr/>
        </p:nvSpPr>
        <p:spPr bwMode="auto">
          <a:xfrm>
            <a:off x="319088" y="5530850"/>
            <a:ext cx="83899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t>Here the results are very good, but not perfect.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a:extLst>
              <a:ext uri="{FF2B5EF4-FFF2-40B4-BE49-F238E27FC236}">
                <a16:creationId xmlns:a16="http://schemas.microsoft.com/office/drawing/2014/main" id="{A2224A7C-2952-42E2-9C89-0E4DA024E3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7027"/>
          <a:stretch>
            <a:fillRect/>
          </a:stretch>
        </p:blipFill>
        <p:spPr bwMode="auto">
          <a:xfrm>
            <a:off x="3471863" y="857250"/>
            <a:ext cx="567213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ight Triangle 8">
            <a:extLst>
              <a:ext uri="{FF2B5EF4-FFF2-40B4-BE49-F238E27FC236}">
                <a16:creationId xmlns:a16="http://schemas.microsoft.com/office/drawing/2014/main" id="{A64AAC85-7CE7-4A1A-A4FC-D35C9916FEF1}"/>
              </a:ext>
            </a:extLst>
          </p:cNvPr>
          <p:cNvSpPr/>
          <p:nvPr/>
        </p:nvSpPr>
        <p:spPr>
          <a:xfrm flipH="1" flipV="1">
            <a:off x="442913" y="857250"/>
            <a:ext cx="3392487" cy="17145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0182" name="TextBox 9">
            <a:extLst>
              <a:ext uri="{FF2B5EF4-FFF2-40B4-BE49-F238E27FC236}">
                <a16:creationId xmlns:a16="http://schemas.microsoft.com/office/drawing/2014/main" id="{2D4805BE-1BD0-4528-BD92-78CF9BF05BCC}"/>
              </a:ext>
            </a:extLst>
          </p:cNvPr>
          <p:cNvSpPr txBox="1">
            <a:spLocks noChangeArrowheads="1"/>
          </p:cNvSpPr>
          <p:nvPr/>
        </p:nvSpPr>
        <p:spPr bwMode="auto">
          <a:xfrm>
            <a:off x="26782" y="14985"/>
            <a:ext cx="708181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dirty="0"/>
              <a:t>Over my life, I have implicitly built a “clustering” of all countries.</a:t>
            </a:r>
          </a:p>
          <a:p>
            <a:pPr>
              <a:spcBef>
                <a:spcPct val="0"/>
              </a:spcBef>
              <a:buFontTx/>
              <a:buNone/>
            </a:pPr>
            <a:endParaRPr lang="en-US" altLang="en-US" sz="1800" dirty="0"/>
          </a:p>
          <a:p>
            <a:pPr>
              <a:spcBef>
                <a:spcPct val="0"/>
              </a:spcBef>
              <a:buFontTx/>
              <a:buNone/>
            </a:pPr>
            <a:r>
              <a:rPr lang="en-US" altLang="en-US" sz="1800" dirty="0"/>
              <a:t>Because of physical/political geography, this clustering has a tree structure.</a:t>
            </a:r>
          </a:p>
          <a:p>
            <a:pPr>
              <a:spcBef>
                <a:spcPct val="0"/>
              </a:spcBef>
              <a:buFontTx/>
              <a:buNone/>
            </a:pPr>
            <a:endParaRPr lang="en-US" altLang="en-US" sz="1800" dirty="0"/>
          </a:p>
          <a:p>
            <a:pPr>
              <a:spcBef>
                <a:spcPct val="0"/>
              </a:spcBef>
              <a:buFontTx/>
              <a:buNone/>
            </a:pPr>
            <a:r>
              <a:rPr lang="en-US" altLang="en-US" sz="1800" dirty="0"/>
              <a:t> </a:t>
            </a:r>
          </a:p>
        </p:txBody>
      </p:sp>
      <p:sp>
        <p:nvSpPr>
          <p:cNvPr id="13" name="TextBox 12">
            <a:extLst>
              <a:ext uri="{FF2B5EF4-FFF2-40B4-BE49-F238E27FC236}">
                <a16:creationId xmlns:a16="http://schemas.microsoft.com/office/drawing/2014/main" id="{A4C0E841-E2A8-4E84-B929-1906645EAE81}"/>
              </a:ext>
            </a:extLst>
          </p:cNvPr>
          <p:cNvSpPr txBox="1"/>
          <p:nvPr/>
        </p:nvSpPr>
        <p:spPr>
          <a:xfrm>
            <a:off x="-35607" y="1417588"/>
            <a:ext cx="4302807" cy="5139869"/>
          </a:xfrm>
          <a:prstGeom prst="rect">
            <a:avLst/>
          </a:prstGeom>
          <a:noFill/>
        </p:spPr>
        <p:txBody>
          <a:bodyPr wrap="square">
            <a:spAutoFit/>
          </a:bodyPr>
          <a:lstStyle/>
          <a:p>
            <a:pPr marL="285750" indent="-285750">
              <a:spcBef>
                <a:spcPct val="0"/>
              </a:spcBef>
              <a:buFont typeface="Arial" panose="020B0604020202020204" pitchFamily="34" charset="0"/>
              <a:buChar char="•"/>
            </a:pPr>
            <a:r>
              <a:rPr lang="en-US" altLang="en-US" sz="1600" dirty="0"/>
              <a:t>The root is planet Earth.</a:t>
            </a:r>
          </a:p>
          <a:p>
            <a:pPr marL="285750" indent="-285750">
              <a:spcBef>
                <a:spcPct val="0"/>
              </a:spcBef>
              <a:buFont typeface="Arial" panose="020B0604020202020204" pitchFamily="34" charset="0"/>
              <a:buChar char="•"/>
            </a:pPr>
            <a:r>
              <a:rPr lang="en-US" altLang="en-US" sz="1600" dirty="0"/>
              <a:t>The major subtrees tend to be </a:t>
            </a:r>
            <a:r>
              <a:rPr lang="en-US" altLang="en-US" sz="1600" i="1" dirty="0"/>
              <a:t>continents</a:t>
            </a:r>
            <a:r>
              <a:rPr lang="en-US" altLang="en-US" sz="1600" dirty="0"/>
              <a:t>.</a:t>
            </a:r>
          </a:p>
          <a:p>
            <a:pPr marL="285750" indent="-285750">
              <a:spcBef>
                <a:spcPct val="0"/>
              </a:spcBef>
              <a:buFont typeface="Arial" panose="020B0604020202020204" pitchFamily="34" charset="0"/>
              <a:buChar char="•"/>
            </a:pPr>
            <a:r>
              <a:rPr lang="en-US" altLang="en-US" sz="1600" dirty="0"/>
              <a:t>The next level down are </a:t>
            </a:r>
            <a:r>
              <a:rPr lang="en-US" altLang="en-US" sz="1600" i="1" dirty="0"/>
              <a:t>regions</a:t>
            </a:r>
            <a:r>
              <a:rPr lang="en-US" altLang="en-US" sz="1600" dirty="0"/>
              <a:t>, sometimes split by rivers or deserts. </a:t>
            </a:r>
          </a:p>
          <a:p>
            <a:pPr marL="285750" indent="-285750">
              <a:buFont typeface="Arial" panose="020B0604020202020204" pitchFamily="34" charset="0"/>
              <a:buChar char="•"/>
            </a:pPr>
            <a:r>
              <a:rPr lang="en-US" altLang="en-US" sz="1600" dirty="0"/>
              <a:t>The next level down are </a:t>
            </a:r>
            <a:r>
              <a:rPr lang="en-US" altLang="en-US" sz="1600" i="1" dirty="0"/>
              <a:t>countries.</a:t>
            </a:r>
          </a:p>
          <a:p>
            <a:pPr marL="285750" indent="-285750">
              <a:buFont typeface="Arial" panose="020B0604020202020204" pitchFamily="34" charset="0"/>
              <a:buChar char="•"/>
            </a:pPr>
            <a:r>
              <a:rPr lang="en-US" altLang="en-US" sz="1600" dirty="0"/>
              <a:t>The next level down are </a:t>
            </a:r>
            <a:r>
              <a:rPr lang="en-US" altLang="en-US" sz="1600" i="1" dirty="0"/>
              <a:t>counties/states.</a:t>
            </a:r>
          </a:p>
          <a:p>
            <a:pPr marL="285750" indent="-285750">
              <a:buFont typeface="Arial" panose="020B0604020202020204" pitchFamily="34" charset="0"/>
              <a:buChar char="•"/>
            </a:pPr>
            <a:r>
              <a:rPr lang="en-US" altLang="en-US" sz="1600" dirty="0"/>
              <a:t>The next level down…</a:t>
            </a:r>
          </a:p>
          <a:p>
            <a:endParaRPr lang="en-US" altLang="en-US" sz="1800" i="1" dirty="0"/>
          </a:p>
          <a:p>
            <a:endParaRPr lang="en-US" altLang="en-US" sz="1800" i="1" dirty="0"/>
          </a:p>
          <a:p>
            <a:r>
              <a:rPr lang="en-US" altLang="en-US" sz="1800" dirty="0"/>
              <a:t>Note: </a:t>
            </a:r>
          </a:p>
          <a:p>
            <a:endParaRPr lang="en-US" altLang="en-US" sz="1800" dirty="0"/>
          </a:p>
          <a:p>
            <a:r>
              <a:rPr lang="en-US" altLang="en-US" sz="1800" dirty="0"/>
              <a:t>I know some subtrees very well, mostly Europe and North America.</a:t>
            </a:r>
          </a:p>
          <a:p>
            <a:endParaRPr lang="en-US" altLang="en-US" sz="1800" dirty="0"/>
          </a:p>
          <a:p>
            <a:r>
              <a:rPr lang="en-US" altLang="en-US" sz="1800" dirty="0"/>
              <a:t>Other subtrees, such as Africa, Middle East, Asia, I know superficially.</a:t>
            </a:r>
          </a:p>
          <a:p>
            <a:endParaRPr lang="en-US" altLang="en-US" sz="1800" dirty="0"/>
          </a:p>
          <a:p>
            <a:r>
              <a:rPr lang="en-US" altLang="en-US" sz="1800" dirty="0"/>
              <a:t>Yet other subtrees, Caribbean, middle East etc., I know almost nothing about. </a:t>
            </a:r>
          </a:p>
        </p:txBody>
      </p:sp>
    </p:spTree>
    <p:extLst>
      <p:ext uri="{BB962C8B-B14F-4D97-AF65-F5344CB8AC3E}">
        <p14:creationId xmlns:p14="http://schemas.microsoft.com/office/powerpoint/2010/main" val="605191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4">
            <a:extLst>
              <a:ext uri="{FF2B5EF4-FFF2-40B4-BE49-F238E27FC236}">
                <a16:creationId xmlns:a16="http://schemas.microsoft.com/office/drawing/2014/main" id="{5663B0B0-96A1-4392-909F-E5F17E1094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8" y="0"/>
            <a:ext cx="8863012" cy="664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ne 1041">
            <a:extLst>
              <a:ext uri="{FF2B5EF4-FFF2-40B4-BE49-F238E27FC236}">
                <a16:creationId xmlns:a16="http://schemas.microsoft.com/office/drawing/2014/main" id="{CCDE6226-B4DF-4CA4-9471-70822FFE6139}"/>
              </a:ext>
            </a:extLst>
          </p:cNvPr>
          <p:cNvSpPr>
            <a:spLocks noChangeShapeType="1"/>
          </p:cNvSpPr>
          <p:nvPr/>
        </p:nvSpPr>
        <p:spPr bwMode="auto">
          <a:xfrm flipV="1">
            <a:off x="543560" y="5201920"/>
            <a:ext cx="0" cy="3048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 name="Line 1042">
            <a:extLst>
              <a:ext uri="{FF2B5EF4-FFF2-40B4-BE49-F238E27FC236}">
                <a16:creationId xmlns:a16="http://schemas.microsoft.com/office/drawing/2014/main" id="{81D7EE27-F540-42CD-BF64-3B12C44837B1}"/>
              </a:ext>
            </a:extLst>
          </p:cNvPr>
          <p:cNvSpPr>
            <a:spLocks noChangeShapeType="1"/>
          </p:cNvSpPr>
          <p:nvPr/>
        </p:nvSpPr>
        <p:spPr bwMode="auto">
          <a:xfrm flipV="1">
            <a:off x="1757045" y="5201920"/>
            <a:ext cx="0" cy="3048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 name="Line 1048">
            <a:extLst>
              <a:ext uri="{FF2B5EF4-FFF2-40B4-BE49-F238E27FC236}">
                <a16:creationId xmlns:a16="http://schemas.microsoft.com/office/drawing/2014/main" id="{7CF88971-8B1A-40A6-BF26-31EB10DA76C4}"/>
              </a:ext>
            </a:extLst>
          </p:cNvPr>
          <p:cNvSpPr>
            <a:spLocks noChangeShapeType="1"/>
          </p:cNvSpPr>
          <p:nvPr/>
        </p:nvSpPr>
        <p:spPr bwMode="auto">
          <a:xfrm rot="16200000" flipV="1">
            <a:off x="1150303" y="4595178"/>
            <a:ext cx="0" cy="1213485"/>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6" name="Picture 1057">
            <a:extLst>
              <a:ext uri="{FF2B5EF4-FFF2-40B4-BE49-F238E27FC236}">
                <a16:creationId xmlns:a16="http://schemas.microsoft.com/office/drawing/2014/main" id="{383A4F35-D52D-480A-A911-AAF48C042513}"/>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3160" y="5735320"/>
            <a:ext cx="87312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60">
            <a:extLst>
              <a:ext uri="{FF2B5EF4-FFF2-40B4-BE49-F238E27FC236}">
                <a16:creationId xmlns:a16="http://schemas.microsoft.com/office/drawing/2014/main" id="{CB884F0F-5B9C-4C65-9300-7F4F7E9707F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 y="5582920"/>
            <a:ext cx="976313"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1041">
            <a:extLst>
              <a:ext uri="{FF2B5EF4-FFF2-40B4-BE49-F238E27FC236}">
                <a16:creationId xmlns:a16="http://schemas.microsoft.com/office/drawing/2014/main" id="{A668573F-17D3-44BE-98E3-8E128E61F763}"/>
              </a:ext>
            </a:extLst>
          </p:cNvPr>
          <p:cNvSpPr>
            <a:spLocks noChangeShapeType="1"/>
          </p:cNvSpPr>
          <p:nvPr/>
        </p:nvSpPr>
        <p:spPr bwMode="auto">
          <a:xfrm flipV="1">
            <a:off x="1153160" y="4897120"/>
            <a:ext cx="0" cy="3048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a:extLst>
              <a:ext uri="{FF2B5EF4-FFF2-40B4-BE49-F238E27FC236}">
                <a16:creationId xmlns:a16="http://schemas.microsoft.com/office/drawing/2014/main" id="{96418A24-7818-4E69-9EBF-922B46CF7E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174"/>
          <a:stretch>
            <a:fillRect/>
          </a:stretch>
        </p:blipFill>
        <p:spPr bwMode="auto">
          <a:xfrm>
            <a:off x="152400" y="0"/>
            <a:ext cx="88407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3">
            <a:extLst>
              <a:ext uri="{FF2B5EF4-FFF2-40B4-BE49-F238E27FC236}">
                <a16:creationId xmlns:a16="http://schemas.microsoft.com/office/drawing/2014/main" id="{2DE87813-1E30-475F-BEE5-C085B06045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538" y="552450"/>
            <a:ext cx="8162925"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71683" name="Rectangle 5">
            <a:extLst>
              <a:ext uri="{FF2B5EF4-FFF2-40B4-BE49-F238E27FC236}">
                <a16:creationId xmlns:a16="http://schemas.microsoft.com/office/drawing/2014/main" id="{EE39E2EF-8195-47AF-B5A1-B5B662D843CD}"/>
              </a:ext>
            </a:extLst>
          </p:cNvPr>
          <p:cNvSpPr>
            <a:spLocks noChangeArrowheads="1"/>
          </p:cNvSpPr>
          <p:nvPr/>
        </p:nvSpPr>
        <p:spPr bwMode="auto">
          <a:xfrm>
            <a:off x="4962525" y="6396038"/>
            <a:ext cx="4181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t>http://000024.org/religions_tree/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2706" name="Picture 1026">
            <a:extLst>
              <a:ext uri="{FF2B5EF4-FFF2-40B4-BE49-F238E27FC236}">
                <a16:creationId xmlns:a16="http://schemas.microsoft.com/office/drawing/2014/main" id="{57172B9B-ABE3-4E5E-AC6A-887A585E92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0" y="442913"/>
            <a:ext cx="606742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Text Box 1027">
            <a:extLst>
              <a:ext uri="{FF2B5EF4-FFF2-40B4-BE49-F238E27FC236}">
                <a16:creationId xmlns:a16="http://schemas.microsoft.com/office/drawing/2014/main" id="{EE09FB98-511F-4B2D-B34D-D7080A31EE77}"/>
              </a:ext>
            </a:extLst>
          </p:cNvPr>
          <p:cNvSpPr txBox="1">
            <a:spLocks noChangeArrowheads="1"/>
          </p:cNvSpPr>
          <p:nvPr/>
        </p:nvSpPr>
        <p:spPr bwMode="auto">
          <a:xfrm>
            <a:off x="2381250" y="3679825"/>
            <a:ext cx="35988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b="1">
                <a:solidFill>
                  <a:srgbClr val="660066"/>
                </a:solidFill>
              </a:rPr>
              <a:t>Business &amp; Economy</a:t>
            </a:r>
          </a:p>
        </p:txBody>
      </p:sp>
      <p:sp>
        <p:nvSpPr>
          <p:cNvPr id="72708" name="Text Box 1028">
            <a:extLst>
              <a:ext uri="{FF2B5EF4-FFF2-40B4-BE49-F238E27FC236}">
                <a16:creationId xmlns:a16="http://schemas.microsoft.com/office/drawing/2014/main" id="{34E3A788-0B77-416B-99E1-0813BCBFE293}"/>
              </a:ext>
            </a:extLst>
          </p:cNvPr>
          <p:cNvSpPr txBox="1">
            <a:spLocks noChangeArrowheads="1"/>
          </p:cNvSpPr>
          <p:nvPr/>
        </p:nvSpPr>
        <p:spPr bwMode="auto">
          <a:xfrm>
            <a:off x="1303338" y="4932363"/>
            <a:ext cx="5946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1">
                <a:solidFill>
                  <a:srgbClr val="0000FF"/>
                </a:solidFill>
              </a:rPr>
              <a:t>B2B	Finance		Shopping	Jobs</a:t>
            </a:r>
          </a:p>
        </p:txBody>
      </p:sp>
      <p:sp>
        <p:nvSpPr>
          <p:cNvPr id="72709" name="Text Box 1029">
            <a:extLst>
              <a:ext uri="{FF2B5EF4-FFF2-40B4-BE49-F238E27FC236}">
                <a16:creationId xmlns:a16="http://schemas.microsoft.com/office/drawing/2014/main" id="{4E4E2ABB-9C5D-4106-B87A-77835FE4EB50}"/>
              </a:ext>
            </a:extLst>
          </p:cNvPr>
          <p:cNvSpPr txBox="1">
            <a:spLocks noChangeArrowheads="1"/>
          </p:cNvSpPr>
          <p:nvPr/>
        </p:nvSpPr>
        <p:spPr bwMode="auto">
          <a:xfrm>
            <a:off x="330200" y="5965825"/>
            <a:ext cx="85931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solidFill>
                  <a:srgbClr val="0000FF"/>
                </a:solidFill>
              </a:rPr>
              <a:t>Aerospace Agriculture… 	Banking Bonds…	Animals Apparel	Career Workspace </a:t>
            </a:r>
          </a:p>
        </p:txBody>
      </p:sp>
      <p:sp>
        <p:nvSpPr>
          <p:cNvPr id="72710" name="Line 1030">
            <a:extLst>
              <a:ext uri="{FF2B5EF4-FFF2-40B4-BE49-F238E27FC236}">
                <a16:creationId xmlns:a16="http://schemas.microsoft.com/office/drawing/2014/main" id="{12142A4C-3F46-45C7-A60A-67631D1B2F6A}"/>
              </a:ext>
            </a:extLst>
          </p:cNvPr>
          <p:cNvSpPr>
            <a:spLocks noChangeShapeType="1"/>
          </p:cNvSpPr>
          <p:nvPr/>
        </p:nvSpPr>
        <p:spPr bwMode="auto">
          <a:xfrm flipH="1">
            <a:off x="1819275" y="4159250"/>
            <a:ext cx="1003300" cy="746125"/>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11" name="Line 1031">
            <a:extLst>
              <a:ext uri="{FF2B5EF4-FFF2-40B4-BE49-F238E27FC236}">
                <a16:creationId xmlns:a16="http://schemas.microsoft.com/office/drawing/2014/main" id="{CCBA10C1-ECF9-4FFF-95D3-C6525C695C0E}"/>
              </a:ext>
            </a:extLst>
          </p:cNvPr>
          <p:cNvSpPr>
            <a:spLocks noChangeShapeType="1"/>
          </p:cNvSpPr>
          <p:nvPr/>
        </p:nvSpPr>
        <p:spPr bwMode="auto">
          <a:xfrm flipH="1">
            <a:off x="2892425" y="4167188"/>
            <a:ext cx="395288" cy="730250"/>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12" name="Line 1032">
            <a:extLst>
              <a:ext uri="{FF2B5EF4-FFF2-40B4-BE49-F238E27FC236}">
                <a16:creationId xmlns:a16="http://schemas.microsoft.com/office/drawing/2014/main" id="{AA4D351C-C05F-45FF-B3E4-026D94CB9A0D}"/>
              </a:ext>
            </a:extLst>
          </p:cNvPr>
          <p:cNvSpPr>
            <a:spLocks noChangeShapeType="1"/>
          </p:cNvSpPr>
          <p:nvPr/>
        </p:nvSpPr>
        <p:spPr bwMode="auto">
          <a:xfrm>
            <a:off x="4176713" y="4149725"/>
            <a:ext cx="385762" cy="809625"/>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13" name="Line 1033">
            <a:extLst>
              <a:ext uri="{FF2B5EF4-FFF2-40B4-BE49-F238E27FC236}">
                <a16:creationId xmlns:a16="http://schemas.microsoft.com/office/drawing/2014/main" id="{2290B9CE-E774-427E-BE2E-9460CCC71329}"/>
              </a:ext>
            </a:extLst>
          </p:cNvPr>
          <p:cNvSpPr>
            <a:spLocks noChangeShapeType="1"/>
          </p:cNvSpPr>
          <p:nvPr/>
        </p:nvSpPr>
        <p:spPr bwMode="auto">
          <a:xfrm>
            <a:off x="4967288" y="4149725"/>
            <a:ext cx="1038225" cy="792163"/>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14" name="Line 1034">
            <a:extLst>
              <a:ext uri="{FF2B5EF4-FFF2-40B4-BE49-F238E27FC236}">
                <a16:creationId xmlns:a16="http://schemas.microsoft.com/office/drawing/2014/main" id="{9E0112A0-45F5-4E4C-AA03-243E10F87F18}"/>
              </a:ext>
            </a:extLst>
          </p:cNvPr>
          <p:cNvSpPr>
            <a:spLocks noChangeShapeType="1"/>
          </p:cNvSpPr>
          <p:nvPr/>
        </p:nvSpPr>
        <p:spPr bwMode="auto">
          <a:xfrm flipH="1">
            <a:off x="904875" y="5302250"/>
            <a:ext cx="615950" cy="711200"/>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15" name="Line 1035">
            <a:extLst>
              <a:ext uri="{FF2B5EF4-FFF2-40B4-BE49-F238E27FC236}">
                <a16:creationId xmlns:a16="http://schemas.microsoft.com/office/drawing/2014/main" id="{FBAAD9D2-0B36-4385-8F7E-2DA8F24DDF0C}"/>
              </a:ext>
            </a:extLst>
          </p:cNvPr>
          <p:cNvSpPr>
            <a:spLocks noChangeShapeType="1"/>
          </p:cNvSpPr>
          <p:nvPr/>
        </p:nvSpPr>
        <p:spPr bwMode="auto">
          <a:xfrm>
            <a:off x="1670050" y="5310188"/>
            <a:ext cx="307975" cy="695325"/>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16" name="Line 1036">
            <a:extLst>
              <a:ext uri="{FF2B5EF4-FFF2-40B4-BE49-F238E27FC236}">
                <a16:creationId xmlns:a16="http://schemas.microsoft.com/office/drawing/2014/main" id="{DBC8857E-5979-40CE-9E0F-77E7B648969A}"/>
              </a:ext>
            </a:extLst>
          </p:cNvPr>
          <p:cNvSpPr>
            <a:spLocks noChangeShapeType="1"/>
          </p:cNvSpPr>
          <p:nvPr/>
        </p:nvSpPr>
        <p:spPr bwMode="auto">
          <a:xfrm>
            <a:off x="2847975" y="5302250"/>
            <a:ext cx="457200" cy="693738"/>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17" name="Line 1037">
            <a:extLst>
              <a:ext uri="{FF2B5EF4-FFF2-40B4-BE49-F238E27FC236}">
                <a16:creationId xmlns:a16="http://schemas.microsoft.com/office/drawing/2014/main" id="{E543C5A0-84C0-4215-925D-2AB8C11BD49C}"/>
              </a:ext>
            </a:extLst>
          </p:cNvPr>
          <p:cNvSpPr>
            <a:spLocks noChangeShapeType="1"/>
          </p:cNvSpPr>
          <p:nvPr/>
        </p:nvSpPr>
        <p:spPr bwMode="auto">
          <a:xfrm>
            <a:off x="3076575" y="5302250"/>
            <a:ext cx="1055688" cy="720725"/>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18" name="Line 1038">
            <a:extLst>
              <a:ext uri="{FF2B5EF4-FFF2-40B4-BE49-F238E27FC236}">
                <a16:creationId xmlns:a16="http://schemas.microsoft.com/office/drawing/2014/main" id="{6B845DFC-2A35-4192-BC40-A5383BAE2B36}"/>
              </a:ext>
            </a:extLst>
          </p:cNvPr>
          <p:cNvSpPr>
            <a:spLocks noChangeShapeType="1"/>
          </p:cNvSpPr>
          <p:nvPr/>
        </p:nvSpPr>
        <p:spPr bwMode="auto">
          <a:xfrm>
            <a:off x="4641850" y="5292725"/>
            <a:ext cx="571500" cy="720725"/>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19" name="Line 1039">
            <a:extLst>
              <a:ext uri="{FF2B5EF4-FFF2-40B4-BE49-F238E27FC236}">
                <a16:creationId xmlns:a16="http://schemas.microsoft.com/office/drawing/2014/main" id="{04B225F3-0A81-412D-A18D-26DD707E38A2}"/>
              </a:ext>
            </a:extLst>
          </p:cNvPr>
          <p:cNvSpPr>
            <a:spLocks noChangeShapeType="1"/>
          </p:cNvSpPr>
          <p:nvPr/>
        </p:nvSpPr>
        <p:spPr bwMode="auto">
          <a:xfrm>
            <a:off x="5143500" y="5354638"/>
            <a:ext cx="765175" cy="623887"/>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20" name="Line 1040">
            <a:extLst>
              <a:ext uri="{FF2B5EF4-FFF2-40B4-BE49-F238E27FC236}">
                <a16:creationId xmlns:a16="http://schemas.microsoft.com/office/drawing/2014/main" id="{76386EC9-FD7F-493F-B081-7CAA00C80E95}"/>
              </a:ext>
            </a:extLst>
          </p:cNvPr>
          <p:cNvSpPr>
            <a:spLocks noChangeShapeType="1"/>
          </p:cNvSpPr>
          <p:nvPr/>
        </p:nvSpPr>
        <p:spPr bwMode="auto">
          <a:xfrm>
            <a:off x="6224588" y="5275263"/>
            <a:ext cx="782637" cy="712787"/>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21" name="Line 1041">
            <a:extLst>
              <a:ext uri="{FF2B5EF4-FFF2-40B4-BE49-F238E27FC236}">
                <a16:creationId xmlns:a16="http://schemas.microsoft.com/office/drawing/2014/main" id="{23745CB8-CD93-4400-B21A-EBED18E708E0}"/>
              </a:ext>
            </a:extLst>
          </p:cNvPr>
          <p:cNvSpPr>
            <a:spLocks noChangeShapeType="1"/>
          </p:cNvSpPr>
          <p:nvPr/>
        </p:nvSpPr>
        <p:spPr bwMode="auto">
          <a:xfrm>
            <a:off x="6445250" y="5248275"/>
            <a:ext cx="1371600" cy="792163"/>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22" name="Line 1042">
            <a:extLst>
              <a:ext uri="{FF2B5EF4-FFF2-40B4-BE49-F238E27FC236}">
                <a16:creationId xmlns:a16="http://schemas.microsoft.com/office/drawing/2014/main" id="{AB8F15D5-B1F4-45B1-8AEC-628A840E6BE5}"/>
              </a:ext>
            </a:extLst>
          </p:cNvPr>
          <p:cNvSpPr>
            <a:spLocks noChangeShapeType="1"/>
          </p:cNvSpPr>
          <p:nvPr/>
        </p:nvSpPr>
        <p:spPr bwMode="auto">
          <a:xfrm flipH="1">
            <a:off x="352425" y="6259513"/>
            <a:ext cx="323850" cy="598487"/>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23" name="Line 1043">
            <a:extLst>
              <a:ext uri="{FF2B5EF4-FFF2-40B4-BE49-F238E27FC236}">
                <a16:creationId xmlns:a16="http://schemas.microsoft.com/office/drawing/2014/main" id="{E756F6E4-074F-47CE-BAD9-04231F5C80F2}"/>
              </a:ext>
            </a:extLst>
          </p:cNvPr>
          <p:cNvSpPr>
            <a:spLocks noChangeShapeType="1"/>
          </p:cNvSpPr>
          <p:nvPr/>
        </p:nvSpPr>
        <p:spPr bwMode="auto">
          <a:xfrm>
            <a:off x="1028700" y="6276975"/>
            <a:ext cx="298450" cy="581025"/>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24" name="Line 1044">
            <a:extLst>
              <a:ext uri="{FF2B5EF4-FFF2-40B4-BE49-F238E27FC236}">
                <a16:creationId xmlns:a16="http://schemas.microsoft.com/office/drawing/2014/main" id="{2DB35C5B-854F-47E0-A975-0D03CEBB4F88}"/>
              </a:ext>
            </a:extLst>
          </p:cNvPr>
          <p:cNvSpPr>
            <a:spLocks noChangeShapeType="1"/>
          </p:cNvSpPr>
          <p:nvPr/>
        </p:nvSpPr>
        <p:spPr bwMode="auto">
          <a:xfrm flipH="1">
            <a:off x="1670050" y="6259513"/>
            <a:ext cx="228600" cy="598487"/>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25" name="Line 1045">
            <a:extLst>
              <a:ext uri="{FF2B5EF4-FFF2-40B4-BE49-F238E27FC236}">
                <a16:creationId xmlns:a16="http://schemas.microsoft.com/office/drawing/2014/main" id="{81B63A18-FD4D-4BF4-B951-A947EAFCF144}"/>
              </a:ext>
            </a:extLst>
          </p:cNvPr>
          <p:cNvSpPr>
            <a:spLocks noChangeShapeType="1"/>
          </p:cNvSpPr>
          <p:nvPr/>
        </p:nvSpPr>
        <p:spPr bwMode="auto">
          <a:xfrm flipH="1">
            <a:off x="2047875" y="6242050"/>
            <a:ext cx="19050" cy="615950"/>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26" name="Line 1046">
            <a:extLst>
              <a:ext uri="{FF2B5EF4-FFF2-40B4-BE49-F238E27FC236}">
                <a16:creationId xmlns:a16="http://schemas.microsoft.com/office/drawing/2014/main" id="{DD28AD6F-3EBD-420A-9354-43B03C62A2CF}"/>
              </a:ext>
            </a:extLst>
          </p:cNvPr>
          <p:cNvSpPr>
            <a:spLocks noChangeShapeType="1"/>
          </p:cNvSpPr>
          <p:nvPr/>
        </p:nvSpPr>
        <p:spPr bwMode="auto">
          <a:xfrm>
            <a:off x="2295525" y="6251575"/>
            <a:ext cx="246063" cy="606425"/>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27" name="Line 1047">
            <a:extLst>
              <a:ext uri="{FF2B5EF4-FFF2-40B4-BE49-F238E27FC236}">
                <a16:creationId xmlns:a16="http://schemas.microsoft.com/office/drawing/2014/main" id="{6A4DB7D3-D588-4D83-B14C-9BDD8EF60851}"/>
              </a:ext>
            </a:extLst>
          </p:cNvPr>
          <p:cNvSpPr>
            <a:spLocks noChangeShapeType="1"/>
          </p:cNvSpPr>
          <p:nvPr/>
        </p:nvSpPr>
        <p:spPr bwMode="auto">
          <a:xfrm flipH="1">
            <a:off x="3130550" y="6269038"/>
            <a:ext cx="184150" cy="588962"/>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28" name="Line 1048">
            <a:extLst>
              <a:ext uri="{FF2B5EF4-FFF2-40B4-BE49-F238E27FC236}">
                <a16:creationId xmlns:a16="http://schemas.microsoft.com/office/drawing/2014/main" id="{1DE8D18E-BD16-4980-A06F-62506DDAED63}"/>
              </a:ext>
            </a:extLst>
          </p:cNvPr>
          <p:cNvSpPr>
            <a:spLocks noChangeShapeType="1"/>
          </p:cNvSpPr>
          <p:nvPr/>
        </p:nvSpPr>
        <p:spPr bwMode="auto">
          <a:xfrm>
            <a:off x="3498850" y="6276975"/>
            <a:ext cx="282575" cy="581025"/>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29" name="Line 1049">
            <a:extLst>
              <a:ext uri="{FF2B5EF4-FFF2-40B4-BE49-F238E27FC236}">
                <a16:creationId xmlns:a16="http://schemas.microsoft.com/office/drawing/2014/main" id="{456A0FF9-0302-4A39-BC57-5E9623383A64}"/>
              </a:ext>
            </a:extLst>
          </p:cNvPr>
          <p:cNvSpPr>
            <a:spLocks noChangeShapeType="1"/>
          </p:cNvSpPr>
          <p:nvPr/>
        </p:nvSpPr>
        <p:spPr bwMode="auto">
          <a:xfrm flipH="1">
            <a:off x="4044950" y="6251575"/>
            <a:ext cx="174625" cy="606425"/>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30" name="Line 1050">
            <a:extLst>
              <a:ext uri="{FF2B5EF4-FFF2-40B4-BE49-F238E27FC236}">
                <a16:creationId xmlns:a16="http://schemas.microsoft.com/office/drawing/2014/main" id="{28150566-7494-49EF-8AF1-041CE4300364}"/>
              </a:ext>
            </a:extLst>
          </p:cNvPr>
          <p:cNvSpPr>
            <a:spLocks noChangeShapeType="1"/>
          </p:cNvSpPr>
          <p:nvPr/>
        </p:nvSpPr>
        <p:spPr bwMode="auto">
          <a:xfrm>
            <a:off x="4387850" y="6251575"/>
            <a:ext cx="201613" cy="606425"/>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31" name="Line 1051">
            <a:extLst>
              <a:ext uri="{FF2B5EF4-FFF2-40B4-BE49-F238E27FC236}">
                <a16:creationId xmlns:a16="http://schemas.microsoft.com/office/drawing/2014/main" id="{DB9EF59B-5479-40E0-B967-7C4166A1BE51}"/>
              </a:ext>
            </a:extLst>
          </p:cNvPr>
          <p:cNvSpPr>
            <a:spLocks noChangeShapeType="1"/>
          </p:cNvSpPr>
          <p:nvPr/>
        </p:nvSpPr>
        <p:spPr bwMode="auto">
          <a:xfrm flipH="1">
            <a:off x="5019675" y="6242050"/>
            <a:ext cx="61913" cy="615950"/>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32" name="Line 1052">
            <a:extLst>
              <a:ext uri="{FF2B5EF4-FFF2-40B4-BE49-F238E27FC236}">
                <a16:creationId xmlns:a16="http://schemas.microsoft.com/office/drawing/2014/main" id="{F270EBDB-2548-41EF-BC32-65A8229F3323}"/>
              </a:ext>
            </a:extLst>
          </p:cNvPr>
          <p:cNvSpPr>
            <a:spLocks noChangeShapeType="1"/>
          </p:cNvSpPr>
          <p:nvPr/>
        </p:nvSpPr>
        <p:spPr bwMode="auto">
          <a:xfrm>
            <a:off x="5292725" y="6234113"/>
            <a:ext cx="52388" cy="623887"/>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33" name="Line 1053">
            <a:extLst>
              <a:ext uri="{FF2B5EF4-FFF2-40B4-BE49-F238E27FC236}">
                <a16:creationId xmlns:a16="http://schemas.microsoft.com/office/drawing/2014/main" id="{BF389FCC-659B-4C9E-8272-6A9991A1790D}"/>
              </a:ext>
            </a:extLst>
          </p:cNvPr>
          <p:cNvSpPr>
            <a:spLocks noChangeShapeType="1"/>
          </p:cNvSpPr>
          <p:nvPr/>
        </p:nvSpPr>
        <p:spPr bwMode="auto">
          <a:xfrm>
            <a:off x="5513388" y="6234113"/>
            <a:ext cx="149225" cy="623887"/>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34" name="Line 1054">
            <a:extLst>
              <a:ext uri="{FF2B5EF4-FFF2-40B4-BE49-F238E27FC236}">
                <a16:creationId xmlns:a16="http://schemas.microsoft.com/office/drawing/2014/main" id="{2DD24DAD-8772-4925-B38C-02C052420F2D}"/>
              </a:ext>
            </a:extLst>
          </p:cNvPr>
          <p:cNvSpPr>
            <a:spLocks noChangeShapeType="1"/>
          </p:cNvSpPr>
          <p:nvPr/>
        </p:nvSpPr>
        <p:spPr bwMode="auto">
          <a:xfrm flipH="1">
            <a:off x="5953125" y="6259513"/>
            <a:ext cx="114300" cy="598487"/>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35" name="Line 1055">
            <a:extLst>
              <a:ext uri="{FF2B5EF4-FFF2-40B4-BE49-F238E27FC236}">
                <a16:creationId xmlns:a16="http://schemas.microsoft.com/office/drawing/2014/main" id="{57373651-8A9E-4658-91C7-67D22BE18B5D}"/>
              </a:ext>
            </a:extLst>
          </p:cNvPr>
          <p:cNvSpPr>
            <a:spLocks noChangeShapeType="1"/>
          </p:cNvSpPr>
          <p:nvPr/>
        </p:nvSpPr>
        <p:spPr bwMode="auto">
          <a:xfrm>
            <a:off x="6207125" y="6234113"/>
            <a:ext cx="228600" cy="623887"/>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36" name="Line 1056">
            <a:extLst>
              <a:ext uri="{FF2B5EF4-FFF2-40B4-BE49-F238E27FC236}">
                <a16:creationId xmlns:a16="http://schemas.microsoft.com/office/drawing/2014/main" id="{AC8BDEA9-3311-4D34-9830-91FFD6BBDDA6}"/>
              </a:ext>
            </a:extLst>
          </p:cNvPr>
          <p:cNvSpPr>
            <a:spLocks noChangeShapeType="1"/>
          </p:cNvSpPr>
          <p:nvPr/>
        </p:nvSpPr>
        <p:spPr bwMode="auto">
          <a:xfrm flipH="1">
            <a:off x="6743700" y="6251575"/>
            <a:ext cx="149225" cy="606425"/>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37" name="Line 1057">
            <a:extLst>
              <a:ext uri="{FF2B5EF4-FFF2-40B4-BE49-F238E27FC236}">
                <a16:creationId xmlns:a16="http://schemas.microsoft.com/office/drawing/2014/main" id="{91AD2F42-58D2-46B7-B577-940193BE4E6A}"/>
              </a:ext>
            </a:extLst>
          </p:cNvPr>
          <p:cNvSpPr>
            <a:spLocks noChangeShapeType="1"/>
          </p:cNvSpPr>
          <p:nvPr/>
        </p:nvSpPr>
        <p:spPr bwMode="auto">
          <a:xfrm>
            <a:off x="7245350" y="6234113"/>
            <a:ext cx="228600" cy="623887"/>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38" name="Line 1058">
            <a:extLst>
              <a:ext uri="{FF2B5EF4-FFF2-40B4-BE49-F238E27FC236}">
                <a16:creationId xmlns:a16="http://schemas.microsoft.com/office/drawing/2014/main" id="{F37FF450-7EF5-40F7-9676-2674981BC682}"/>
              </a:ext>
            </a:extLst>
          </p:cNvPr>
          <p:cNvSpPr>
            <a:spLocks noChangeShapeType="1"/>
          </p:cNvSpPr>
          <p:nvPr/>
        </p:nvSpPr>
        <p:spPr bwMode="auto">
          <a:xfrm flipH="1">
            <a:off x="7745413" y="6251575"/>
            <a:ext cx="88900" cy="606425"/>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39" name="Line 1059">
            <a:extLst>
              <a:ext uri="{FF2B5EF4-FFF2-40B4-BE49-F238E27FC236}">
                <a16:creationId xmlns:a16="http://schemas.microsoft.com/office/drawing/2014/main" id="{94A293BE-48FB-4629-BC3B-9C6AB92E5FB3}"/>
              </a:ext>
            </a:extLst>
          </p:cNvPr>
          <p:cNvSpPr>
            <a:spLocks noChangeShapeType="1"/>
          </p:cNvSpPr>
          <p:nvPr/>
        </p:nvSpPr>
        <p:spPr bwMode="auto">
          <a:xfrm>
            <a:off x="8256588" y="6251575"/>
            <a:ext cx="192087" cy="606425"/>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40" name="Line 1060">
            <a:extLst>
              <a:ext uri="{FF2B5EF4-FFF2-40B4-BE49-F238E27FC236}">
                <a16:creationId xmlns:a16="http://schemas.microsoft.com/office/drawing/2014/main" id="{2A5F5F2C-DFE9-4AAE-8808-91D4108B681E}"/>
              </a:ext>
            </a:extLst>
          </p:cNvPr>
          <p:cNvSpPr>
            <a:spLocks noChangeShapeType="1"/>
          </p:cNvSpPr>
          <p:nvPr/>
        </p:nvSpPr>
        <p:spPr bwMode="auto">
          <a:xfrm flipH="1">
            <a:off x="4149725" y="2840038"/>
            <a:ext cx="1125538" cy="808037"/>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41" name="Text Box 1061">
            <a:extLst>
              <a:ext uri="{FF2B5EF4-FFF2-40B4-BE49-F238E27FC236}">
                <a16:creationId xmlns:a16="http://schemas.microsoft.com/office/drawing/2014/main" id="{FD941EB2-4397-4B6A-9AAA-D8BC5A24F036}"/>
              </a:ext>
            </a:extLst>
          </p:cNvPr>
          <p:cNvSpPr txBox="1">
            <a:spLocks noChangeArrowheads="1"/>
          </p:cNvSpPr>
          <p:nvPr/>
        </p:nvSpPr>
        <p:spPr bwMode="auto">
          <a:xfrm>
            <a:off x="158750" y="438150"/>
            <a:ext cx="2417763"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t>Note that hierarchies are commonly used to organize information, for example in a web portal.</a:t>
            </a:r>
          </a:p>
          <a:p>
            <a:pPr eaLnBrk="1" hangingPunct="1">
              <a:spcBef>
                <a:spcPct val="0"/>
              </a:spcBef>
              <a:buFontTx/>
              <a:buNone/>
            </a:pPr>
            <a:endParaRPr lang="en-US" altLang="en-US" sz="1600"/>
          </a:p>
          <a:p>
            <a:pPr eaLnBrk="1" hangingPunct="1">
              <a:spcBef>
                <a:spcPct val="0"/>
              </a:spcBef>
              <a:buFontTx/>
              <a:buNone/>
            </a:pPr>
            <a:r>
              <a:rPr lang="en-US" altLang="en-US" sz="1600"/>
              <a:t>Yahoo’s hierarchy is manually created, we will focus on automatic creation of hierarchies in data mining.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640BCCB9-FE8D-426A-A432-83886BB02F81}"/>
              </a:ext>
            </a:extLst>
          </p:cNvPr>
          <p:cNvSpPr>
            <a:spLocks noChangeArrowheads="1"/>
          </p:cNvSpPr>
          <p:nvPr/>
        </p:nvSpPr>
        <p:spPr bwMode="auto">
          <a:xfrm>
            <a:off x="501650" y="5624513"/>
            <a:ext cx="358775" cy="192087"/>
          </a:xfrm>
          <a:prstGeom prst="rect">
            <a:avLst/>
          </a:prstGeom>
          <a:noFill/>
          <a:ln w="444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3731" name="Rectangle 3">
            <a:extLst>
              <a:ext uri="{FF2B5EF4-FFF2-40B4-BE49-F238E27FC236}">
                <a16:creationId xmlns:a16="http://schemas.microsoft.com/office/drawing/2014/main" id="{0986AE03-4CF0-4B43-80E1-B03875A41AAE}"/>
              </a:ext>
            </a:extLst>
          </p:cNvPr>
          <p:cNvSpPr>
            <a:spLocks noChangeArrowheads="1"/>
          </p:cNvSpPr>
          <p:nvPr/>
        </p:nvSpPr>
        <p:spPr bwMode="auto">
          <a:xfrm>
            <a:off x="6207125" y="5624513"/>
            <a:ext cx="358775" cy="192087"/>
          </a:xfrm>
          <a:prstGeom prst="rect">
            <a:avLst/>
          </a:prstGeom>
          <a:noFill/>
          <a:ln w="444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3732" name="Freeform 4">
            <a:extLst>
              <a:ext uri="{FF2B5EF4-FFF2-40B4-BE49-F238E27FC236}">
                <a16:creationId xmlns:a16="http://schemas.microsoft.com/office/drawing/2014/main" id="{3FC7D849-73BC-46E6-AB79-8A5860029F3B}"/>
              </a:ext>
            </a:extLst>
          </p:cNvPr>
          <p:cNvSpPr>
            <a:spLocks/>
          </p:cNvSpPr>
          <p:nvPr/>
        </p:nvSpPr>
        <p:spPr bwMode="auto">
          <a:xfrm>
            <a:off x="6386513" y="5491163"/>
            <a:ext cx="523875" cy="325437"/>
          </a:xfrm>
          <a:custGeom>
            <a:avLst/>
            <a:gdLst>
              <a:gd name="T0" fmla="*/ 0 w 228"/>
              <a:gd name="T1" fmla="*/ 2147483646 h 162"/>
              <a:gd name="T2" fmla="*/ 0 w 228"/>
              <a:gd name="T3" fmla="*/ 0 h 162"/>
              <a:gd name="T4" fmla="*/ 2147483646 w 228"/>
              <a:gd name="T5" fmla="*/ 0 h 162"/>
              <a:gd name="T6" fmla="*/ 2147483646 w 228"/>
              <a:gd name="T7" fmla="*/ 2147483646 h 162"/>
              <a:gd name="T8" fmla="*/ 0 60000 65536"/>
              <a:gd name="T9" fmla="*/ 0 60000 65536"/>
              <a:gd name="T10" fmla="*/ 0 60000 65536"/>
              <a:gd name="T11" fmla="*/ 0 60000 65536"/>
              <a:gd name="T12" fmla="*/ 0 w 228"/>
              <a:gd name="T13" fmla="*/ 0 h 162"/>
              <a:gd name="T14" fmla="*/ 228 w 228"/>
              <a:gd name="T15" fmla="*/ 162 h 162"/>
            </a:gdLst>
            <a:ahLst/>
            <a:cxnLst>
              <a:cxn ang="T8">
                <a:pos x="T0" y="T1"/>
              </a:cxn>
              <a:cxn ang="T9">
                <a:pos x="T2" y="T3"/>
              </a:cxn>
              <a:cxn ang="T10">
                <a:pos x="T4" y="T5"/>
              </a:cxn>
              <a:cxn ang="T11">
                <a:pos x="T6" y="T7"/>
              </a:cxn>
            </a:cxnLst>
            <a:rect l="T12" t="T13" r="T14" b="T15"/>
            <a:pathLst>
              <a:path w="228" h="162">
                <a:moveTo>
                  <a:pt x="0" y="66"/>
                </a:moveTo>
                <a:lnTo>
                  <a:pt x="0" y="0"/>
                </a:lnTo>
                <a:lnTo>
                  <a:pt x="228" y="0"/>
                </a:lnTo>
                <a:lnTo>
                  <a:pt x="228" y="162"/>
                </a:lnTo>
              </a:path>
            </a:pathLst>
          </a:custGeom>
          <a:noFill/>
          <a:ln w="444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733" name="Rectangle 5">
            <a:extLst>
              <a:ext uri="{FF2B5EF4-FFF2-40B4-BE49-F238E27FC236}">
                <a16:creationId xmlns:a16="http://schemas.microsoft.com/office/drawing/2014/main" id="{3FCCFBE4-7B54-46E3-B324-393CEE68A507}"/>
              </a:ext>
            </a:extLst>
          </p:cNvPr>
          <p:cNvSpPr>
            <a:spLocks noChangeArrowheads="1"/>
          </p:cNvSpPr>
          <p:nvPr/>
        </p:nvSpPr>
        <p:spPr bwMode="auto">
          <a:xfrm>
            <a:off x="1217613" y="5443538"/>
            <a:ext cx="358775" cy="373062"/>
          </a:xfrm>
          <a:prstGeom prst="rect">
            <a:avLst/>
          </a:prstGeom>
          <a:noFill/>
          <a:ln w="444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3734" name="Rectangle 6">
            <a:extLst>
              <a:ext uri="{FF2B5EF4-FFF2-40B4-BE49-F238E27FC236}">
                <a16:creationId xmlns:a16="http://schemas.microsoft.com/office/drawing/2014/main" id="{87FADEC0-7EDF-4809-9D63-9519E4CE7A56}"/>
              </a:ext>
            </a:extLst>
          </p:cNvPr>
          <p:cNvSpPr>
            <a:spLocks noChangeArrowheads="1"/>
          </p:cNvSpPr>
          <p:nvPr/>
        </p:nvSpPr>
        <p:spPr bwMode="auto">
          <a:xfrm>
            <a:off x="2997200" y="5443538"/>
            <a:ext cx="357188" cy="373062"/>
          </a:xfrm>
          <a:prstGeom prst="rect">
            <a:avLst/>
          </a:prstGeom>
          <a:noFill/>
          <a:ln w="444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3735" name="Rectangle 7">
            <a:extLst>
              <a:ext uri="{FF2B5EF4-FFF2-40B4-BE49-F238E27FC236}">
                <a16:creationId xmlns:a16="http://schemas.microsoft.com/office/drawing/2014/main" id="{57096AFE-A7BA-432D-98E2-75C81814AB06}"/>
              </a:ext>
            </a:extLst>
          </p:cNvPr>
          <p:cNvSpPr>
            <a:spLocks noChangeArrowheads="1"/>
          </p:cNvSpPr>
          <p:nvPr/>
        </p:nvSpPr>
        <p:spPr bwMode="auto">
          <a:xfrm>
            <a:off x="2293938" y="5443538"/>
            <a:ext cx="344487" cy="373062"/>
          </a:xfrm>
          <a:prstGeom prst="rect">
            <a:avLst/>
          </a:prstGeom>
          <a:noFill/>
          <a:ln w="444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3736" name="Freeform 8">
            <a:extLst>
              <a:ext uri="{FF2B5EF4-FFF2-40B4-BE49-F238E27FC236}">
                <a16:creationId xmlns:a16="http://schemas.microsoft.com/office/drawing/2014/main" id="{8D8A08F6-22E4-4EB4-A2DF-64E520B5FCA9}"/>
              </a:ext>
            </a:extLst>
          </p:cNvPr>
          <p:cNvSpPr>
            <a:spLocks/>
          </p:cNvSpPr>
          <p:nvPr/>
        </p:nvSpPr>
        <p:spPr bwMode="auto">
          <a:xfrm>
            <a:off x="1397000" y="5311775"/>
            <a:ext cx="538163" cy="504825"/>
          </a:xfrm>
          <a:custGeom>
            <a:avLst/>
            <a:gdLst>
              <a:gd name="T0" fmla="*/ 0 w 234"/>
              <a:gd name="T1" fmla="*/ 2147483646 h 252"/>
              <a:gd name="T2" fmla="*/ 0 w 234"/>
              <a:gd name="T3" fmla="*/ 0 h 252"/>
              <a:gd name="T4" fmla="*/ 2147483646 w 234"/>
              <a:gd name="T5" fmla="*/ 0 h 252"/>
              <a:gd name="T6" fmla="*/ 2147483646 w 234"/>
              <a:gd name="T7" fmla="*/ 2147483646 h 252"/>
              <a:gd name="T8" fmla="*/ 0 60000 65536"/>
              <a:gd name="T9" fmla="*/ 0 60000 65536"/>
              <a:gd name="T10" fmla="*/ 0 60000 65536"/>
              <a:gd name="T11" fmla="*/ 0 60000 65536"/>
              <a:gd name="T12" fmla="*/ 0 w 234"/>
              <a:gd name="T13" fmla="*/ 0 h 252"/>
              <a:gd name="T14" fmla="*/ 234 w 234"/>
              <a:gd name="T15" fmla="*/ 252 h 252"/>
            </a:gdLst>
            <a:ahLst/>
            <a:cxnLst>
              <a:cxn ang="T8">
                <a:pos x="T0" y="T1"/>
              </a:cxn>
              <a:cxn ang="T9">
                <a:pos x="T2" y="T3"/>
              </a:cxn>
              <a:cxn ang="T10">
                <a:pos x="T4" y="T5"/>
              </a:cxn>
              <a:cxn ang="T11">
                <a:pos x="T6" y="T7"/>
              </a:cxn>
            </a:cxnLst>
            <a:rect l="T12" t="T13" r="T14" b="T15"/>
            <a:pathLst>
              <a:path w="234" h="252">
                <a:moveTo>
                  <a:pt x="0" y="66"/>
                </a:moveTo>
                <a:lnTo>
                  <a:pt x="0" y="0"/>
                </a:lnTo>
                <a:lnTo>
                  <a:pt x="234" y="0"/>
                </a:lnTo>
                <a:lnTo>
                  <a:pt x="234" y="252"/>
                </a:lnTo>
              </a:path>
            </a:pathLst>
          </a:custGeom>
          <a:noFill/>
          <a:ln w="444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737" name="Freeform 9">
            <a:extLst>
              <a:ext uri="{FF2B5EF4-FFF2-40B4-BE49-F238E27FC236}">
                <a16:creationId xmlns:a16="http://schemas.microsoft.com/office/drawing/2014/main" id="{252505EC-2166-48EA-A7C3-654455034E2C}"/>
              </a:ext>
            </a:extLst>
          </p:cNvPr>
          <p:cNvSpPr>
            <a:spLocks/>
          </p:cNvSpPr>
          <p:nvPr/>
        </p:nvSpPr>
        <p:spPr bwMode="auto">
          <a:xfrm>
            <a:off x="3175000" y="5311775"/>
            <a:ext cx="538163" cy="504825"/>
          </a:xfrm>
          <a:custGeom>
            <a:avLst/>
            <a:gdLst>
              <a:gd name="T0" fmla="*/ 0 w 234"/>
              <a:gd name="T1" fmla="*/ 2147483646 h 252"/>
              <a:gd name="T2" fmla="*/ 0 w 234"/>
              <a:gd name="T3" fmla="*/ 0 h 252"/>
              <a:gd name="T4" fmla="*/ 2147483646 w 234"/>
              <a:gd name="T5" fmla="*/ 0 h 252"/>
              <a:gd name="T6" fmla="*/ 2147483646 w 234"/>
              <a:gd name="T7" fmla="*/ 2147483646 h 252"/>
              <a:gd name="T8" fmla="*/ 0 60000 65536"/>
              <a:gd name="T9" fmla="*/ 0 60000 65536"/>
              <a:gd name="T10" fmla="*/ 0 60000 65536"/>
              <a:gd name="T11" fmla="*/ 0 60000 65536"/>
              <a:gd name="T12" fmla="*/ 0 w 234"/>
              <a:gd name="T13" fmla="*/ 0 h 252"/>
              <a:gd name="T14" fmla="*/ 234 w 234"/>
              <a:gd name="T15" fmla="*/ 252 h 252"/>
            </a:gdLst>
            <a:ahLst/>
            <a:cxnLst>
              <a:cxn ang="T8">
                <a:pos x="T0" y="T1"/>
              </a:cxn>
              <a:cxn ang="T9">
                <a:pos x="T2" y="T3"/>
              </a:cxn>
              <a:cxn ang="T10">
                <a:pos x="T4" y="T5"/>
              </a:cxn>
              <a:cxn ang="T11">
                <a:pos x="T6" y="T7"/>
              </a:cxn>
            </a:cxnLst>
            <a:rect l="T12" t="T13" r="T14" b="T15"/>
            <a:pathLst>
              <a:path w="234" h="252">
                <a:moveTo>
                  <a:pt x="0" y="66"/>
                </a:moveTo>
                <a:lnTo>
                  <a:pt x="0" y="0"/>
                </a:lnTo>
                <a:lnTo>
                  <a:pt x="234" y="0"/>
                </a:lnTo>
                <a:lnTo>
                  <a:pt x="234" y="252"/>
                </a:lnTo>
              </a:path>
            </a:pathLst>
          </a:custGeom>
          <a:noFill/>
          <a:ln w="444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738" name="Rectangle 10">
            <a:extLst>
              <a:ext uri="{FF2B5EF4-FFF2-40B4-BE49-F238E27FC236}">
                <a16:creationId xmlns:a16="http://schemas.microsoft.com/office/drawing/2014/main" id="{27B02753-C204-4687-88C2-6400088288EC}"/>
              </a:ext>
            </a:extLst>
          </p:cNvPr>
          <p:cNvSpPr>
            <a:spLocks noChangeArrowheads="1"/>
          </p:cNvSpPr>
          <p:nvPr/>
        </p:nvSpPr>
        <p:spPr bwMode="auto">
          <a:xfrm>
            <a:off x="4429125" y="5262563"/>
            <a:ext cx="346075" cy="554037"/>
          </a:xfrm>
          <a:prstGeom prst="rect">
            <a:avLst/>
          </a:prstGeom>
          <a:noFill/>
          <a:ln w="444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3739" name="Freeform 11">
            <a:extLst>
              <a:ext uri="{FF2B5EF4-FFF2-40B4-BE49-F238E27FC236}">
                <a16:creationId xmlns:a16="http://schemas.microsoft.com/office/drawing/2014/main" id="{420EBFBC-EA88-49AF-9490-B4FF9AC6F806}"/>
              </a:ext>
            </a:extLst>
          </p:cNvPr>
          <p:cNvSpPr>
            <a:spLocks/>
          </p:cNvSpPr>
          <p:nvPr/>
        </p:nvSpPr>
        <p:spPr bwMode="auto">
          <a:xfrm>
            <a:off x="5849938" y="5143500"/>
            <a:ext cx="798512" cy="673100"/>
          </a:xfrm>
          <a:custGeom>
            <a:avLst/>
            <a:gdLst>
              <a:gd name="T0" fmla="*/ 0 w 348"/>
              <a:gd name="T1" fmla="*/ 2147483646 h 336"/>
              <a:gd name="T2" fmla="*/ 0 w 348"/>
              <a:gd name="T3" fmla="*/ 0 h 336"/>
              <a:gd name="T4" fmla="*/ 2147483646 w 348"/>
              <a:gd name="T5" fmla="*/ 0 h 336"/>
              <a:gd name="T6" fmla="*/ 2147483646 w 348"/>
              <a:gd name="T7" fmla="*/ 2147483646 h 336"/>
              <a:gd name="T8" fmla="*/ 0 60000 65536"/>
              <a:gd name="T9" fmla="*/ 0 60000 65536"/>
              <a:gd name="T10" fmla="*/ 0 60000 65536"/>
              <a:gd name="T11" fmla="*/ 0 60000 65536"/>
              <a:gd name="T12" fmla="*/ 0 w 348"/>
              <a:gd name="T13" fmla="*/ 0 h 336"/>
              <a:gd name="T14" fmla="*/ 348 w 348"/>
              <a:gd name="T15" fmla="*/ 336 h 336"/>
            </a:gdLst>
            <a:ahLst/>
            <a:cxnLst>
              <a:cxn ang="T8">
                <a:pos x="T0" y="T1"/>
              </a:cxn>
              <a:cxn ang="T9">
                <a:pos x="T2" y="T3"/>
              </a:cxn>
              <a:cxn ang="T10">
                <a:pos x="T4" y="T5"/>
              </a:cxn>
              <a:cxn ang="T11">
                <a:pos x="T6" y="T7"/>
              </a:cxn>
            </a:cxnLst>
            <a:rect l="T12" t="T13" r="T14" b="T15"/>
            <a:pathLst>
              <a:path w="348" h="336">
                <a:moveTo>
                  <a:pt x="0" y="336"/>
                </a:moveTo>
                <a:lnTo>
                  <a:pt x="0" y="0"/>
                </a:lnTo>
                <a:lnTo>
                  <a:pt x="348" y="0"/>
                </a:lnTo>
                <a:lnTo>
                  <a:pt x="348" y="174"/>
                </a:lnTo>
              </a:path>
            </a:pathLst>
          </a:custGeom>
          <a:noFill/>
          <a:ln w="444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740" name="Freeform 12">
            <a:extLst>
              <a:ext uri="{FF2B5EF4-FFF2-40B4-BE49-F238E27FC236}">
                <a16:creationId xmlns:a16="http://schemas.microsoft.com/office/drawing/2014/main" id="{290DEA2A-9BA6-4B66-AEFC-F44E49B03D3A}"/>
              </a:ext>
            </a:extLst>
          </p:cNvPr>
          <p:cNvSpPr>
            <a:spLocks/>
          </p:cNvSpPr>
          <p:nvPr/>
        </p:nvSpPr>
        <p:spPr bwMode="auto">
          <a:xfrm>
            <a:off x="1658938" y="5119688"/>
            <a:ext cx="814387" cy="323850"/>
          </a:xfrm>
          <a:custGeom>
            <a:avLst/>
            <a:gdLst>
              <a:gd name="T0" fmla="*/ 0 w 354"/>
              <a:gd name="T1" fmla="*/ 2147483646 h 162"/>
              <a:gd name="T2" fmla="*/ 0 w 354"/>
              <a:gd name="T3" fmla="*/ 0 h 162"/>
              <a:gd name="T4" fmla="*/ 2147483646 w 354"/>
              <a:gd name="T5" fmla="*/ 0 h 162"/>
              <a:gd name="T6" fmla="*/ 2147483646 w 354"/>
              <a:gd name="T7" fmla="*/ 2147483646 h 162"/>
              <a:gd name="T8" fmla="*/ 0 60000 65536"/>
              <a:gd name="T9" fmla="*/ 0 60000 65536"/>
              <a:gd name="T10" fmla="*/ 0 60000 65536"/>
              <a:gd name="T11" fmla="*/ 0 60000 65536"/>
              <a:gd name="T12" fmla="*/ 0 w 354"/>
              <a:gd name="T13" fmla="*/ 0 h 162"/>
              <a:gd name="T14" fmla="*/ 354 w 354"/>
              <a:gd name="T15" fmla="*/ 162 h 162"/>
            </a:gdLst>
            <a:ahLst/>
            <a:cxnLst>
              <a:cxn ang="T8">
                <a:pos x="T0" y="T1"/>
              </a:cxn>
              <a:cxn ang="T9">
                <a:pos x="T2" y="T3"/>
              </a:cxn>
              <a:cxn ang="T10">
                <a:pos x="T4" y="T5"/>
              </a:cxn>
              <a:cxn ang="T11">
                <a:pos x="T6" y="T7"/>
              </a:cxn>
            </a:cxnLst>
            <a:rect l="T12" t="T13" r="T14" b="T15"/>
            <a:pathLst>
              <a:path w="354" h="162">
                <a:moveTo>
                  <a:pt x="0" y="96"/>
                </a:moveTo>
                <a:lnTo>
                  <a:pt x="0" y="0"/>
                </a:lnTo>
                <a:lnTo>
                  <a:pt x="354" y="0"/>
                </a:lnTo>
                <a:lnTo>
                  <a:pt x="354" y="162"/>
                </a:lnTo>
              </a:path>
            </a:pathLst>
          </a:custGeom>
          <a:noFill/>
          <a:ln w="444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741" name="Rectangle 13">
            <a:extLst>
              <a:ext uri="{FF2B5EF4-FFF2-40B4-BE49-F238E27FC236}">
                <a16:creationId xmlns:a16="http://schemas.microsoft.com/office/drawing/2014/main" id="{726F49E6-E75B-4573-B4A8-C9E4726016D2}"/>
              </a:ext>
            </a:extLst>
          </p:cNvPr>
          <p:cNvSpPr>
            <a:spLocks noChangeArrowheads="1"/>
          </p:cNvSpPr>
          <p:nvPr/>
        </p:nvSpPr>
        <p:spPr bwMode="auto">
          <a:xfrm>
            <a:off x="7627938" y="5083175"/>
            <a:ext cx="358775" cy="733425"/>
          </a:xfrm>
          <a:prstGeom prst="rect">
            <a:avLst/>
          </a:prstGeom>
          <a:noFill/>
          <a:ln w="444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3742" name="Rectangle 14">
            <a:extLst>
              <a:ext uri="{FF2B5EF4-FFF2-40B4-BE49-F238E27FC236}">
                <a16:creationId xmlns:a16="http://schemas.microsoft.com/office/drawing/2014/main" id="{E044A32A-A87F-4AB2-B7CF-1A6ACC7C95E7}"/>
              </a:ext>
            </a:extLst>
          </p:cNvPr>
          <p:cNvSpPr>
            <a:spLocks noChangeArrowheads="1"/>
          </p:cNvSpPr>
          <p:nvPr/>
        </p:nvSpPr>
        <p:spPr bwMode="auto">
          <a:xfrm>
            <a:off x="8343900" y="5083175"/>
            <a:ext cx="358775" cy="733425"/>
          </a:xfrm>
          <a:prstGeom prst="rect">
            <a:avLst/>
          </a:prstGeom>
          <a:noFill/>
          <a:ln w="444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3743" name="Rectangle 15">
            <a:extLst>
              <a:ext uri="{FF2B5EF4-FFF2-40B4-BE49-F238E27FC236}">
                <a16:creationId xmlns:a16="http://schemas.microsoft.com/office/drawing/2014/main" id="{E1F21FD7-8C6D-4F2F-89CF-4B297BCDE4CD}"/>
              </a:ext>
            </a:extLst>
          </p:cNvPr>
          <p:cNvSpPr>
            <a:spLocks noChangeArrowheads="1"/>
          </p:cNvSpPr>
          <p:nvPr/>
        </p:nvSpPr>
        <p:spPr bwMode="auto">
          <a:xfrm>
            <a:off x="5132388" y="5083175"/>
            <a:ext cx="358775" cy="733425"/>
          </a:xfrm>
          <a:prstGeom prst="rect">
            <a:avLst/>
          </a:prstGeom>
          <a:noFill/>
          <a:ln w="444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3744" name="Freeform 16">
            <a:extLst>
              <a:ext uri="{FF2B5EF4-FFF2-40B4-BE49-F238E27FC236}">
                <a16:creationId xmlns:a16="http://schemas.microsoft.com/office/drawing/2014/main" id="{A685F26A-DD7C-4E85-A91C-3786C47AAA7A}"/>
              </a:ext>
            </a:extLst>
          </p:cNvPr>
          <p:cNvSpPr>
            <a:spLocks/>
          </p:cNvSpPr>
          <p:nvPr/>
        </p:nvSpPr>
        <p:spPr bwMode="auto">
          <a:xfrm>
            <a:off x="3451225" y="4975225"/>
            <a:ext cx="620713" cy="841375"/>
          </a:xfrm>
          <a:custGeom>
            <a:avLst/>
            <a:gdLst>
              <a:gd name="T0" fmla="*/ 0 w 270"/>
              <a:gd name="T1" fmla="*/ 2147483646 h 420"/>
              <a:gd name="T2" fmla="*/ 0 w 270"/>
              <a:gd name="T3" fmla="*/ 0 h 420"/>
              <a:gd name="T4" fmla="*/ 2147483646 w 270"/>
              <a:gd name="T5" fmla="*/ 0 h 420"/>
              <a:gd name="T6" fmla="*/ 2147483646 w 270"/>
              <a:gd name="T7" fmla="*/ 2147483646 h 420"/>
              <a:gd name="T8" fmla="*/ 0 60000 65536"/>
              <a:gd name="T9" fmla="*/ 0 60000 65536"/>
              <a:gd name="T10" fmla="*/ 0 60000 65536"/>
              <a:gd name="T11" fmla="*/ 0 60000 65536"/>
              <a:gd name="T12" fmla="*/ 0 w 270"/>
              <a:gd name="T13" fmla="*/ 0 h 420"/>
              <a:gd name="T14" fmla="*/ 270 w 270"/>
              <a:gd name="T15" fmla="*/ 420 h 420"/>
            </a:gdLst>
            <a:ahLst/>
            <a:cxnLst>
              <a:cxn ang="T8">
                <a:pos x="T0" y="T1"/>
              </a:cxn>
              <a:cxn ang="T9">
                <a:pos x="T2" y="T3"/>
              </a:cxn>
              <a:cxn ang="T10">
                <a:pos x="T4" y="T5"/>
              </a:cxn>
              <a:cxn ang="T11">
                <a:pos x="T6" y="T7"/>
              </a:cxn>
            </a:cxnLst>
            <a:rect l="T12" t="T13" r="T14" b="T15"/>
            <a:pathLst>
              <a:path w="270" h="420">
                <a:moveTo>
                  <a:pt x="0" y="168"/>
                </a:moveTo>
                <a:lnTo>
                  <a:pt x="0" y="0"/>
                </a:lnTo>
                <a:lnTo>
                  <a:pt x="270" y="0"/>
                </a:lnTo>
                <a:lnTo>
                  <a:pt x="270" y="420"/>
                </a:lnTo>
              </a:path>
            </a:pathLst>
          </a:custGeom>
          <a:noFill/>
          <a:ln w="444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745" name="Freeform 17">
            <a:extLst>
              <a:ext uri="{FF2B5EF4-FFF2-40B4-BE49-F238E27FC236}">
                <a16:creationId xmlns:a16="http://schemas.microsoft.com/office/drawing/2014/main" id="{97ECD75F-9806-4322-85FC-460F495A3AB2}"/>
              </a:ext>
            </a:extLst>
          </p:cNvPr>
          <p:cNvSpPr>
            <a:spLocks/>
          </p:cNvSpPr>
          <p:nvPr/>
        </p:nvSpPr>
        <p:spPr bwMode="auto">
          <a:xfrm>
            <a:off x="681038" y="4865688"/>
            <a:ext cx="1377950" cy="758825"/>
          </a:xfrm>
          <a:custGeom>
            <a:avLst/>
            <a:gdLst>
              <a:gd name="T0" fmla="*/ 2147483646 w 600"/>
              <a:gd name="T1" fmla="*/ 2147483646 h 378"/>
              <a:gd name="T2" fmla="*/ 2147483646 w 600"/>
              <a:gd name="T3" fmla="*/ 0 h 378"/>
              <a:gd name="T4" fmla="*/ 0 w 600"/>
              <a:gd name="T5" fmla="*/ 0 h 378"/>
              <a:gd name="T6" fmla="*/ 0 w 600"/>
              <a:gd name="T7" fmla="*/ 2147483646 h 378"/>
              <a:gd name="T8" fmla="*/ 0 60000 65536"/>
              <a:gd name="T9" fmla="*/ 0 60000 65536"/>
              <a:gd name="T10" fmla="*/ 0 60000 65536"/>
              <a:gd name="T11" fmla="*/ 0 60000 65536"/>
              <a:gd name="T12" fmla="*/ 0 w 600"/>
              <a:gd name="T13" fmla="*/ 0 h 378"/>
              <a:gd name="T14" fmla="*/ 600 w 600"/>
              <a:gd name="T15" fmla="*/ 378 h 378"/>
            </a:gdLst>
            <a:ahLst/>
            <a:cxnLst>
              <a:cxn ang="T8">
                <a:pos x="T0" y="T1"/>
              </a:cxn>
              <a:cxn ang="T9">
                <a:pos x="T2" y="T3"/>
              </a:cxn>
              <a:cxn ang="T10">
                <a:pos x="T4" y="T5"/>
              </a:cxn>
              <a:cxn ang="T11">
                <a:pos x="T6" y="T7"/>
              </a:cxn>
            </a:cxnLst>
            <a:rect l="T12" t="T13" r="T14" b="T15"/>
            <a:pathLst>
              <a:path w="600" h="378">
                <a:moveTo>
                  <a:pt x="600" y="126"/>
                </a:moveTo>
                <a:lnTo>
                  <a:pt x="600" y="0"/>
                </a:lnTo>
                <a:lnTo>
                  <a:pt x="0" y="0"/>
                </a:lnTo>
                <a:lnTo>
                  <a:pt x="0" y="378"/>
                </a:lnTo>
              </a:path>
            </a:pathLst>
          </a:custGeom>
          <a:noFill/>
          <a:ln w="444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746" name="Freeform 18">
            <a:extLst>
              <a:ext uri="{FF2B5EF4-FFF2-40B4-BE49-F238E27FC236}">
                <a16:creationId xmlns:a16="http://schemas.microsoft.com/office/drawing/2014/main" id="{F376F620-F013-4D06-8873-E25FAF080F54}"/>
              </a:ext>
            </a:extLst>
          </p:cNvPr>
          <p:cNvSpPr>
            <a:spLocks/>
          </p:cNvSpPr>
          <p:nvPr/>
        </p:nvSpPr>
        <p:spPr bwMode="auto">
          <a:xfrm>
            <a:off x="4608513" y="4841875"/>
            <a:ext cx="703262" cy="420688"/>
          </a:xfrm>
          <a:custGeom>
            <a:avLst/>
            <a:gdLst>
              <a:gd name="T0" fmla="*/ 0 w 306"/>
              <a:gd name="T1" fmla="*/ 2147483646 h 210"/>
              <a:gd name="T2" fmla="*/ 0 w 306"/>
              <a:gd name="T3" fmla="*/ 0 h 210"/>
              <a:gd name="T4" fmla="*/ 2147483646 w 306"/>
              <a:gd name="T5" fmla="*/ 0 h 210"/>
              <a:gd name="T6" fmla="*/ 2147483646 w 306"/>
              <a:gd name="T7" fmla="*/ 2147483646 h 210"/>
              <a:gd name="T8" fmla="*/ 0 60000 65536"/>
              <a:gd name="T9" fmla="*/ 0 60000 65536"/>
              <a:gd name="T10" fmla="*/ 0 60000 65536"/>
              <a:gd name="T11" fmla="*/ 0 60000 65536"/>
              <a:gd name="T12" fmla="*/ 0 w 306"/>
              <a:gd name="T13" fmla="*/ 0 h 210"/>
              <a:gd name="T14" fmla="*/ 306 w 306"/>
              <a:gd name="T15" fmla="*/ 210 h 210"/>
            </a:gdLst>
            <a:ahLst/>
            <a:cxnLst>
              <a:cxn ang="T8">
                <a:pos x="T0" y="T1"/>
              </a:cxn>
              <a:cxn ang="T9">
                <a:pos x="T2" y="T3"/>
              </a:cxn>
              <a:cxn ang="T10">
                <a:pos x="T4" y="T5"/>
              </a:cxn>
              <a:cxn ang="T11">
                <a:pos x="T6" y="T7"/>
              </a:cxn>
            </a:cxnLst>
            <a:rect l="T12" t="T13" r="T14" b="T15"/>
            <a:pathLst>
              <a:path w="306" h="210">
                <a:moveTo>
                  <a:pt x="0" y="210"/>
                </a:moveTo>
                <a:lnTo>
                  <a:pt x="0" y="0"/>
                </a:lnTo>
                <a:lnTo>
                  <a:pt x="306" y="0"/>
                </a:lnTo>
                <a:lnTo>
                  <a:pt x="306" y="120"/>
                </a:lnTo>
              </a:path>
            </a:pathLst>
          </a:custGeom>
          <a:noFill/>
          <a:ln w="444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747" name="Rectangle 19">
            <a:extLst>
              <a:ext uri="{FF2B5EF4-FFF2-40B4-BE49-F238E27FC236}">
                <a16:creationId xmlns:a16="http://schemas.microsoft.com/office/drawing/2014/main" id="{E11E1817-589B-450C-B4A5-C219F63A4BFF}"/>
              </a:ext>
            </a:extLst>
          </p:cNvPr>
          <p:cNvSpPr>
            <a:spLocks noChangeArrowheads="1"/>
          </p:cNvSpPr>
          <p:nvPr/>
        </p:nvSpPr>
        <p:spPr bwMode="auto">
          <a:xfrm>
            <a:off x="7807325" y="4818063"/>
            <a:ext cx="715963" cy="265112"/>
          </a:xfrm>
          <a:prstGeom prst="rect">
            <a:avLst/>
          </a:prstGeom>
          <a:noFill/>
          <a:ln w="444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3748" name="Freeform 20">
            <a:extLst>
              <a:ext uri="{FF2B5EF4-FFF2-40B4-BE49-F238E27FC236}">
                <a16:creationId xmlns:a16="http://schemas.microsoft.com/office/drawing/2014/main" id="{C2A96805-82B8-477F-B90D-62DB82BA7E5E}"/>
              </a:ext>
            </a:extLst>
          </p:cNvPr>
          <p:cNvSpPr>
            <a:spLocks/>
          </p:cNvSpPr>
          <p:nvPr/>
        </p:nvSpPr>
        <p:spPr bwMode="auto">
          <a:xfrm>
            <a:off x="1370013" y="4770438"/>
            <a:ext cx="2384425" cy="204787"/>
          </a:xfrm>
          <a:custGeom>
            <a:avLst/>
            <a:gdLst>
              <a:gd name="T0" fmla="*/ 0 w 1038"/>
              <a:gd name="T1" fmla="*/ 2147483646 h 102"/>
              <a:gd name="T2" fmla="*/ 0 w 1038"/>
              <a:gd name="T3" fmla="*/ 0 h 102"/>
              <a:gd name="T4" fmla="*/ 2147483646 w 1038"/>
              <a:gd name="T5" fmla="*/ 0 h 102"/>
              <a:gd name="T6" fmla="*/ 2147483646 w 1038"/>
              <a:gd name="T7" fmla="*/ 2147483646 h 102"/>
              <a:gd name="T8" fmla="*/ 0 60000 65536"/>
              <a:gd name="T9" fmla="*/ 0 60000 65536"/>
              <a:gd name="T10" fmla="*/ 0 60000 65536"/>
              <a:gd name="T11" fmla="*/ 0 60000 65536"/>
              <a:gd name="T12" fmla="*/ 0 w 1038"/>
              <a:gd name="T13" fmla="*/ 0 h 102"/>
              <a:gd name="T14" fmla="*/ 1038 w 1038"/>
              <a:gd name="T15" fmla="*/ 102 h 102"/>
            </a:gdLst>
            <a:ahLst/>
            <a:cxnLst>
              <a:cxn ang="T8">
                <a:pos x="T0" y="T1"/>
              </a:cxn>
              <a:cxn ang="T9">
                <a:pos x="T2" y="T3"/>
              </a:cxn>
              <a:cxn ang="T10">
                <a:pos x="T4" y="T5"/>
              </a:cxn>
              <a:cxn ang="T11">
                <a:pos x="T6" y="T7"/>
              </a:cxn>
            </a:cxnLst>
            <a:rect l="T12" t="T13" r="T14" b="T15"/>
            <a:pathLst>
              <a:path w="1038" h="102">
                <a:moveTo>
                  <a:pt x="0" y="48"/>
                </a:moveTo>
                <a:lnTo>
                  <a:pt x="0" y="0"/>
                </a:lnTo>
                <a:lnTo>
                  <a:pt x="1038" y="0"/>
                </a:lnTo>
                <a:lnTo>
                  <a:pt x="1038" y="102"/>
                </a:lnTo>
              </a:path>
            </a:pathLst>
          </a:custGeom>
          <a:noFill/>
          <a:ln w="444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749" name="Freeform 21">
            <a:extLst>
              <a:ext uri="{FF2B5EF4-FFF2-40B4-BE49-F238E27FC236}">
                <a16:creationId xmlns:a16="http://schemas.microsoft.com/office/drawing/2014/main" id="{6C4720B1-FD66-4621-ABF2-B72C56D6C349}"/>
              </a:ext>
            </a:extLst>
          </p:cNvPr>
          <p:cNvSpPr>
            <a:spLocks/>
          </p:cNvSpPr>
          <p:nvPr/>
        </p:nvSpPr>
        <p:spPr bwMode="auto">
          <a:xfrm>
            <a:off x="7269163" y="4578350"/>
            <a:ext cx="895350" cy="1238250"/>
          </a:xfrm>
          <a:custGeom>
            <a:avLst/>
            <a:gdLst>
              <a:gd name="T0" fmla="*/ 0 w 390"/>
              <a:gd name="T1" fmla="*/ 2147483646 h 618"/>
              <a:gd name="T2" fmla="*/ 0 w 390"/>
              <a:gd name="T3" fmla="*/ 0 h 618"/>
              <a:gd name="T4" fmla="*/ 2147483646 w 390"/>
              <a:gd name="T5" fmla="*/ 0 h 618"/>
              <a:gd name="T6" fmla="*/ 2147483646 w 390"/>
              <a:gd name="T7" fmla="*/ 2147483646 h 618"/>
              <a:gd name="T8" fmla="*/ 0 60000 65536"/>
              <a:gd name="T9" fmla="*/ 0 60000 65536"/>
              <a:gd name="T10" fmla="*/ 0 60000 65536"/>
              <a:gd name="T11" fmla="*/ 0 60000 65536"/>
              <a:gd name="T12" fmla="*/ 0 w 390"/>
              <a:gd name="T13" fmla="*/ 0 h 618"/>
              <a:gd name="T14" fmla="*/ 390 w 390"/>
              <a:gd name="T15" fmla="*/ 618 h 618"/>
            </a:gdLst>
            <a:ahLst/>
            <a:cxnLst>
              <a:cxn ang="T8">
                <a:pos x="T0" y="T1"/>
              </a:cxn>
              <a:cxn ang="T9">
                <a:pos x="T2" y="T3"/>
              </a:cxn>
              <a:cxn ang="T10">
                <a:pos x="T4" y="T5"/>
              </a:cxn>
              <a:cxn ang="T11">
                <a:pos x="T6" y="T7"/>
              </a:cxn>
            </a:cxnLst>
            <a:rect l="T12" t="T13" r="T14" b="T15"/>
            <a:pathLst>
              <a:path w="390" h="618">
                <a:moveTo>
                  <a:pt x="0" y="618"/>
                </a:moveTo>
                <a:lnTo>
                  <a:pt x="0" y="0"/>
                </a:lnTo>
                <a:lnTo>
                  <a:pt x="390" y="0"/>
                </a:lnTo>
                <a:lnTo>
                  <a:pt x="390" y="120"/>
                </a:lnTo>
              </a:path>
            </a:pathLst>
          </a:custGeom>
          <a:noFill/>
          <a:ln w="444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750" name="Freeform 22">
            <a:extLst>
              <a:ext uri="{FF2B5EF4-FFF2-40B4-BE49-F238E27FC236}">
                <a16:creationId xmlns:a16="http://schemas.microsoft.com/office/drawing/2014/main" id="{94F64D4B-4C2B-4758-99CD-74BA96CB0D53}"/>
              </a:ext>
            </a:extLst>
          </p:cNvPr>
          <p:cNvSpPr>
            <a:spLocks/>
          </p:cNvSpPr>
          <p:nvPr/>
        </p:nvSpPr>
        <p:spPr bwMode="auto">
          <a:xfrm>
            <a:off x="6249988" y="4060825"/>
            <a:ext cx="1474787" cy="1082675"/>
          </a:xfrm>
          <a:custGeom>
            <a:avLst/>
            <a:gdLst>
              <a:gd name="T0" fmla="*/ 0 w 642"/>
              <a:gd name="T1" fmla="*/ 2147483646 h 540"/>
              <a:gd name="T2" fmla="*/ 0 w 642"/>
              <a:gd name="T3" fmla="*/ 0 h 540"/>
              <a:gd name="T4" fmla="*/ 2147483646 w 642"/>
              <a:gd name="T5" fmla="*/ 0 h 540"/>
              <a:gd name="T6" fmla="*/ 2147483646 w 642"/>
              <a:gd name="T7" fmla="*/ 2147483646 h 540"/>
              <a:gd name="T8" fmla="*/ 0 60000 65536"/>
              <a:gd name="T9" fmla="*/ 0 60000 65536"/>
              <a:gd name="T10" fmla="*/ 0 60000 65536"/>
              <a:gd name="T11" fmla="*/ 0 60000 65536"/>
              <a:gd name="T12" fmla="*/ 0 w 642"/>
              <a:gd name="T13" fmla="*/ 0 h 540"/>
              <a:gd name="T14" fmla="*/ 642 w 642"/>
              <a:gd name="T15" fmla="*/ 540 h 540"/>
            </a:gdLst>
            <a:ahLst/>
            <a:cxnLst>
              <a:cxn ang="T8">
                <a:pos x="T0" y="T1"/>
              </a:cxn>
              <a:cxn ang="T9">
                <a:pos x="T2" y="T3"/>
              </a:cxn>
              <a:cxn ang="T10">
                <a:pos x="T4" y="T5"/>
              </a:cxn>
              <a:cxn ang="T11">
                <a:pos x="T6" y="T7"/>
              </a:cxn>
            </a:cxnLst>
            <a:rect l="T12" t="T13" r="T14" b="T15"/>
            <a:pathLst>
              <a:path w="642" h="540">
                <a:moveTo>
                  <a:pt x="0" y="540"/>
                </a:moveTo>
                <a:lnTo>
                  <a:pt x="0" y="0"/>
                </a:lnTo>
                <a:lnTo>
                  <a:pt x="642" y="0"/>
                </a:lnTo>
                <a:lnTo>
                  <a:pt x="642" y="258"/>
                </a:lnTo>
              </a:path>
            </a:pathLst>
          </a:custGeom>
          <a:noFill/>
          <a:ln w="444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751" name="Freeform 23">
            <a:extLst>
              <a:ext uri="{FF2B5EF4-FFF2-40B4-BE49-F238E27FC236}">
                <a16:creationId xmlns:a16="http://schemas.microsoft.com/office/drawing/2014/main" id="{251712E9-8AD1-4787-BBDE-15C786448396}"/>
              </a:ext>
            </a:extLst>
          </p:cNvPr>
          <p:cNvSpPr>
            <a:spLocks/>
          </p:cNvSpPr>
          <p:nvPr/>
        </p:nvSpPr>
        <p:spPr bwMode="auto">
          <a:xfrm>
            <a:off x="2568575" y="3543300"/>
            <a:ext cx="2384425" cy="1298575"/>
          </a:xfrm>
          <a:custGeom>
            <a:avLst/>
            <a:gdLst>
              <a:gd name="T0" fmla="*/ 0 w 1038"/>
              <a:gd name="T1" fmla="*/ 2147483646 h 648"/>
              <a:gd name="T2" fmla="*/ 0 w 1038"/>
              <a:gd name="T3" fmla="*/ 0 h 648"/>
              <a:gd name="T4" fmla="*/ 2147483646 w 1038"/>
              <a:gd name="T5" fmla="*/ 0 h 648"/>
              <a:gd name="T6" fmla="*/ 2147483646 w 1038"/>
              <a:gd name="T7" fmla="*/ 2147483646 h 648"/>
              <a:gd name="T8" fmla="*/ 0 60000 65536"/>
              <a:gd name="T9" fmla="*/ 0 60000 65536"/>
              <a:gd name="T10" fmla="*/ 0 60000 65536"/>
              <a:gd name="T11" fmla="*/ 0 60000 65536"/>
              <a:gd name="T12" fmla="*/ 0 w 1038"/>
              <a:gd name="T13" fmla="*/ 0 h 648"/>
              <a:gd name="T14" fmla="*/ 1038 w 1038"/>
              <a:gd name="T15" fmla="*/ 648 h 648"/>
            </a:gdLst>
            <a:ahLst/>
            <a:cxnLst>
              <a:cxn ang="T8">
                <a:pos x="T0" y="T1"/>
              </a:cxn>
              <a:cxn ang="T9">
                <a:pos x="T2" y="T3"/>
              </a:cxn>
              <a:cxn ang="T10">
                <a:pos x="T4" y="T5"/>
              </a:cxn>
              <a:cxn ang="T11">
                <a:pos x="T6" y="T7"/>
              </a:cxn>
            </a:cxnLst>
            <a:rect l="T12" t="T13" r="T14" b="T15"/>
            <a:pathLst>
              <a:path w="1038" h="648">
                <a:moveTo>
                  <a:pt x="0" y="612"/>
                </a:moveTo>
                <a:lnTo>
                  <a:pt x="0" y="0"/>
                </a:lnTo>
                <a:lnTo>
                  <a:pt x="1038" y="0"/>
                </a:lnTo>
                <a:lnTo>
                  <a:pt x="1038" y="648"/>
                </a:lnTo>
              </a:path>
            </a:pathLst>
          </a:custGeom>
          <a:noFill/>
          <a:ln w="444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752" name="Freeform 24">
            <a:extLst>
              <a:ext uri="{FF2B5EF4-FFF2-40B4-BE49-F238E27FC236}">
                <a16:creationId xmlns:a16="http://schemas.microsoft.com/office/drawing/2014/main" id="{D5B42900-696C-4D62-B808-9B7ACDEFAD20}"/>
              </a:ext>
            </a:extLst>
          </p:cNvPr>
          <p:cNvSpPr>
            <a:spLocks/>
          </p:cNvSpPr>
          <p:nvPr/>
        </p:nvSpPr>
        <p:spPr bwMode="auto">
          <a:xfrm>
            <a:off x="3768725" y="1149350"/>
            <a:ext cx="3211513" cy="2911475"/>
          </a:xfrm>
          <a:custGeom>
            <a:avLst/>
            <a:gdLst>
              <a:gd name="T0" fmla="*/ 0 w 1398"/>
              <a:gd name="T1" fmla="*/ 2147483646 h 1452"/>
              <a:gd name="T2" fmla="*/ 0 w 1398"/>
              <a:gd name="T3" fmla="*/ 0 h 1452"/>
              <a:gd name="T4" fmla="*/ 2147483646 w 1398"/>
              <a:gd name="T5" fmla="*/ 0 h 1452"/>
              <a:gd name="T6" fmla="*/ 2147483646 w 1398"/>
              <a:gd name="T7" fmla="*/ 2147483646 h 1452"/>
              <a:gd name="T8" fmla="*/ 0 60000 65536"/>
              <a:gd name="T9" fmla="*/ 0 60000 65536"/>
              <a:gd name="T10" fmla="*/ 0 60000 65536"/>
              <a:gd name="T11" fmla="*/ 0 60000 65536"/>
              <a:gd name="T12" fmla="*/ 0 w 1398"/>
              <a:gd name="T13" fmla="*/ 0 h 1452"/>
              <a:gd name="T14" fmla="*/ 1398 w 1398"/>
              <a:gd name="T15" fmla="*/ 1452 h 1452"/>
            </a:gdLst>
            <a:ahLst/>
            <a:cxnLst>
              <a:cxn ang="T8">
                <a:pos x="T0" y="T1"/>
              </a:cxn>
              <a:cxn ang="T9">
                <a:pos x="T2" y="T3"/>
              </a:cxn>
              <a:cxn ang="T10">
                <a:pos x="T4" y="T5"/>
              </a:cxn>
              <a:cxn ang="T11">
                <a:pos x="T6" y="T7"/>
              </a:cxn>
            </a:cxnLst>
            <a:rect l="T12" t="T13" r="T14" b="T15"/>
            <a:pathLst>
              <a:path w="1398" h="1452">
                <a:moveTo>
                  <a:pt x="0" y="1194"/>
                </a:moveTo>
                <a:lnTo>
                  <a:pt x="0" y="0"/>
                </a:lnTo>
                <a:lnTo>
                  <a:pt x="1398" y="0"/>
                </a:lnTo>
                <a:lnTo>
                  <a:pt x="1398" y="1452"/>
                </a:lnTo>
              </a:path>
            </a:pathLst>
          </a:custGeom>
          <a:noFill/>
          <a:ln w="444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753" name="Rectangle 25">
            <a:extLst>
              <a:ext uri="{FF2B5EF4-FFF2-40B4-BE49-F238E27FC236}">
                <a16:creationId xmlns:a16="http://schemas.microsoft.com/office/drawing/2014/main" id="{83C5FDCD-41C8-4BA5-B007-E36A2E549B65}"/>
              </a:ext>
            </a:extLst>
          </p:cNvPr>
          <p:cNvSpPr>
            <a:spLocks noChangeArrowheads="1"/>
          </p:cNvSpPr>
          <p:nvPr/>
        </p:nvSpPr>
        <p:spPr bwMode="auto">
          <a:xfrm>
            <a:off x="8027988" y="5049838"/>
            <a:ext cx="284162" cy="93662"/>
          </a:xfrm>
          <a:prstGeom prst="rect">
            <a:avLst/>
          </a:prstGeom>
          <a:solidFill>
            <a:schemeClr val="bg1"/>
          </a:solidFill>
          <a:ln w="44450">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3754" name="Text Box 26">
            <a:extLst>
              <a:ext uri="{FF2B5EF4-FFF2-40B4-BE49-F238E27FC236}">
                <a16:creationId xmlns:a16="http://schemas.microsoft.com/office/drawing/2014/main" id="{FEB1DD95-8410-48AB-B7F1-06B1E304DCEC}"/>
              </a:ext>
            </a:extLst>
          </p:cNvPr>
          <p:cNvSpPr txBox="1">
            <a:spLocks noChangeArrowheads="1"/>
          </p:cNvSpPr>
          <p:nvPr/>
        </p:nvSpPr>
        <p:spPr bwMode="auto">
          <a:xfrm>
            <a:off x="149225" y="638175"/>
            <a:ext cx="36068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b="1">
                <a:cs typeface="Times New Roman" panose="02020603050405020304" pitchFamily="18" charset="0"/>
              </a:rPr>
              <a:t>Pedro</a:t>
            </a:r>
            <a:r>
              <a:rPr lang="en-US" altLang="en-US" sz="1800">
                <a:cs typeface="Times New Roman" panose="02020603050405020304" pitchFamily="18" charset="0"/>
              </a:rPr>
              <a:t>  </a:t>
            </a:r>
            <a:r>
              <a:rPr lang="en-US" altLang="en-US" sz="1800">
                <a:solidFill>
                  <a:schemeClr val="bg2"/>
                </a:solidFill>
                <a:cs typeface="Times New Roman" panose="02020603050405020304" pitchFamily="18" charset="0"/>
              </a:rPr>
              <a:t>(Portuguese)</a:t>
            </a:r>
          </a:p>
          <a:p>
            <a:pPr eaLnBrk="1" hangingPunct="1">
              <a:spcBef>
                <a:spcPct val="0"/>
              </a:spcBef>
              <a:buFontTx/>
              <a:buNone/>
            </a:pPr>
            <a:r>
              <a:rPr lang="en-US" altLang="en-US" sz="1200">
                <a:cs typeface="Times New Roman" panose="02020603050405020304" pitchFamily="18" charset="0"/>
              </a:rPr>
              <a:t>Petros (Greek), Peter  (English), Piotr  (Polish), Peadar (Irish), Pierre (French), Peder  (Danish), Peka (Hawaiian), Pietro (Italian), Piero (Italian Alternative), Petr (Czech), Pyotr (Russian)</a:t>
            </a:r>
          </a:p>
          <a:p>
            <a:pPr eaLnBrk="1" hangingPunct="1">
              <a:spcBef>
                <a:spcPct val="0"/>
              </a:spcBef>
              <a:buFontTx/>
              <a:buNone/>
            </a:pPr>
            <a:endParaRPr lang="en-US" altLang="en-US" sz="1200">
              <a:cs typeface="Times New Roman" panose="02020603050405020304" pitchFamily="18" charset="0"/>
            </a:endParaRPr>
          </a:p>
          <a:p>
            <a:pPr eaLnBrk="1" hangingPunct="1">
              <a:spcBef>
                <a:spcPct val="0"/>
              </a:spcBef>
              <a:buFontTx/>
              <a:buNone/>
            </a:pPr>
            <a:r>
              <a:rPr lang="en-US" altLang="en-US" sz="1800" b="1">
                <a:cs typeface="Times New Roman" panose="02020603050405020304" pitchFamily="18" charset="0"/>
              </a:rPr>
              <a:t>Cristovao</a:t>
            </a:r>
            <a:r>
              <a:rPr lang="en-US" altLang="en-US" sz="1800">
                <a:cs typeface="Times New Roman" panose="02020603050405020304" pitchFamily="18" charset="0"/>
              </a:rPr>
              <a:t> </a:t>
            </a:r>
            <a:r>
              <a:rPr lang="en-US" altLang="en-US" sz="1800">
                <a:solidFill>
                  <a:schemeClr val="bg2"/>
                </a:solidFill>
                <a:cs typeface="Times New Roman" panose="02020603050405020304" pitchFamily="18" charset="0"/>
              </a:rPr>
              <a:t>(Portuguese)</a:t>
            </a:r>
          </a:p>
          <a:p>
            <a:pPr eaLnBrk="1" hangingPunct="1">
              <a:spcBef>
                <a:spcPct val="0"/>
              </a:spcBef>
              <a:buFontTx/>
              <a:buNone/>
            </a:pPr>
            <a:r>
              <a:rPr lang="en-US" altLang="en-US" sz="1200">
                <a:cs typeface="Times New Roman" panose="02020603050405020304" pitchFamily="18" charset="0"/>
              </a:rPr>
              <a:t>Christoph (German), Christophe (French), Cristobal (Spanish), Cristoforo (Italian), Kristoffer (Scandinavian), Krystof (Czech), Christopher (English)</a:t>
            </a:r>
          </a:p>
          <a:p>
            <a:pPr eaLnBrk="1" hangingPunct="1">
              <a:spcBef>
                <a:spcPct val="0"/>
              </a:spcBef>
              <a:buFontTx/>
              <a:buNone/>
            </a:pPr>
            <a:endParaRPr lang="en-US" altLang="en-US" sz="1200">
              <a:cs typeface="Times New Roman" panose="02020603050405020304" pitchFamily="18" charset="0"/>
            </a:endParaRPr>
          </a:p>
          <a:p>
            <a:pPr eaLnBrk="1" hangingPunct="1">
              <a:spcBef>
                <a:spcPct val="0"/>
              </a:spcBef>
              <a:buFontTx/>
              <a:buNone/>
            </a:pPr>
            <a:endParaRPr lang="en-US" altLang="en-US" sz="1200">
              <a:cs typeface="Times New Roman" panose="02020603050405020304" pitchFamily="18" charset="0"/>
            </a:endParaRPr>
          </a:p>
          <a:p>
            <a:pPr eaLnBrk="1" hangingPunct="1">
              <a:spcBef>
                <a:spcPct val="0"/>
              </a:spcBef>
              <a:buFontTx/>
              <a:buNone/>
            </a:pPr>
            <a:r>
              <a:rPr lang="en-US" altLang="en-US" sz="1800" b="1">
                <a:cs typeface="Times New Roman" panose="02020603050405020304" pitchFamily="18" charset="0"/>
              </a:rPr>
              <a:t>Miguel</a:t>
            </a:r>
            <a:r>
              <a:rPr lang="en-US" altLang="en-US" sz="1800">
                <a:cs typeface="Times New Roman" panose="02020603050405020304" pitchFamily="18" charset="0"/>
              </a:rPr>
              <a:t> </a:t>
            </a:r>
            <a:r>
              <a:rPr lang="en-US" altLang="en-US" sz="1800">
                <a:solidFill>
                  <a:schemeClr val="bg2"/>
                </a:solidFill>
                <a:cs typeface="Times New Roman" panose="02020603050405020304" pitchFamily="18" charset="0"/>
              </a:rPr>
              <a:t>(Portuguese)</a:t>
            </a:r>
          </a:p>
          <a:p>
            <a:pPr eaLnBrk="1" hangingPunct="1">
              <a:spcBef>
                <a:spcPct val="0"/>
              </a:spcBef>
              <a:buFontTx/>
              <a:buNone/>
            </a:pPr>
            <a:r>
              <a:rPr lang="en-US" altLang="en-US" sz="1200">
                <a:cs typeface="Times New Roman" panose="02020603050405020304" pitchFamily="18" charset="0"/>
              </a:rPr>
              <a:t>Michalis (Greek), Michael (English), Mick (Irish!)</a:t>
            </a:r>
            <a:r>
              <a:rPr lang="en-US" altLang="en-US" sz="1200"/>
              <a:t> </a:t>
            </a:r>
          </a:p>
        </p:txBody>
      </p:sp>
      <p:sp>
        <p:nvSpPr>
          <p:cNvPr id="198683" name="Text Box 27">
            <a:extLst>
              <a:ext uri="{FF2B5EF4-FFF2-40B4-BE49-F238E27FC236}">
                <a16:creationId xmlns:a16="http://schemas.microsoft.com/office/drawing/2014/main" id="{7A46AEA8-36FA-42C3-A193-9A1C1D891D05}"/>
              </a:ext>
            </a:extLst>
          </p:cNvPr>
          <p:cNvSpPr txBox="1">
            <a:spLocks noChangeArrowheads="1"/>
          </p:cNvSpPr>
          <p:nvPr/>
        </p:nvSpPr>
        <p:spPr bwMode="auto">
          <a:xfrm>
            <a:off x="241300" y="182563"/>
            <a:ext cx="8902700" cy="457200"/>
          </a:xfrm>
          <a:prstGeom prst="rect">
            <a:avLst/>
          </a:prstGeom>
          <a:noFill/>
          <a:ln w="9525">
            <a:noFill/>
            <a:miter lim="800000"/>
            <a:headEnd/>
            <a:tailEnd/>
          </a:ln>
          <a:effectLst/>
        </p:spPr>
        <p:txBody>
          <a:bodyPr wrap="none">
            <a:spAutoFit/>
          </a:bodyPr>
          <a:lstStyle/>
          <a:p>
            <a:pPr eaLnBrk="1" hangingPunct="1">
              <a:defRPr/>
            </a:pPr>
            <a:r>
              <a:rPr lang="en-US">
                <a:effectLst>
                  <a:outerShdw blurRad="38100" dist="38100" dir="2700000" algn="tl">
                    <a:srgbClr val="C0C0C0"/>
                  </a:outerShdw>
                </a:effectLst>
                <a:cs typeface="Times New Roman" pitchFamily="18" charset="0"/>
              </a:rPr>
              <a:t>A Demonstration of Hierarchical Clustering using String Edit Distance </a:t>
            </a:r>
          </a:p>
        </p:txBody>
      </p:sp>
      <p:sp>
        <p:nvSpPr>
          <p:cNvPr id="73756" name="Rectangle 28">
            <a:extLst>
              <a:ext uri="{FF2B5EF4-FFF2-40B4-BE49-F238E27FC236}">
                <a16:creationId xmlns:a16="http://schemas.microsoft.com/office/drawing/2014/main" id="{80EEDFA0-1190-445A-9FE4-C0E955BAA68F}"/>
              </a:ext>
            </a:extLst>
          </p:cNvPr>
          <p:cNvSpPr>
            <a:spLocks noChangeArrowheads="1"/>
          </p:cNvSpPr>
          <p:nvPr/>
        </p:nvSpPr>
        <p:spPr bwMode="auto">
          <a:xfrm>
            <a:off x="0" y="5697538"/>
            <a:ext cx="9144000" cy="1160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3757" name="Rectangle 29">
            <a:extLst>
              <a:ext uri="{FF2B5EF4-FFF2-40B4-BE49-F238E27FC236}">
                <a16:creationId xmlns:a16="http://schemas.microsoft.com/office/drawing/2014/main" id="{3D89E3E6-3FD6-40DB-B51C-DE444A76738D}"/>
              </a:ext>
            </a:extLst>
          </p:cNvPr>
          <p:cNvSpPr>
            <a:spLocks noChangeArrowheads="1"/>
          </p:cNvSpPr>
          <p:nvPr/>
        </p:nvSpPr>
        <p:spPr bwMode="auto">
          <a:xfrm>
            <a:off x="336550" y="5780088"/>
            <a:ext cx="5726113" cy="144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3758" name="Rectangle 30">
            <a:extLst>
              <a:ext uri="{FF2B5EF4-FFF2-40B4-BE49-F238E27FC236}">
                <a16:creationId xmlns:a16="http://schemas.microsoft.com/office/drawing/2014/main" id="{787B145A-54F3-4CDD-9E8E-CA47156CE0E9}"/>
              </a:ext>
            </a:extLst>
          </p:cNvPr>
          <p:cNvSpPr>
            <a:spLocks noChangeArrowheads="1"/>
          </p:cNvSpPr>
          <p:nvPr/>
        </p:nvSpPr>
        <p:spPr bwMode="auto">
          <a:xfrm rot="-3934905">
            <a:off x="105569" y="5947569"/>
            <a:ext cx="6588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2400">
                <a:solidFill>
                  <a:srgbClr val="000000"/>
                </a:solidFill>
                <a:latin typeface="Helvetica" panose="020B0604020202020204" pitchFamily="34" charset="0"/>
              </a:rPr>
              <a:t> </a:t>
            </a:r>
            <a:r>
              <a:rPr lang="en-US" altLang="en-US" sz="1800"/>
              <a:t>Piotr</a:t>
            </a:r>
          </a:p>
        </p:txBody>
      </p:sp>
      <p:sp>
        <p:nvSpPr>
          <p:cNvPr id="73759" name="Rectangle 31">
            <a:extLst>
              <a:ext uri="{FF2B5EF4-FFF2-40B4-BE49-F238E27FC236}">
                <a16:creationId xmlns:a16="http://schemas.microsoft.com/office/drawing/2014/main" id="{F9558966-284D-4386-85E7-365402F196DF}"/>
              </a:ext>
            </a:extLst>
          </p:cNvPr>
          <p:cNvSpPr>
            <a:spLocks noChangeArrowheads="1"/>
          </p:cNvSpPr>
          <p:nvPr/>
        </p:nvSpPr>
        <p:spPr bwMode="auto">
          <a:xfrm rot="-3946978">
            <a:off x="427038" y="5976938"/>
            <a:ext cx="720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2400">
                <a:solidFill>
                  <a:srgbClr val="000000"/>
                </a:solidFill>
                <a:latin typeface="Helvetica" panose="020B0604020202020204" pitchFamily="34" charset="0"/>
              </a:rPr>
              <a:t> </a:t>
            </a:r>
            <a:r>
              <a:rPr lang="en-US" altLang="en-US" sz="1800"/>
              <a:t>Pyotr</a:t>
            </a:r>
          </a:p>
        </p:txBody>
      </p:sp>
      <p:sp>
        <p:nvSpPr>
          <p:cNvPr id="73760" name="Rectangle 32">
            <a:extLst>
              <a:ext uri="{FF2B5EF4-FFF2-40B4-BE49-F238E27FC236}">
                <a16:creationId xmlns:a16="http://schemas.microsoft.com/office/drawing/2014/main" id="{80ED6DA2-ADEC-4127-A897-542EE4C92F82}"/>
              </a:ext>
            </a:extLst>
          </p:cNvPr>
          <p:cNvSpPr>
            <a:spLocks noChangeArrowheads="1"/>
          </p:cNvSpPr>
          <p:nvPr/>
        </p:nvSpPr>
        <p:spPr bwMode="auto">
          <a:xfrm rot="-3928464">
            <a:off x="751682" y="6015831"/>
            <a:ext cx="8048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2400">
                <a:solidFill>
                  <a:srgbClr val="000000"/>
                </a:solidFill>
                <a:latin typeface="Helvetica" panose="020B0604020202020204" pitchFamily="34" charset="0"/>
              </a:rPr>
              <a:t> </a:t>
            </a:r>
            <a:r>
              <a:rPr lang="en-US" altLang="en-US" sz="1800"/>
              <a:t>Petros</a:t>
            </a:r>
          </a:p>
        </p:txBody>
      </p:sp>
      <p:sp>
        <p:nvSpPr>
          <p:cNvPr id="73761" name="Rectangle 33">
            <a:extLst>
              <a:ext uri="{FF2B5EF4-FFF2-40B4-BE49-F238E27FC236}">
                <a16:creationId xmlns:a16="http://schemas.microsoft.com/office/drawing/2014/main" id="{9A601E53-A00A-472C-914C-638D3D0DF842}"/>
              </a:ext>
            </a:extLst>
          </p:cNvPr>
          <p:cNvSpPr>
            <a:spLocks noChangeArrowheads="1"/>
          </p:cNvSpPr>
          <p:nvPr/>
        </p:nvSpPr>
        <p:spPr bwMode="auto">
          <a:xfrm rot="-3922811">
            <a:off x="1150144" y="6001544"/>
            <a:ext cx="7762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2400">
                <a:solidFill>
                  <a:srgbClr val="000000"/>
                </a:solidFill>
                <a:latin typeface="Helvetica" panose="020B0604020202020204" pitchFamily="34" charset="0"/>
              </a:rPr>
              <a:t> </a:t>
            </a:r>
            <a:r>
              <a:rPr lang="en-US" altLang="en-US" sz="1800"/>
              <a:t>Pietro</a:t>
            </a:r>
          </a:p>
        </p:txBody>
      </p:sp>
      <p:sp>
        <p:nvSpPr>
          <p:cNvPr id="73762" name="Rectangle 34">
            <a:extLst>
              <a:ext uri="{FF2B5EF4-FFF2-40B4-BE49-F238E27FC236}">
                <a16:creationId xmlns:a16="http://schemas.microsoft.com/office/drawing/2014/main" id="{0CD52BD1-A41D-4A46-B2DB-9781CB9F9692}"/>
              </a:ext>
            </a:extLst>
          </p:cNvPr>
          <p:cNvSpPr>
            <a:spLocks noChangeArrowheads="1"/>
          </p:cNvSpPr>
          <p:nvPr/>
        </p:nvSpPr>
        <p:spPr bwMode="auto">
          <a:xfrm rot="-3945962">
            <a:off x="1580356" y="5974557"/>
            <a:ext cx="6635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1800">
                <a:solidFill>
                  <a:srgbClr val="0000FF"/>
                </a:solidFill>
              </a:rPr>
              <a:t>Pedro</a:t>
            </a:r>
          </a:p>
        </p:txBody>
      </p:sp>
      <p:sp>
        <p:nvSpPr>
          <p:cNvPr id="73763" name="Rectangle 35">
            <a:extLst>
              <a:ext uri="{FF2B5EF4-FFF2-40B4-BE49-F238E27FC236}">
                <a16:creationId xmlns:a16="http://schemas.microsoft.com/office/drawing/2014/main" id="{0B27ED54-0C0E-43F6-8400-0DC818FD109E}"/>
              </a:ext>
            </a:extLst>
          </p:cNvPr>
          <p:cNvSpPr>
            <a:spLocks noChangeArrowheads="1"/>
          </p:cNvSpPr>
          <p:nvPr/>
        </p:nvSpPr>
        <p:spPr bwMode="auto">
          <a:xfrm rot="-3931340">
            <a:off x="1798638" y="6000750"/>
            <a:ext cx="7778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2400">
                <a:solidFill>
                  <a:srgbClr val="000000"/>
                </a:solidFill>
                <a:latin typeface="Helvetica" panose="020B0604020202020204" pitchFamily="34" charset="0"/>
              </a:rPr>
              <a:t> </a:t>
            </a:r>
            <a:r>
              <a:rPr lang="en-US" altLang="en-US" sz="1800"/>
              <a:t>Pierre</a:t>
            </a:r>
          </a:p>
        </p:txBody>
      </p:sp>
      <p:sp>
        <p:nvSpPr>
          <p:cNvPr id="73764" name="Rectangle 36">
            <a:extLst>
              <a:ext uri="{FF2B5EF4-FFF2-40B4-BE49-F238E27FC236}">
                <a16:creationId xmlns:a16="http://schemas.microsoft.com/office/drawing/2014/main" id="{E02C0476-8BA7-4240-ABED-20A55E8BBE62}"/>
              </a:ext>
            </a:extLst>
          </p:cNvPr>
          <p:cNvSpPr>
            <a:spLocks noChangeArrowheads="1"/>
          </p:cNvSpPr>
          <p:nvPr/>
        </p:nvSpPr>
        <p:spPr bwMode="auto">
          <a:xfrm rot="-3949083">
            <a:off x="2205832" y="5968206"/>
            <a:ext cx="7096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2400">
                <a:solidFill>
                  <a:srgbClr val="000000"/>
                </a:solidFill>
                <a:latin typeface="Helvetica" panose="020B0604020202020204" pitchFamily="34" charset="0"/>
              </a:rPr>
              <a:t> </a:t>
            </a:r>
            <a:r>
              <a:rPr lang="en-US" altLang="en-US" sz="1800"/>
              <a:t>Piero</a:t>
            </a:r>
          </a:p>
        </p:txBody>
      </p:sp>
      <p:sp>
        <p:nvSpPr>
          <p:cNvPr id="73765" name="Rectangle 37">
            <a:extLst>
              <a:ext uri="{FF2B5EF4-FFF2-40B4-BE49-F238E27FC236}">
                <a16:creationId xmlns:a16="http://schemas.microsoft.com/office/drawing/2014/main" id="{17D6C299-D830-40F2-8AF4-EFF218C5C46C}"/>
              </a:ext>
            </a:extLst>
          </p:cNvPr>
          <p:cNvSpPr>
            <a:spLocks noChangeArrowheads="1"/>
          </p:cNvSpPr>
          <p:nvPr/>
        </p:nvSpPr>
        <p:spPr bwMode="auto">
          <a:xfrm rot="-3950123">
            <a:off x="2568575" y="5964238"/>
            <a:ext cx="695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2400">
                <a:solidFill>
                  <a:srgbClr val="000000"/>
                </a:solidFill>
                <a:latin typeface="Helvetica" panose="020B0604020202020204" pitchFamily="34" charset="0"/>
              </a:rPr>
              <a:t> </a:t>
            </a:r>
            <a:r>
              <a:rPr lang="en-US" altLang="en-US" sz="1800"/>
              <a:t>Peter</a:t>
            </a:r>
          </a:p>
        </p:txBody>
      </p:sp>
      <p:sp>
        <p:nvSpPr>
          <p:cNvPr id="73766" name="Rectangle 38">
            <a:extLst>
              <a:ext uri="{FF2B5EF4-FFF2-40B4-BE49-F238E27FC236}">
                <a16:creationId xmlns:a16="http://schemas.microsoft.com/office/drawing/2014/main" id="{4939294C-604A-48DA-A505-E25000E958E6}"/>
              </a:ext>
            </a:extLst>
          </p:cNvPr>
          <p:cNvSpPr>
            <a:spLocks noChangeArrowheads="1"/>
          </p:cNvSpPr>
          <p:nvPr/>
        </p:nvSpPr>
        <p:spPr bwMode="auto">
          <a:xfrm rot="-3972130">
            <a:off x="2973388" y="5978525"/>
            <a:ext cx="5921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1800"/>
              <a:t>Peder</a:t>
            </a:r>
          </a:p>
        </p:txBody>
      </p:sp>
      <p:sp>
        <p:nvSpPr>
          <p:cNvPr id="73767" name="Rectangle 39">
            <a:extLst>
              <a:ext uri="{FF2B5EF4-FFF2-40B4-BE49-F238E27FC236}">
                <a16:creationId xmlns:a16="http://schemas.microsoft.com/office/drawing/2014/main" id="{85E0CDCA-1E9C-4BE8-B952-D027CB8D7549}"/>
              </a:ext>
            </a:extLst>
          </p:cNvPr>
          <p:cNvSpPr>
            <a:spLocks noChangeArrowheads="1"/>
          </p:cNvSpPr>
          <p:nvPr/>
        </p:nvSpPr>
        <p:spPr bwMode="auto">
          <a:xfrm rot="-3944043">
            <a:off x="3240088" y="5951537"/>
            <a:ext cx="6667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2400">
                <a:solidFill>
                  <a:srgbClr val="000000"/>
                </a:solidFill>
                <a:latin typeface="Helvetica" panose="020B0604020202020204" pitchFamily="34" charset="0"/>
              </a:rPr>
              <a:t> </a:t>
            </a:r>
            <a:r>
              <a:rPr lang="en-US" altLang="en-US" sz="1800"/>
              <a:t>Peka</a:t>
            </a:r>
          </a:p>
        </p:txBody>
      </p:sp>
      <p:sp>
        <p:nvSpPr>
          <p:cNvPr id="73768" name="Rectangle 40">
            <a:extLst>
              <a:ext uri="{FF2B5EF4-FFF2-40B4-BE49-F238E27FC236}">
                <a16:creationId xmlns:a16="http://schemas.microsoft.com/office/drawing/2014/main" id="{7D30AC75-0CD5-4D0D-9D7A-7137BFA258C5}"/>
              </a:ext>
            </a:extLst>
          </p:cNvPr>
          <p:cNvSpPr>
            <a:spLocks noChangeArrowheads="1"/>
          </p:cNvSpPr>
          <p:nvPr/>
        </p:nvSpPr>
        <p:spPr bwMode="auto">
          <a:xfrm rot="-3916392">
            <a:off x="3451225" y="6046788"/>
            <a:ext cx="8667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2400">
                <a:solidFill>
                  <a:srgbClr val="000000"/>
                </a:solidFill>
                <a:latin typeface="Helvetica" panose="020B0604020202020204" pitchFamily="34" charset="0"/>
              </a:rPr>
              <a:t> </a:t>
            </a:r>
            <a:r>
              <a:rPr lang="en-US" altLang="en-US" sz="1800"/>
              <a:t>Peadar</a:t>
            </a:r>
          </a:p>
        </p:txBody>
      </p:sp>
      <p:sp>
        <p:nvSpPr>
          <p:cNvPr id="73769" name="Rectangle 41">
            <a:extLst>
              <a:ext uri="{FF2B5EF4-FFF2-40B4-BE49-F238E27FC236}">
                <a16:creationId xmlns:a16="http://schemas.microsoft.com/office/drawing/2014/main" id="{41A311F6-1DC2-4F80-B15C-B4E9EE2083D3}"/>
              </a:ext>
            </a:extLst>
          </p:cNvPr>
          <p:cNvSpPr>
            <a:spLocks noChangeArrowheads="1"/>
          </p:cNvSpPr>
          <p:nvPr/>
        </p:nvSpPr>
        <p:spPr bwMode="auto">
          <a:xfrm rot="-3922958">
            <a:off x="3869532" y="6119019"/>
            <a:ext cx="9715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1800"/>
              <a:t>Michalis</a:t>
            </a:r>
          </a:p>
        </p:txBody>
      </p:sp>
      <p:sp>
        <p:nvSpPr>
          <p:cNvPr id="73770" name="Rectangle 42">
            <a:extLst>
              <a:ext uri="{FF2B5EF4-FFF2-40B4-BE49-F238E27FC236}">
                <a16:creationId xmlns:a16="http://schemas.microsoft.com/office/drawing/2014/main" id="{45A15D3E-21A5-4633-956A-504EB76B6D8D}"/>
              </a:ext>
            </a:extLst>
          </p:cNvPr>
          <p:cNvSpPr>
            <a:spLocks noChangeArrowheads="1"/>
          </p:cNvSpPr>
          <p:nvPr/>
        </p:nvSpPr>
        <p:spPr bwMode="auto">
          <a:xfrm rot="-3913360">
            <a:off x="4264025" y="6091238"/>
            <a:ext cx="9096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1800"/>
              <a:t>Michael</a:t>
            </a:r>
          </a:p>
        </p:txBody>
      </p:sp>
      <p:sp>
        <p:nvSpPr>
          <p:cNvPr id="73771" name="Rectangle 43">
            <a:extLst>
              <a:ext uri="{FF2B5EF4-FFF2-40B4-BE49-F238E27FC236}">
                <a16:creationId xmlns:a16="http://schemas.microsoft.com/office/drawing/2014/main" id="{A1F12712-7818-41BE-8440-C0A74DC566E3}"/>
              </a:ext>
            </a:extLst>
          </p:cNvPr>
          <p:cNvSpPr>
            <a:spLocks noChangeArrowheads="1"/>
          </p:cNvSpPr>
          <p:nvPr/>
        </p:nvSpPr>
        <p:spPr bwMode="auto">
          <a:xfrm rot="-3943084">
            <a:off x="4654550" y="6042025"/>
            <a:ext cx="8080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1800">
                <a:solidFill>
                  <a:srgbClr val="0000FF"/>
                </a:solidFill>
              </a:rPr>
              <a:t>Miguel</a:t>
            </a:r>
          </a:p>
        </p:txBody>
      </p:sp>
      <p:sp>
        <p:nvSpPr>
          <p:cNvPr id="73772" name="Rectangle 44">
            <a:extLst>
              <a:ext uri="{FF2B5EF4-FFF2-40B4-BE49-F238E27FC236}">
                <a16:creationId xmlns:a16="http://schemas.microsoft.com/office/drawing/2014/main" id="{71D0027F-F039-4B6B-8D7E-DB63687F2C20}"/>
              </a:ext>
            </a:extLst>
          </p:cNvPr>
          <p:cNvSpPr>
            <a:spLocks noChangeArrowheads="1"/>
          </p:cNvSpPr>
          <p:nvPr/>
        </p:nvSpPr>
        <p:spPr bwMode="auto">
          <a:xfrm rot="-3933695">
            <a:off x="5045075" y="5951538"/>
            <a:ext cx="6048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1800"/>
              <a:t>Mick</a:t>
            </a:r>
          </a:p>
        </p:txBody>
      </p:sp>
      <p:sp>
        <p:nvSpPr>
          <p:cNvPr id="73773" name="Rectangle 45">
            <a:extLst>
              <a:ext uri="{FF2B5EF4-FFF2-40B4-BE49-F238E27FC236}">
                <a16:creationId xmlns:a16="http://schemas.microsoft.com/office/drawing/2014/main" id="{FA7BE52D-3D66-482A-8EBB-84BA578F13A7}"/>
              </a:ext>
            </a:extLst>
          </p:cNvPr>
          <p:cNvSpPr>
            <a:spLocks noChangeArrowheads="1"/>
          </p:cNvSpPr>
          <p:nvPr/>
        </p:nvSpPr>
        <p:spPr bwMode="auto">
          <a:xfrm rot="-3930391">
            <a:off x="5072857" y="6168231"/>
            <a:ext cx="1111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1800">
                <a:solidFill>
                  <a:srgbClr val="0000FF"/>
                </a:solidFill>
              </a:rPr>
              <a:t>Cristovao</a:t>
            </a:r>
          </a:p>
        </p:txBody>
      </p:sp>
      <p:sp>
        <p:nvSpPr>
          <p:cNvPr id="73774" name="Rectangle 46">
            <a:extLst>
              <a:ext uri="{FF2B5EF4-FFF2-40B4-BE49-F238E27FC236}">
                <a16:creationId xmlns:a16="http://schemas.microsoft.com/office/drawing/2014/main" id="{929EC1B6-B4D8-4B20-B875-70987C5378BB}"/>
              </a:ext>
            </a:extLst>
          </p:cNvPr>
          <p:cNvSpPr>
            <a:spLocks noChangeArrowheads="1"/>
          </p:cNvSpPr>
          <p:nvPr/>
        </p:nvSpPr>
        <p:spPr bwMode="auto">
          <a:xfrm rot="-3917436">
            <a:off x="5275262" y="6265863"/>
            <a:ext cx="1293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1800"/>
              <a:t>Christopher</a:t>
            </a:r>
          </a:p>
        </p:txBody>
      </p:sp>
      <p:sp>
        <p:nvSpPr>
          <p:cNvPr id="73775" name="Rectangle 47">
            <a:extLst>
              <a:ext uri="{FF2B5EF4-FFF2-40B4-BE49-F238E27FC236}">
                <a16:creationId xmlns:a16="http://schemas.microsoft.com/office/drawing/2014/main" id="{56106783-DC17-4186-B52C-3D713F689050}"/>
              </a:ext>
            </a:extLst>
          </p:cNvPr>
          <p:cNvSpPr>
            <a:spLocks noChangeArrowheads="1"/>
          </p:cNvSpPr>
          <p:nvPr/>
        </p:nvSpPr>
        <p:spPr bwMode="auto">
          <a:xfrm rot="-3922141">
            <a:off x="5770563" y="6226175"/>
            <a:ext cx="12017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1800"/>
              <a:t>Christophe</a:t>
            </a:r>
          </a:p>
        </p:txBody>
      </p:sp>
      <p:sp>
        <p:nvSpPr>
          <p:cNvPr id="73776" name="Rectangle 48">
            <a:extLst>
              <a:ext uri="{FF2B5EF4-FFF2-40B4-BE49-F238E27FC236}">
                <a16:creationId xmlns:a16="http://schemas.microsoft.com/office/drawing/2014/main" id="{12E6C893-A0C9-47E6-A12F-F2A1377C4F78}"/>
              </a:ext>
            </a:extLst>
          </p:cNvPr>
          <p:cNvSpPr>
            <a:spLocks noChangeArrowheads="1"/>
          </p:cNvSpPr>
          <p:nvPr/>
        </p:nvSpPr>
        <p:spPr bwMode="auto">
          <a:xfrm rot="-3922270">
            <a:off x="6236494" y="6166644"/>
            <a:ext cx="10858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1800"/>
              <a:t>Christoph</a:t>
            </a:r>
          </a:p>
        </p:txBody>
      </p:sp>
      <p:sp>
        <p:nvSpPr>
          <p:cNvPr id="73777" name="Rectangle 49">
            <a:extLst>
              <a:ext uri="{FF2B5EF4-FFF2-40B4-BE49-F238E27FC236}">
                <a16:creationId xmlns:a16="http://schemas.microsoft.com/office/drawing/2014/main" id="{98F7DE01-5CC5-45F1-9B6C-DFDF98046603}"/>
              </a:ext>
            </a:extLst>
          </p:cNvPr>
          <p:cNvSpPr>
            <a:spLocks noChangeArrowheads="1"/>
          </p:cNvSpPr>
          <p:nvPr/>
        </p:nvSpPr>
        <p:spPr bwMode="auto">
          <a:xfrm rot="-3929420">
            <a:off x="6662738" y="6124575"/>
            <a:ext cx="9858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1800"/>
              <a:t>Crisdean</a:t>
            </a:r>
          </a:p>
        </p:txBody>
      </p:sp>
      <p:sp>
        <p:nvSpPr>
          <p:cNvPr id="73778" name="Rectangle 50">
            <a:extLst>
              <a:ext uri="{FF2B5EF4-FFF2-40B4-BE49-F238E27FC236}">
                <a16:creationId xmlns:a16="http://schemas.microsoft.com/office/drawing/2014/main" id="{ADC9750C-39D7-4449-B3D0-3C570C700B39}"/>
              </a:ext>
            </a:extLst>
          </p:cNvPr>
          <p:cNvSpPr>
            <a:spLocks noChangeArrowheads="1"/>
          </p:cNvSpPr>
          <p:nvPr/>
        </p:nvSpPr>
        <p:spPr bwMode="auto">
          <a:xfrm rot="-3925722">
            <a:off x="7006431" y="6139657"/>
            <a:ext cx="1012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1800"/>
              <a:t>Cristobal</a:t>
            </a:r>
          </a:p>
        </p:txBody>
      </p:sp>
      <p:sp>
        <p:nvSpPr>
          <p:cNvPr id="73779" name="Rectangle 51">
            <a:extLst>
              <a:ext uri="{FF2B5EF4-FFF2-40B4-BE49-F238E27FC236}">
                <a16:creationId xmlns:a16="http://schemas.microsoft.com/office/drawing/2014/main" id="{B14C358E-3BAF-4B8A-8B4A-DB735C0DEE74}"/>
              </a:ext>
            </a:extLst>
          </p:cNvPr>
          <p:cNvSpPr>
            <a:spLocks noChangeArrowheads="1"/>
          </p:cNvSpPr>
          <p:nvPr/>
        </p:nvSpPr>
        <p:spPr bwMode="auto">
          <a:xfrm rot="-3915877">
            <a:off x="7323931" y="6192044"/>
            <a:ext cx="1127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1800"/>
              <a:t>Cristoforo</a:t>
            </a:r>
          </a:p>
        </p:txBody>
      </p:sp>
      <p:sp>
        <p:nvSpPr>
          <p:cNvPr id="73780" name="Rectangle 52">
            <a:extLst>
              <a:ext uri="{FF2B5EF4-FFF2-40B4-BE49-F238E27FC236}">
                <a16:creationId xmlns:a16="http://schemas.microsoft.com/office/drawing/2014/main" id="{F2167F79-45F6-4D9E-9FE4-34889D19845B}"/>
              </a:ext>
            </a:extLst>
          </p:cNvPr>
          <p:cNvSpPr>
            <a:spLocks noChangeArrowheads="1"/>
          </p:cNvSpPr>
          <p:nvPr/>
        </p:nvSpPr>
        <p:spPr bwMode="auto">
          <a:xfrm rot="-3929659">
            <a:off x="7736681" y="6176169"/>
            <a:ext cx="10890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1800"/>
              <a:t>Kristoffer</a:t>
            </a:r>
          </a:p>
        </p:txBody>
      </p:sp>
      <p:sp>
        <p:nvSpPr>
          <p:cNvPr id="73781" name="Rectangle 53">
            <a:extLst>
              <a:ext uri="{FF2B5EF4-FFF2-40B4-BE49-F238E27FC236}">
                <a16:creationId xmlns:a16="http://schemas.microsoft.com/office/drawing/2014/main" id="{747FEC6B-8828-4250-A7EE-43ADA4AE0835}"/>
              </a:ext>
            </a:extLst>
          </p:cNvPr>
          <p:cNvSpPr>
            <a:spLocks noChangeArrowheads="1"/>
          </p:cNvSpPr>
          <p:nvPr/>
        </p:nvSpPr>
        <p:spPr bwMode="auto">
          <a:xfrm rot="-3934610">
            <a:off x="8208963" y="6067425"/>
            <a:ext cx="8588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1800"/>
              <a:t>Krystof</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BA344968-793F-4059-B196-5AB3B6A982A7}"/>
              </a:ext>
            </a:extLst>
          </p:cNvPr>
          <p:cNvSpPr>
            <a:spLocks noChangeArrowheads="1"/>
          </p:cNvSpPr>
          <p:nvPr/>
        </p:nvSpPr>
        <p:spPr bwMode="auto">
          <a:xfrm>
            <a:off x="1243013" y="5038725"/>
            <a:ext cx="703262" cy="376238"/>
          </a:xfrm>
          <a:prstGeom prst="rect">
            <a:avLst/>
          </a:prstGeom>
          <a:noFill/>
          <a:ln w="444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4755" name="Rectangle 3">
            <a:extLst>
              <a:ext uri="{FF2B5EF4-FFF2-40B4-BE49-F238E27FC236}">
                <a16:creationId xmlns:a16="http://schemas.microsoft.com/office/drawing/2014/main" id="{C7E1C07F-6E26-484F-A0D7-1438CC4144AB}"/>
              </a:ext>
            </a:extLst>
          </p:cNvPr>
          <p:cNvSpPr>
            <a:spLocks noChangeArrowheads="1"/>
          </p:cNvSpPr>
          <p:nvPr/>
        </p:nvSpPr>
        <p:spPr bwMode="auto">
          <a:xfrm>
            <a:off x="2646363" y="4683125"/>
            <a:ext cx="703262" cy="731838"/>
          </a:xfrm>
          <a:prstGeom prst="rect">
            <a:avLst/>
          </a:prstGeom>
          <a:noFill/>
          <a:ln w="444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4756" name="Rectangle 4">
            <a:extLst>
              <a:ext uri="{FF2B5EF4-FFF2-40B4-BE49-F238E27FC236}">
                <a16:creationId xmlns:a16="http://schemas.microsoft.com/office/drawing/2014/main" id="{9028CA77-3AF8-435F-81BD-4D026762509F}"/>
              </a:ext>
            </a:extLst>
          </p:cNvPr>
          <p:cNvSpPr>
            <a:spLocks noChangeArrowheads="1"/>
          </p:cNvSpPr>
          <p:nvPr/>
        </p:nvSpPr>
        <p:spPr bwMode="auto">
          <a:xfrm>
            <a:off x="6135688" y="4683125"/>
            <a:ext cx="700087" cy="731838"/>
          </a:xfrm>
          <a:prstGeom prst="rect">
            <a:avLst/>
          </a:prstGeom>
          <a:noFill/>
          <a:ln w="44450">
            <a:solidFill>
              <a:srgbClr val="FF33CC"/>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4757" name="Rectangle 5">
            <a:extLst>
              <a:ext uri="{FF2B5EF4-FFF2-40B4-BE49-F238E27FC236}">
                <a16:creationId xmlns:a16="http://schemas.microsoft.com/office/drawing/2014/main" id="{FFACC0DF-BB64-4221-B334-8F7CFD63028F}"/>
              </a:ext>
            </a:extLst>
          </p:cNvPr>
          <p:cNvSpPr>
            <a:spLocks noChangeArrowheads="1"/>
          </p:cNvSpPr>
          <p:nvPr/>
        </p:nvSpPr>
        <p:spPr bwMode="auto">
          <a:xfrm>
            <a:off x="4756150" y="4683125"/>
            <a:ext cx="676275" cy="731838"/>
          </a:xfrm>
          <a:prstGeom prst="rect">
            <a:avLst/>
          </a:prstGeom>
          <a:noFill/>
          <a:ln w="4445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4758" name="Freeform 6">
            <a:extLst>
              <a:ext uri="{FF2B5EF4-FFF2-40B4-BE49-F238E27FC236}">
                <a16:creationId xmlns:a16="http://schemas.microsoft.com/office/drawing/2014/main" id="{2F478923-D3F7-41A4-A58F-94B1A42CDCC5}"/>
              </a:ext>
            </a:extLst>
          </p:cNvPr>
          <p:cNvSpPr>
            <a:spLocks/>
          </p:cNvSpPr>
          <p:nvPr/>
        </p:nvSpPr>
        <p:spPr bwMode="auto">
          <a:xfrm>
            <a:off x="2998788" y="4425950"/>
            <a:ext cx="1054100" cy="989013"/>
          </a:xfrm>
          <a:custGeom>
            <a:avLst/>
            <a:gdLst>
              <a:gd name="T0" fmla="*/ 0 w 234"/>
              <a:gd name="T1" fmla="*/ 2147483646 h 252"/>
              <a:gd name="T2" fmla="*/ 0 w 234"/>
              <a:gd name="T3" fmla="*/ 0 h 252"/>
              <a:gd name="T4" fmla="*/ 2147483646 w 234"/>
              <a:gd name="T5" fmla="*/ 0 h 252"/>
              <a:gd name="T6" fmla="*/ 2147483646 w 234"/>
              <a:gd name="T7" fmla="*/ 2147483646 h 252"/>
              <a:gd name="T8" fmla="*/ 0 60000 65536"/>
              <a:gd name="T9" fmla="*/ 0 60000 65536"/>
              <a:gd name="T10" fmla="*/ 0 60000 65536"/>
              <a:gd name="T11" fmla="*/ 0 60000 65536"/>
              <a:gd name="T12" fmla="*/ 0 w 234"/>
              <a:gd name="T13" fmla="*/ 0 h 252"/>
              <a:gd name="T14" fmla="*/ 234 w 234"/>
              <a:gd name="T15" fmla="*/ 252 h 252"/>
            </a:gdLst>
            <a:ahLst/>
            <a:cxnLst>
              <a:cxn ang="T8">
                <a:pos x="T0" y="T1"/>
              </a:cxn>
              <a:cxn ang="T9">
                <a:pos x="T2" y="T3"/>
              </a:cxn>
              <a:cxn ang="T10">
                <a:pos x="T4" y="T5"/>
              </a:cxn>
              <a:cxn ang="T11">
                <a:pos x="T6" y="T7"/>
              </a:cxn>
            </a:cxnLst>
            <a:rect l="T12" t="T13" r="T14" b="T15"/>
            <a:pathLst>
              <a:path w="234" h="252">
                <a:moveTo>
                  <a:pt x="0" y="66"/>
                </a:moveTo>
                <a:lnTo>
                  <a:pt x="0" y="0"/>
                </a:lnTo>
                <a:lnTo>
                  <a:pt x="234" y="0"/>
                </a:lnTo>
                <a:lnTo>
                  <a:pt x="234" y="252"/>
                </a:lnTo>
              </a:path>
            </a:pathLst>
          </a:custGeom>
          <a:noFill/>
          <a:ln w="4445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59" name="Freeform 7">
            <a:extLst>
              <a:ext uri="{FF2B5EF4-FFF2-40B4-BE49-F238E27FC236}">
                <a16:creationId xmlns:a16="http://schemas.microsoft.com/office/drawing/2014/main" id="{3D6C3D97-B173-4323-AD23-F36F4261B311}"/>
              </a:ext>
            </a:extLst>
          </p:cNvPr>
          <p:cNvSpPr>
            <a:spLocks/>
          </p:cNvSpPr>
          <p:nvPr/>
        </p:nvSpPr>
        <p:spPr bwMode="auto">
          <a:xfrm>
            <a:off x="6483350" y="4425950"/>
            <a:ext cx="1055688" cy="989013"/>
          </a:xfrm>
          <a:custGeom>
            <a:avLst/>
            <a:gdLst>
              <a:gd name="T0" fmla="*/ 0 w 234"/>
              <a:gd name="T1" fmla="*/ 2147483646 h 252"/>
              <a:gd name="T2" fmla="*/ 0 w 234"/>
              <a:gd name="T3" fmla="*/ 0 h 252"/>
              <a:gd name="T4" fmla="*/ 2147483646 w 234"/>
              <a:gd name="T5" fmla="*/ 0 h 252"/>
              <a:gd name="T6" fmla="*/ 2147483646 w 234"/>
              <a:gd name="T7" fmla="*/ 2147483646 h 252"/>
              <a:gd name="T8" fmla="*/ 0 60000 65536"/>
              <a:gd name="T9" fmla="*/ 0 60000 65536"/>
              <a:gd name="T10" fmla="*/ 0 60000 65536"/>
              <a:gd name="T11" fmla="*/ 0 60000 65536"/>
              <a:gd name="T12" fmla="*/ 0 w 234"/>
              <a:gd name="T13" fmla="*/ 0 h 252"/>
              <a:gd name="T14" fmla="*/ 234 w 234"/>
              <a:gd name="T15" fmla="*/ 252 h 252"/>
            </a:gdLst>
            <a:ahLst/>
            <a:cxnLst>
              <a:cxn ang="T8">
                <a:pos x="T0" y="T1"/>
              </a:cxn>
              <a:cxn ang="T9">
                <a:pos x="T2" y="T3"/>
              </a:cxn>
              <a:cxn ang="T10">
                <a:pos x="T4" y="T5"/>
              </a:cxn>
              <a:cxn ang="T11">
                <a:pos x="T6" y="T7"/>
              </a:cxn>
            </a:cxnLst>
            <a:rect l="T12" t="T13" r="T14" b="T15"/>
            <a:pathLst>
              <a:path w="234" h="252">
                <a:moveTo>
                  <a:pt x="0" y="66"/>
                </a:moveTo>
                <a:lnTo>
                  <a:pt x="0" y="0"/>
                </a:lnTo>
                <a:lnTo>
                  <a:pt x="234" y="0"/>
                </a:lnTo>
                <a:lnTo>
                  <a:pt x="234" y="252"/>
                </a:lnTo>
              </a:path>
            </a:pathLst>
          </a:custGeom>
          <a:noFill/>
          <a:ln w="444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60" name="Freeform 8">
            <a:extLst>
              <a:ext uri="{FF2B5EF4-FFF2-40B4-BE49-F238E27FC236}">
                <a16:creationId xmlns:a16="http://schemas.microsoft.com/office/drawing/2014/main" id="{A566CB76-5BD4-4575-9D1B-149FA8F8A44D}"/>
              </a:ext>
            </a:extLst>
          </p:cNvPr>
          <p:cNvSpPr>
            <a:spLocks/>
          </p:cNvSpPr>
          <p:nvPr/>
        </p:nvSpPr>
        <p:spPr bwMode="auto">
          <a:xfrm>
            <a:off x="3511550" y="4048125"/>
            <a:ext cx="1597025" cy="635000"/>
          </a:xfrm>
          <a:custGeom>
            <a:avLst/>
            <a:gdLst>
              <a:gd name="T0" fmla="*/ 0 w 354"/>
              <a:gd name="T1" fmla="*/ 2147483646 h 162"/>
              <a:gd name="T2" fmla="*/ 0 w 354"/>
              <a:gd name="T3" fmla="*/ 0 h 162"/>
              <a:gd name="T4" fmla="*/ 2147483646 w 354"/>
              <a:gd name="T5" fmla="*/ 0 h 162"/>
              <a:gd name="T6" fmla="*/ 2147483646 w 354"/>
              <a:gd name="T7" fmla="*/ 2147483646 h 162"/>
              <a:gd name="T8" fmla="*/ 0 60000 65536"/>
              <a:gd name="T9" fmla="*/ 0 60000 65536"/>
              <a:gd name="T10" fmla="*/ 0 60000 65536"/>
              <a:gd name="T11" fmla="*/ 0 60000 65536"/>
              <a:gd name="T12" fmla="*/ 0 w 354"/>
              <a:gd name="T13" fmla="*/ 0 h 162"/>
              <a:gd name="T14" fmla="*/ 354 w 354"/>
              <a:gd name="T15" fmla="*/ 162 h 162"/>
            </a:gdLst>
            <a:ahLst/>
            <a:cxnLst>
              <a:cxn ang="T8">
                <a:pos x="T0" y="T1"/>
              </a:cxn>
              <a:cxn ang="T9">
                <a:pos x="T2" y="T3"/>
              </a:cxn>
              <a:cxn ang="T10">
                <a:pos x="T4" y="T5"/>
              </a:cxn>
              <a:cxn ang="T11">
                <a:pos x="T6" y="T7"/>
              </a:cxn>
            </a:cxnLst>
            <a:rect l="T12" t="T13" r="T14" b="T15"/>
            <a:pathLst>
              <a:path w="354" h="162">
                <a:moveTo>
                  <a:pt x="0" y="96"/>
                </a:moveTo>
                <a:lnTo>
                  <a:pt x="0" y="0"/>
                </a:lnTo>
                <a:lnTo>
                  <a:pt x="354" y="0"/>
                </a:lnTo>
                <a:lnTo>
                  <a:pt x="354" y="162"/>
                </a:lnTo>
              </a:path>
            </a:pathLst>
          </a:custGeom>
          <a:noFill/>
          <a:ln w="44450">
            <a:solidFill>
              <a:srgbClr val="0066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61" name="Freeform 9">
            <a:extLst>
              <a:ext uri="{FF2B5EF4-FFF2-40B4-BE49-F238E27FC236}">
                <a16:creationId xmlns:a16="http://schemas.microsoft.com/office/drawing/2014/main" id="{41990B9C-8A6B-49B5-AD6B-3235AD591BA0}"/>
              </a:ext>
            </a:extLst>
          </p:cNvPr>
          <p:cNvSpPr>
            <a:spLocks/>
          </p:cNvSpPr>
          <p:nvPr/>
        </p:nvSpPr>
        <p:spPr bwMode="auto">
          <a:xfrm>
            <a:off x="7024688" y="3765550"/>
            <a:ext cx="1217612" cy="1649413"/>
          </a:xfrm>
          <a:custGeom>
            <a:avLst/>
            <a:gdLst>
              <a:gd name="T0" fmla="*/ 0 w 270"/>
              <a:gd name="T1" fmla="*/ 2147483646 h 420"/>
              <a:gd name="T2" fmla="*/ 0 w 270"/>
              <a:gd name="T3" fmla="*/ 0 h 420"/>
              <a:gd name="T4" fmla="*/ 2147483646 w 270"/>
              <a:gd name="T5" fmla="*/ 0 h 420"/>
              <a:gd name="T6" fmla="*/ 2147483646 w 270"/>
              <a:gd name="T7" fmla="*/ 2147483646 h 420"/>
              <a:gd name="T8" fmla="*/ 0 60000 65536"/>
              <a:gd name="T9" fmla="*/ 0 60000 65536"/>
              <a:gd name="T10" fmla="*/ 0 60000 65536"/>
              <a:gd name="T11" fmla="*/ 0 60000 65536"/>
              <a:gd name="T12" fmla="*/ 0 w 270"/>
              <a:gd name="T13" fmla="*/ 0 h 420"/>
              <a:gd name="T14" fmla="*/ 270 w 270"/>
              <a:gd name="T15" fmla="*/ 420 h 420"/>
            </a:gdLst>
            <a:ahLst/>
            <a:cxnLst>
              <a:cxn ang="T8">
                <a:pos x="T0" y="T1"/>
              </a:cxn>
              <a:cxn ang="T9">
                <a:pos x="T2" y="T3"/>
              </a:cxn>
              <a:cxn ang="T10">
                <a:pos x="T4" y="T5"/>
              </a:cxn>
              <a:cxn ang="T11">
                <a:pos x="T6" y="T7"/>
              </a:cxn>
            </a:cxnLst>
            <a:rect l="T12" t="T13" r="T14" b="T15"/>
            <a:pathLst>
              <a:path w="270" h="420">
                <a:moveTo>
                  <a:pt x="0" y="168"/>
                </a:moveTo>
                <a:lnTo>
                  <a:pt x="0" y="0"/>
                </a:lnTo>
                <a:lnTo>
                  <a:pt x="270" y="0"/>
                </a:lnTo>
                <a:lnTo>
                  <a:pt x="270" y="420"/>
                </a:lnTo>
              </a:path>
            </a:pathLst>
          </a:custGeom>
          <a:noFill/>
          <a:ln w="444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62" name="Freeform 10">
            <a:extLst>
              <a:ext uri="{FF2B5EF4-FFF2-40B4-BE49-F238E27FC236}">
                <a16:creationId xmlns:a16="http://schemas.microsoft.com/office/drawing/2014/main" id="{EDFED768-85C3-4298-AC0D-3CE4A8ABD216}"/>
              </a:ext>
            </a:extLst>
          </p:cNvPr>
          <p:cNvSpPr>
            <a:spLocks/>
          </p:cNvSpPr>
          <p:nvPr/>
        </p:nvSpPr>
        <p:spPr bwMode="auto">
          <a:xfrm>
            <a:off x="1595438" y="3551238"/>
            <a:ext cx="2700337" cy="1487487"/>
          </a:xfrm>
          <a:custGeom>
            <a:avLst/>
            <a:gdLst>
              <a:gd name="T0" fmla="*/ 2147483646 w 600"/>
              <a:gd name="T1" fmla="*/ 2147483646 h 378"/>
              <a:gd name="T2" fmla="*/ 2147483646 w 600"/>
              <a:gd name="T3" fmla="*/ 0 h 378"/>
              <a:gd name="T4" fmla="*/ 0 w 600"/>
              <a:gd name="T5" fmla="*/ 0 h 378"/>
              <a:gd name="T6" fmla="*/ 0 w 600"/>
              <a:gd name="T7" fmla="*/ 2147483646 h 378"/>
              <a:gd name="T8" fmla="*/ 0 60000 65536"/>
              <a:gd name="T9" fmla="*/ 0 60000 65536"/>
              <a:gd name="T10" fmla="*/ 0 60000 65536"/>
              <a:gd name="T11" fmla="*/ 0 60000 65536"/>
              <a:gd name="T12" fmla="*/ 0 w 600"/>
              <a:gd name="T13" fmla="*/ 0 h 378"/>
              <a:gd name="T14" fmla="*/ 600 w 600"/>
              <a:gd name="T15" fmla="*/ 378 h 378"/>
            </a:gdLst>
            <a:ahLst/>
            <a:cxnLst>
              <a:cxn ang="T8">
                <a:pos x="T0" y="T1"/>
              </a:cxn>
              <a:cxn ang="T9">
                <a:pos x="T2" y="T3"/>
              </a:cxn>
              <a:cxn ang="T10">
                <a:pos x="T4" y="T5"/>
              </a:cxn>
              <a:cxn ang="T11">
                <a:pos x="T6" y="T7"/>
              </a:cxn>
            </a:cxnLst>
            <a:rect l="T12" t="T13" r="T14" b="T15"/>
            <a:pathLst>
              <a:path w="600" h="378">
                <a:moveTo>
                  <a:pt x="600" y="126"/>
                </a:moveTo>
                <a:lnTo>
                  <a:pt x="600" y="0"/>
                </a:lnTo>
                <a:lnTo>
                  <a:pt x="0" y="0"/>
                </a:lnTo>
                <a:lnTo>
                  <a:pt x="0" y="378"/>
                </a:lnTo>
              </a:path>
            </a:pathLst>
          </a:custGeom>
          <a:noFill/>
          <a:ln w="444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63" name="Freeform 11">
            <a:extLst>
              <a:ext uri="{FF2B5EF4-FFF2-40B4-BE49-F238E27FC236}">
                <a16:creationId xmlns:a16="http://schemas.microsoft.com/office/drawing/2014/main" id="{B851F815-2986-4644-A2BC-755C95627624}"/>
              </a:ext>
            </a:extLst>
          </p:cNvPr>
          <p:cNvSpPr>
            <a:spLocks/>
          </p:cNvSpPr>
          <p:nvPr/>
        </p:nvSpPr>
        <p:spPr bwMode="auto">
          <a:xfrm>
            <a:off x="2944813" y="3363913"/>
            <a:ext cx="4675187" cy="401637"/>
          </a:xfrm>
          <a:custGeom>
            <a:avLst/>
            <a:gdLst>
              <a:gd name="T0" fmla="*/ 0 w 1038"/>
              <a:gd name="T1" fmla="*/ 2147483646 h 102"/>
              <a:gd name="T2" fmla="*/ 0 w 1038"/>
              <a:gd name="T3" fmla="*/ 0 h 102"/>
              <a:gd name="T4" fmla="*/ 2147483646 w 1038"/>
              <a:gd name="T5" fmla="*/ 0 h 102"/>
              <a:gd name="T6" fmla="*/ 2147483646 w 1038"/>
              <a:gd name="T7" fmla="*/ 2147483646 h 102"/>
              <a:gd name="T8" fmla="*/ 0 60000 65536"/>
              <a:gd name="T9" fmla="*/ 0 60000 65536"/>
              <a:gd name="T10" fmla="*/ 0 60000 65536"/>
              <a:gd name="T11" fmla="*/ 0 60000 65536"/>
              <a:gd name="T12" fmla="*/ 0 w 1038"/>
              <a:gd name="T13" fmla="*/ 0 h 102"/>
              <a:gd name="T14" fmla="*/ 1038 w 1038"/>
              <a:gd name="T15" fmla="*/ 102 h 102"/>
            </a:gdLst>
            <a:ahLst/>
            <a:cxnLst>
              <a:cxn ang="T8">
                <a:pos x="T0" y="T1"/>
              </a:cxn>
              <a:cxn ang="T9">
                <a:pos x="T2" y="T3"/>
              </a:cxn>
              <a:cxn ang="T10">
                <a:pos x="T4" y="T5"/>
              </a:cxn>
              <a:cxn ang="T11">
                <a:pos x="T6" y="T7"/>
              </a:cxn>
            </a:cxnLst>
            <a:rect l="T12" t="T13" r="T14" b="T15"/>
            <a:pathLst>
              <a:path w="1038" h="102">
                <a:moveTo>
                  <a:pt x="0" y="48"/>
                </a:moveTo>
                <a:lnTo>
                  <a:pt x="0" y="0"/>
                </a:lnTo>
                <a:lnTo>
                  <a:pt x="1038" y="0"/>
                </a:lnTo>
                <a:lnTo>
                  <a:pt x="1038" y="102"/>
                </a:lnTo>
              </a:path>
            </a:pathLst>
          </a:custGeom>
          <a:noFill/>
          <a:ln w="444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64" name="Line 12">
            <a:extLst>
              <a:ext uri="{FF2B5EF4-FFF2-40B4-BE49-F238E27FC236}">
                <a16:creationId xmlns:a16="http://schemas.microsoft.com/office/drawing/2014/main" id="{16B18016-F11F-411E-B77A-4FAFC566D7FD}"/>
              </a:ext>
            </a:extLst>
          </p:cNvPr>
          <p:cNvSpPr>
            <a:spLocks noChangeShapeType="1"/>
          </p:cNvSpPr>
          <p:nvPr/>
        </p:nvSpPr>
        <p:spPr bwMode="auto">
          <a:xfrm>
            <a:off x="5257800" y="2717800"/>
            <a:ext cx="0" cy="6604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65" name="Rectangle 13">
            <a:extLst>
              <a:ext uri="{FF2B5EF4-FFF2-40B4-BE49-F238E27FC236}">
                <a16:creationId xmlns:a16="http://schemas.microsoft.com/office/drawing/2014/main" id="{368EF517-4B0C-489B-B99E-32BA96E2452C}"/>
              </a:ext>
            </a:extLst>
          </p:cNvPr>
          <p:cNvSpPr>
            <a:spLocks noChangeArrowheads="1"/>
          </p:cNvSpPr>
          <p:nvPr/>
        </p:nvSpPr>
        <p:spPr bwMode="auto">
          <a:xfrm>
            <a:off x="0" y="5334000"/>
            <a:ext cx="9144000" cy="422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4766" name="Rectangle 14">
            <a:extLst>
              <a:ext uri="{FF2B5EF4-FFF2-40B4-BE49-F238E27FC236}">
                <a16:creationId xmlns:a16="http://schemas.microsoft.com/office/drawing/2014/main" id="{A3B632F5-AA84-43FD-936A-D3B450C8C81F}"/>
              </a:ext>
            </a:extLst>
          </p:cNvPr>
          <p:cNvSpPr>
            <a:spLocks noChangeArrowheads="1"/>
          </p:cNvSpPr>
          <p:nvPr/>
        </p:nvSpPr>
        <p:spPr bwMode="auto">
          <a:xfrm>
            <a:off x="422275" y="6597650"/>
            <a:ext cx="5726113" cy="1444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4767" name="Rectangle 15">
            <a:extLst>
              <a:ext uri="{FF2B5EF4-FFF2-40B4-BE49-F238E27FC236}">
                <a16:creationId xmlns:a16="http://schemas.microsoft.com/office/drawing/2014/main" id="{BA85DA16-CF23-4CDA-AA13-FFC11C0D9EC5}"/>
              </a:ext>
            </a:extLst>
          </p:cNvPr>
          <p:cNvSpPr>
            <a:spLocks noChangeArrowheads="1"/>
          </p:cNvSpPr>
          <p:nvPr/>
        </p:nvSpPr>
        <p:spPr bwMode="auto">
          <a:xfrm rot="-3934905">
            <a:off x="382588" y="5668963"/>
            <a:ext cx="12922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4400">
                <a:solidFill>
                  <a:srgbClr val="000000"/>
                </a:solidFill>
                <a:latin typeface="Helvetica" panose="020B0604020202020204" pitchFamily="34" charset="0"/>
              </a:rPr>
              <a:t> </a:t>
            </a:r>
            <a:r>
              <a:rPr lang="en-US" altLang="en-US" sz="3600" b="1">
                <a:solidFill>
                  <a:srgbClr val="FF0000"/>
                </a:solidFill>
              </a:rPr>
              <a:t>Piotr</a:t>
            </a:r>
          </a:p>
        </p:txBody>
      </p:sp>
      <p:sp>
        <p:nvSpPr>
          <p:cNvPr id="74768" name="Rectangle 16">
            <a:extLst>
              <a:ext uri="{FF2B5EF4-FFF2-40B4-BE49-F238E27FC236}">
                <a16:creationId xmlns:a16="http://schemas.microsoft.com/office/drawing/2014/main" id="{6C57EF05-5B81-419E-9C99-356C573B9766}"/>
              </a:ext>
            </a:extLst>
          </p:cNvPr>
          <p:cNvSpPr>
            <a:spLocks noChangeArrowheads="1"/>
          </p:cNvSpPr>
          <p:nvPr/>
        </p:nvSpPr>
        <p:spPr bwMode="auto">
          <a:xfrm rot="-3946978">
            <a:off x="1008856" y="5728494"/>
            <a:ext cx="1414463"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4400">
                <a:solidFill>
                  <a:srgbClr val="000000"/>
                </a:solidFill>
                <a:latin typeface="Helvetica" panose="020B0604020202020204" pitchFamily="34" charset="0"/>
              </a:rPr>
              <a:t> </a:t>
            </a:r>
            <a:r>
              <a:rPr lang="en-US" altLang="en-US" sz="3600" b="1">
                <a:solidFill>
                  <a:srgbClr val="FF0000"/>
                </a:solidFill>
              </a:rPr>
              <a:t>Pyotr</a:t>
            </a:r>
          </a:p>
        </p:txBody>
      </p:sp>
      <p:sp>
        <p:nvSpPr>
          <p:cNvPr id="74769" name="Rectangle 17">
            <a:extLst>
              <a:ext uri="{FF2B5EF4-FFF2-40B4-BE49-F238E27FC236}">
                <a16:creationId xmlns:a16="http://schemas.microsoft.com/office/drawing/2014/main" id="{AB11B1CF-FC59-44D4-B912-66B9A813217C}"/>
              </a:ext>
            </a:extLst>
          </p:cNvPr>
          <p:cNvSpPr>
            <a:spLocks noChangeArrowheads="1"/>
          </p:cNvSpPr>
          <p:nvPr/>
        </p:nvSpPr>
        <p:spPr bwMode="auto">
          <a:xfrm rot="-3928464">
            <a:off x="1646238" y="5803900"/>
            <a:ext cx="157797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4400">
                <a:solidFill>
                  <a:srgbClr val="000000"/>
                </a:solidFill>
                <a:latin typeface="Helvetica" panose="020B0604020202020204" pitchFamily="34" charset="0"/>
              </a:rPr>
              <a:t> </a:t>
            </a:r>
            <a:r>
              <a:rPr lang="en-US" altLang="en-US" sz="3600" b="1">
                <a:solidFill>
                  <a:srgbClr val="006600"/>
                </a:solidFill>
              </a:rPr>
              <a:t>Petros</a:t>
            </a:r>
          </a:p>
        </p:txBody>
      </p:sp>
      <p:sp>
        <p:nvSpPr>
          <p:cNvPr id="74770" name="Rectangle 18">
            <a:extLst>
              <a:ext uri="{FF2B5EF4-FFF2-40B4-BE49-F238E27FC236}">
                <a16:creationId xmlns:a16="http://schemas.microsoft.com/office/drawing/2014/main" id="{0B78D811-17D6-4F6C-A60B-400FE58B666B}"/>
              </a:ext>
            </a:extLst>
          </p:cNvPr>
          <p:cNvSpPr>
            <a:spLocks noChangeArrowheads="1"/>
          </p:cNvSpPr>
          <p:nvPr/>
        </p:nvSpPr>
        <p:spPr bwMode="auto">
          <a:xfrm rot="-3922811">
            <a:off x="2428875" y="5775325"/>
            <a:ext cx="15208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4400">
                <a:solidFill>
                  <a:srgbClr val="000000"/>
                </a:solidFill>
                <a:latin typeface="Helvetica" panose="020B0604020202020204" pitchFamily="34" charset="0"/>
              </a:rPr>
              <a:t> </a:t>
            </a:r>
            <a:r>
              <a:rPr lang="en-US" altLang="en-US" sz="3600" b="1">
                <a:solidFill>
                  <a:srgbClr val="006600"/>
                </a:solidFill>
              </a:rPr>
              <a:t>Pietro</a:t>
            </a:r>
          </a:p>
        </p:txBody>
      </p:sp>
      <p:sp>
        <p:nvSpPr>
          <p:cNvPr id="74771" name="Rectangle 19">
            <a:extLst>
              <a:ext uri="{FF2B5EF4-FFF2-40B4-BE49-F238E27FC236}">
                <a16:creationId xmlns:a16="http://schemas.microsoft.com/office/drawing/2014/main" id="{F3E7E46C-D771-4F86-B7F2-F94C8D5E169D}"/>
              </a:ext>
            </a:extLst>
          </p:cNvPr>
          <p:cNvSpPr>
            <a:spLocks noChangeArrowheads="1"/>
          </p:cNvSpPr>
          <p:nvPr/>
        </p:nvSpPr>
        <p:spPr bwMode="auto">
          <a:xfrm rot="-3945962">
            <a:off x="3298031" y="5706269"/>
            <a:ext cx="13001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3600" b="1">
                <a:solidFill>
                  <a:srgbClr val="006600"/>
                </a:solidFill>
              </a:rPr>
              <a:t>Pedro</a:t>
            </a:r>
          </a:p>
        </p:txBody>
      </p:sp>
      <p:sp>
        <p:nvSpPr>
          <p:cNvPr id="74772" name="Rectangle 20">
            <a:extLst>
              <a:ext uri="{FF2B5EF4-FFF2-40B4-BE49-F238E27FC236}">
                <a16:creationId xmlns:a16="http://schemas.microsoft.com/office/drawing/2014/main" id="{007614A5-5A24-4742-A388-A1B8E66F95BB}"/>
              </a:ext>
            </a:extLst>
          </p:cNvPr>
          <p:cNvSpPr>
            <a:spLocks noChangeArrowheads="1"/>
          </p:cNvSpPr>
          <p:nvPr/>
        </p:nvSpPr>
        <p:spPr bwMode="auto">
          <a:xfrm rot="-3931340">
            <a:off x="3697288" y="5770563"/>
            <a:ext cx="15208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4400">
                <a:solidFill>
                  <a:srgbClr val="000000"/>
                </a:solidFill>
                <a:latin typeface="Helvetica" panose="020B0604020202020204" pitchFamily="34" charset="0"/>
              </a:rPr>
              <a:t> </a:t>
            </a:r>
            <a:r>
              <a:rPr lang="en-US" altLang="en-US" sz="3600" b="1">
                <a:solidFill>
                  <a:srgbClr val="006600"/>
                </a:solidFill>
              </a:rPr>
              <a:t>Pierre</a:t>
            </a:r>
          </a:p>
        </p:txBody>
      </p:sp>
      <p:sp>
        <p:nvSpPr>
          <p:cNvPr id="74773" name="Rectangle 21">
            <a:extLst>
              <a:ext uri="{FF2B5EF4-FFF2-40B4-BE49-F238E27FC236}">
                <a16:creationId xmlns:a16="http://schemas.microsoft.com/office/drawing/2014/main" id="{E788FBA6-698E-48C9-88B2-620EA77B2260}"/>
              </a:ext>
            </a:extLst>
          </p:cNvPr>
          <p:cNvSpPr>
            <a:spLocks noChangeArrowheads="1"/>
          </p:cNvSpPr>
          <p:nvPr/>
        </p:nvSpPr>
        <p:spPr bwMode="auto">
          <a:xfrm rot="-3949083">
            <a:off x="4497388" y="5713412"/>
            <a:ext cx="139065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4400">
                <a:solidFill>
                  <a:srgbClr val="000000"/>
                </a:solidFill>
                <a:latin typeface="Helvetica" panose="020B0604020202020204" pitchFamily="34" charset="0"/>
              </a:rPr>
              <a:t> </a:t>
            </a:r>
            <a:r>
              <a:rPr lang="en-US" altLang="en-US" sz="3600" b="1">
                <a:solidFill>
                  <a:srgbClr val="006600"/>
                </a:solidFill>
              </a:rPr>
              <a:t>Piero</a:t>
            </a:r>
          </a:p>
        </p:txBody>
      </p:sp>
      <p:sp>
        <p:nvSpPr>
          <p:cNvPr id="74774" name="Rectangle 22">
            <a:extLst>
              <a:ext uri="{FF2B5EF4-FFF2-40B4-BE49-F238E27FC236}">
                <a16:creationId xmlns:a16="http://schemas.microsoft.com/office/drawing/2014/main" id="{954BE93C-4AED-4A11-869C-395E1768069D}"/>
              </a:ext>
            </a:extLst>
          </p:cNvPr>
          <p:cNvSpPr>
            <a:spLocks noChangeArrowheads="1"/>
          </p:cNvSpPr>
          <p:nvPr/>
        </p:nvSpPr>
        <p:spPr bwMode="auto">
          <a:xfrm rot="-3950123">
            <a:off x="5209382" y="5701506"/>
            <a:ext cx="136048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4400">
                <a:solidFill>
                  <a:srgbClr val="000000"/>
                </a:solidFill>
                <a:latin typeface="Helvetica" panose="020B0604020202020204" pitchFamily="34" charset="0"/>
              </a:rPr>
              <a:t> </a:t>
            </a:r>
            <a:r>
              <a:rPr lang="en-US" altLang="en-US" sz="3600" b="1">
                <a:solidFill>
                  <a:srgbClr val="FF0066"/>
                </a:solidFill>
              </a:rPr>
              <a:t>Peter</a:t>
            </a:r>
          </a:p>
        </p:txBody>
      </p:sp>
      <p:sp>
        <p:nvSpPr>
          <p:cNvPr id="74775" name="Rectangle 23">
            <a:extLst>
              <a:ext uri="{FF2B5EF4-FFF2-40B4-BE49-F238E27FC236}">
                <a16:creationId xmlns:a16="http://schemas.microsoft.com/office/drawing/2014/main" id="{25DD78CA-0BF3-4D5D-8C74-B2DA0AE6DC51}"/>
              </a:ext>
            </a:extLst>
          </p:cNvPr>
          <p:cNvSpPr>
            <a:spLocks noChangeArrowheads="1"/>
          </p:cNvSpPr>
          <p:nvPr/>
        </p:nvSpPr>
        <p:spPr bwMode="auto">
          <a:xfrm rot="-3972130">
            <a:off x="5992019" y="5734844"/>
            <a:ext cx="12080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3600" b="1">
                <a:solidFill>
                  <a:srgbClr val="FF0066"/>
                </a:solidFill>
              </a:rPr>
              <a:t>Peder</a:t>
            </a:r>
          </a:p>
        </p:txBody>
      </p:sp>
      <p:sp>
        <p:nvSpPr>
          <p:cNvPr id="74776" name="Rectangle 24">
            <a:extLst>
              <a:ext uri="{FF2B5EF4-FFF2-40B4-BE49-F238E27FC236}">
                <a16:creationId xmlns:a16="http://schemas.microsoft.com/office/drawing/2014/main" id="{24B5A2AB-2165-406E-BF36-FF458855EADA}"/>
              </a:ext>
            </a:extLst>
          </p:cNvPr>
          <p:cNvSpPr>
            <a:spLocks noChangeArrowheads="1"/>
          </p:cNvSpPr>
          <p:nvPr/>
        </p:nvSpPr>
        <p:spPr bwMode="auto">
          <a:xfrm rot="-3944043">
            <a:off x="6524626" y="5676900"/>
            <a:ext cx="13081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4400">
                <a:solidFill>
                  <a:srgbClr val="000000"/>
                </a:solidFill>
                <a:latin typeface="Helvetica" panose="020B0604020202020204" pitchFamily="34" charset="0"/>
              </a:rPr>
              <a:t> </a:t>
            </a:r>
            <a:r>
              <a:rPr lang="en-US" altLang="en-US" sz="3600"/>
              <a:t>Peka</a:t>
            </a:r>
          </a:p>
        </p:txBody>
      </p:sp>
      <p:sp>
        <p:nvSpPr>
          <p:cNvPr id="74777" name="Rectangle 25">
            <a:extLst>
              <a:ext uri="{FF2B5EF4-FFF2-40B4-BE49-F238E27FC236}">
                <a16:creationId xmlns:a16="http://schemas.microsoft.com/office/drawing/2014/main" id="{B8774A30-2EF4-4942-98D8-2BA6A8E5EDEA}"/>
              </a:ext>
            </a:extLst>
          </p:cNvPr>
          <p:cNvSpPr>
            <a:spLocks noChangeArrowheads="1"/>
          </p:cNvSpPr>
          <p:nvPr/>
        </p:nvSpPr>
        <p:spPr bwMode="auto">
          <a:xfrm rot="-3916392">
            <a:off x="6938963" y="5865813"/>
            <a:ext cx="16986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4400">
                <a:solidFill>
                  <a:srgbClr val="000000"/>
                </a:solidFill>
                <a:latin typeface="Helvetica" panose="020B0604020202020204" pitchFamily="34" charset="0"/>
              </a:rPr>
              <a:t> </a:t>
            </a:r>
            <a:r>
              <a:rPr lang="en-US" altLang="en-US" sz="3600"/>
              <a:t>Peadar</a:t>
            </a:r>
          </a:p>
        </p:txBody>
      </p:sp>
      <p:sp>
        <p:nvSpPr>
          <p:cNvPr id="74778" name="Text Box 26">
            <a:extLst>
              <a:ext uri="{FF2B5EF4-FFF2-40B4-BE49-F238E27FC236}">
                <a16:creationId xmlns:a16="http://schemas.microsoft.com/office/drawing/2014/main" id="{0811F2B5-108E-45E9-845F-F845DFC07800}"/>
              </a:ext>
            </a:extLst>
          </p:cNvPr>
          <p:cNvSpPr txBox="1">
            <a:spLocks noChangeArrowheads="1"/>
          </p:cNvSpPr>
          <p:nvPr/>
        </p:nvSpPr>
        <p:spPr bwMode="auto">
          <a:xfrm>
            <a:off x="0" y="117475"/>
            <a:ext cx="4992688"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b="1">
                <a:cs typeface="Times New Roman" panose="02020603050405020304" pitchFamily="18" charset="0"/>
              </a:rPr>
              <a:t>Pedro</a:t>
            </a:r>
            <a:r>
              <a:rPr lang="en-US" altLang="en-US" sz="2800">
                <a:cs typeface="Times New Roman" panose="02020603050405020304" pitchFamily="18" charset="0"/>
              </a:rPr>
              <a:t>  </a:t>
            </a:r>
            <a:r>
              <a:rPr lang="en-US" altLang="en-US" sz="2800">
                <a:solidFill>
                  <a:schemeClr val="bg2"/>
                </a:solidFill>
                <a:cs typeface="Times New Roman" panose="02020603050405020304" pitchFamily="18" charset="0"/>
              </a:rPr>
              <a:t>(</a:t>
            </a:r>
            <a:r>
              <a:rPr lang="en-US" altLang="en-US" sz="2800" b="1">
                <a:solidFill>
                  <a:srgbClr val="006600"/>
                </a:solidFill>
              </a:rPr>
              <a:t>Portuguese/Spanish</a:t>
            </a:r>
            <a:r>
              <a:rPr lang="en-US" altLang="en-US" sz="2800">
                <a:solidFill>
                  <a:schemeClr val="bg2"/>
                </a:solidFill>
                <a:cs typeface="Times New Roman" panose="02020603050405020304" pitchFamily="18" charset="0"/>
              </a:rPr>
              <a:t>)</a:t>
            </a:r>
          </a:p>
          <a:p>
            <a:pPr eaLnBrk="1" hangingPunct="1">
              <a:spcBef>
                <a:spcPct val="0"/>
              </a:spcBef>
              <a:buFontTx/>
              <a:buNone/>
            </a:pPr>
            <a:r>
              <a:rPr lang="en-US" altLang="en-US" sz="1800">
                <a:cs typeface="Times New Roman" panose="02020603050405020304" pitchFamily="18" charset="0"/>
              </a:rPr>
              <a:t>Petros (</a:t>
            </a:r>
            <a:r>
              <a:rPr lang="en-US" altLang="en-US" sz="1800" b="1">
                <a:solidFill>
                  <a:srgbClr val="006600"/>
                </a:solidFill>
              </a:rPr>
              <a:t>Greek</a:t>
            </a:r>
            <a:r>
              <a:rPr lang="en-US" altLang="en-US" sz="1800">
                <a:cs typeface="Times New Roman" panose="02020603050405020304" pitchFamily="18" charset="0"/>
              </a:rPr>
              <a:t>), Peter  (</a:t>
            </a:r>
            <a:r>
              <a:rPr lang="en-US" altLang="en-US" sz="1800" b="1">
                <a:solidFill>
                  <a:srgbClr val="FF33CC"/>
                </a:solidFill>
                <a:cs typeface="Times New Roman" panose="02020603050405020304" pitchFamily="18" charset="0"/>
              </a:rPr>
              <a:t>English</a:t>
            </a:r>
            <a:r>
              <a:rPr lang="en-US" altLang="en-US" sz="1800">
                <a:cs typeface="Times New Roman" panose="02020603050405020304" pitchFamily="18" charset="0"/>
              </a:rPr>
              <a:t>), Piotr  (</a:t>
            </a:r>
            <a:r>
              <a:rPr lang="en-US" altLang="en-US" sz="1800" b="1">
                <a:solidFill>
                  <a:srgbClr val="FF0000"/>
                </a:solidFill>
                <a:cs typeface="Times New Roman" panose="02020603050405020304" pitchFamily="18" charset="0"/>
              </a:rPr>
              <a:t>Polish</a:t>
            </a:r>
            <a:r>
              <a:rPr lang="en-US" altLang="en-US" sz="1800">
                <a:cs typeface="Times New Roman" panose="02020603050405020304" pitchFamily="18" charset="0"/>
              </a:rPr>
              <a:t>), Peadar (Irish), Pierre (</a:t>
            </a:r>
            <a:r>
              <a:rPr lang="en-US" altLang="en-US" sz="1800" b="1">
                <a:solidFill>
                  <a:srgbClr val="006600"/>
                </a:solidFill>
              </a:rPr>
              <a:t>French</a:t>
            </a:r>
            <a:r>
              <a:rPr lang="en-US" altLang="en-US" sz="1800">
                <a:cs typeface="Times New Roman" panose="02020603050405020304" pitchFamily="18" charset="0"/>
              </a:rPr>
              <a:t>), Peder  (</a:t>
            </a:r>
            <a:r>
              <a:rPr lang="en-US" altLang="en-US" sz="1800" b="1">
                <a:solidFill>
                  <a:srgbClr val="FF33CC"/>
                </a:solidFill>
                <a:cs typeface="Times New Roman" panose="02020603050405020304" pitchFamily="18" charset="0"/>
              </a:rPr>
              <a:t>Danish</a:t>
            </a:r>
            <a:r>
              <a:rPr lang="en-US" altLang="en-US" sz="1800">
                <a:cs typeface="Times New Roman" panose="02020603050405020304" pitchFamily="18" charset="0"/>
              </a:rPr>
              <a:t>), Peka (Hawaiian), Pietro (</a:t>
            </a:r>
            <a:r>
              <a:rPr lang="en-US" altLang="en-US" sz="1800" b="1">
                <a:solidFill>
                  <a:srgbClr val="006600"/>
                </a:solidFill>
              </a:rPr>
              <a:t>Italian</a:t>
            </a:r>
            <a:r>
              <a:rPr lang="en-US" altLang="en-US" sz="1800">
                <a:cs typeface="Times New Roman" panose="02020603050405020304" pitchFamily="18" charset="0"/>
              </a:rPr>
              <a:t>), Piero (</a:t>
            </a:r>
            <a:r>
              <a:rPr lang="en-US" altLang="en-US" sz="1800" b="1">
                <a:solidFill>
                  <a:srgbClr val="006600"/>
                </a:solidFill>
              </a:rPr>
              <a:t>Italian</a:t>
            </a:r>
            <a:r>
              <a:rPr lang="en-US" altLang="en-US" sz="1800">
                <a:cs typeface="Times New Roman" panose="02020603050405020304" pitchFamily="18" charset="0"/>
              </a:rPr>
              <a:t> </a:t>
            </a:r>
            <a:r>
              <a:rPr lang="en-US" altLang="en-US" sz="1800" b="1">
                <a:solidFill>
                  <a:srgbClr val="006600"/>
                </a:solidFill>
              </a:rPr>
              <a:t>Alternative</a:t>
            </a:r>
            <a:r>
              <a:rPr lang="en-US" altLang="en-US" sz="1800">
                <a:cs typeface="Times New Roman" panose="02020603050405020304" pitchFamily="18" charset="0"/>
              </a:rPr>
              <a:t>), Petr (Czech), Pyotr (</a:t>
            </a:r>
            <a:r>
              <a:rPr lang="en-US" altLang="en-US" sz="1800" b="1">
                <a:solidFill>
                  <a:srgbClr val="FF0000"/>
                </a:solidFill>
                <a:cs typeface="Times New Roman" panose="02020603050405020304" pitchFamily="18" charset="0"/>
              </a:rPr>
              <a:t>Russian</a:t>
            </a:r>
            <a:r>
              <a:rPr lang="en-US" altLang="en-US" sz="1800">
                <a:cs typeface="Times New Roman" panose="02020603050405020304" pitchFamily="18" charset="0"/>
              </a:rPr>
              <a:t>)</a:t>
            </a:r>
          </a:p>
          <a:p>
            <a:pPr eaLnBrk="1" hangingPunct="1">
              <a:spcBef>
                <a:spcPct val="0"/>
              </a:spcBef>
              <a:buFontTx/>
              <a:buNone/>
            </a:pPr>
            <a:endParaRPr lang="en-US" altLang="en-US" sz="1800">
              <a:cs typeface="Times New Roman" panose="02020603050405020304" pitchFamily="18" charset="0"/>
            </a:endParaRPr>
          </a:p>
          <a:p>
            <a:pPr eaLnBrk="1" hangingPunct="1">
              <a:spcBef>
                <a:spcPct val="0"/>
              </a:spcBef>
              <a:buFontTx/>
              <a:buNone/>
            </a:pPr>
            <a:endParaRPr lang="en-US" altLang="en-US" sz="1200"/>
          </a:p>
        </p:txBody>
      </p:sp>
      <p:graphicFrame>
        <p:nvGraphicFramePr>
          <p:cNvPr id="74779" name="Object 27">
            <a:extLst>
              <a:ext uri="{FF2B5EF4-FFF2-40B4-BE49-F238E27FC236}">
                <a16:creationId xmlns:a16="http://schemas.microsoft.com/office/drawing/2014/main" id="{6B122435-ADC2-4C61-958B-268BAC516149}"/>
              </a:ext>
            </a:extLst>
          </p:cNvPr>
          <p:cNvGraphicFramePr>
            <a:graphicFrameLocks noChangeAspect="1"/>
          </p:cNvGraphicFramePr>
          <p:nvPr/>
        </p:nvGraphicFramePr>
        <p:xfrm>
          <a:off x="4486275" y="0"/>
          <a:ext cx="4657725" cy="3255963"/>
        </p:xfrm>
        <a:graphic>
          <a:graphicData uri="http://schemas.openxmlformats.org/presentationml/2006/ole">
            <mc:AlternateContent xmlns:mc="http://schemas.openxmlformats.org/markup-compatibility/2006">
              <mc:Choice xmlns:v="urn:schemas-microsoft-com:vml" Requires="v">
                <p:oleObj spid="_x0000_s1029" name="Bitmap Image" r:id="rId3" imgW="5095238" imgH="3561905" progId="Paint.Picture">
                  <p:embed/>
                </p:oleObj>
              </mc:Choice>
              <mc:Fallback>
                <p:oleObj name="Bitmap Image" r:id="rId3" imgW="5095238" imgH="3561905" progId="Paint.Picture">
                  <p:embed/>
                  <p:pic>
                    <p:nvPicPr>
                      <p:cNvPr id="0" name="Object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6275" y="0"/>
                        <a:ext cx="4657725" cy="325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78" name="Group 2">
            <a:extLst>
              <a:ext uri="{FF2B5EF4-FFF2-40B4-BE49-F238E27FC236}">
                <a16:creationId xmlns:a16="http://schemas.microsoft.com/office/drawing/2014/main" id="{7FF13A46-D18E-4118-BB7D-57674665C222}"/>
              </a:ext>
            </a:extLst>
          </p:cNvPr>
          <p:cNvGrpSpPr>
            <a:grpSpLocks/>
          </p:cNvGrpSpPr>
          <p:nvPr/>
        </p:nvGrpSpPr>
        <p:grpSpPr bwMode="auto">
          <a:xfrm>
            <a:off x="114300" y="4033838"/>
            <a:ext cx="8915400" cy="2824162"/>
            <a:chOff x="0" y="2640"/>
            <a:chExt cx="5616" cy="1779"/>
          </a:xfrm>
        </p:grpSpPr>
        <p:pic>
          <p:nvPicPr>
            <p:cNvPr id="75780" name="Picture 3">
              <a:hlinkClick r:id="rId2"/>
              <a:extLst>
                <a:ext uri="{FF2B5EF4-FFF2-40B4-BE49-F238E27FC236}">
                  <a16:creationId xmlns:a16="http://schemas.microsoft.com/office/drawing/2014/main" id="{6B49879C-6E19-4B3C-AE51-35F8133EE1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4" y="3792"/>
              <a:ext cx="432"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Picture 4">
              <a:hlinkClick r:id="rId4"/>
              <a:extLst>
                <a:ext uri="{FF2B5EF4-FFF2-40B4-BE49-F238E27FC236}">
                  <a16:creationId xmlns:a16="http://schemas.microsoft.com/office/drawing/2014/main" id="{7B5F896C-3F9E-4129-A1B0-2A0086AD6D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794"/>
              <a:ext cx="43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2" name="Picture 5">
              <a:extLst>
                <a:ext uri="{FF2B5EF4-FFF2-40B4-BE49-F238E27FC236}">
                  <a16:creationId xmlns:a16="http://schemas.microsoft.com/office/drawing/2014/main" id="{0DB366C8-61ED-44EE-BE81-566CF619D4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6" y="3794"/>
              <a:ext cx="43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3" name="Text Box 6">
              <a:extLst>
                <a:ext uri="{FF2B5EF4-FFF2-40B4-BE49-F238E27FC236}">
                  <a16:creationId xmlns:a16="http://schemas.microsoft.com/office/drawing/2014/main" id="{9F33D54E-4DA8-49C3-9D60-C2DE2B933FFE}"/>
                </a:ext>
              </a:extLst>
            </p:cNvPr>
            <p:cNvSpPr txBox="1">
              <a:spLocks noChangeArrowheads="1"/>
            </p:cNvSpPr>
            <p:nvPr/>
          </p:nvSpPr>
          <p:spPr bwMode="auto">
            <a:xfrm>
              <a:off x="1056" y="4187"/>
              <a:ext cx="445"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800"/>
                <a:t>ANGUILLA</a:t>
              </a:r>
            </a:p>
          </p:txBody>
        </p:sp>
        <p:sp>
          <p:nvSpPr>
            <p:cNvPr id="75784" name="Text Box 7">
              <a:extLst>
                <a:ext uri="{FF2B5EF4-FFF2-40B4-BE49-F238E27FC236}">
                  <a16:creationId xmlns:a16="http://schemas.microsoft.com/office/drawing/2014/main" id="{13975196-6082-4C43-BC12-30DC26579DEE}"/>
                </a:ext>
              </a:extLst>
            </p:cNvPr>
            <p:cNvSpPr txBox="1">
              <a:spLocks noChangeArrowheads="1"/>
            </p:cNvSpPr>
            <p:nvPr/>
          </p:nvSpPr>
          <p:spPr bwMode="auto">
            <a:xfrm>
              <a:off x="0" y="4187"/>
              <a:ext cx="49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800"/>
                <a:t>AUSTRALIA </a:t>
              </a:r>
            </a:p>
          </p:txBody>
        </p:sp>
        <p:pic>
          <p:nvPicPr>
            <p:cNvPr id="75785" name="Picture 8">
              <a:extLst>
                <a:ext uri="{FF2B5EF4-FFF2-40B4-BE49-F238E27FC236}">
                  <a16:creationId xmlns:a16="http://schemas.microsoft.com/office/drawing/2014/main" id="{B71DADD5-5DE1-4AD2-8E6D-9147A7B26E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 y="3794"/>
              <a:ext cx="43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6" name="Text Box 9">
              <a:extLst>
                <a:ext uri="{FF2B5EF4-FFF2-40B4-BE49-F238E27FC236}">
                  <a16:creationId xmlns:a16="http://schemas.microsoft.com/office/drawing/2014/main" id="{896EFDA3-9B59-462F-B301-2FBFC8ECC994}"/>
                </a:ext>
              </a:extLst>
            </p:cNvPr>
            <p:cNvSpPr txBox="1">
              <a:spLocks noChangeArrowheads="1"/>
            </p:cNvSpPr>
            <p:nvPr/>
          </p:nvSpPr>
          <p:spPr bwMode="auto">
            <a:xfrm>
              <a:off x="528" y="4130"/>
              <a:ext cx="505"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800"/>
                <a:t>St. Helena &amp;</a:t>
              </a:r>
            </a:p>
            <a:p>
              <a:pPr eaLnBrk="1" hangingPunct="1">
                <a:spcBef>
                  <a:spcPct val="0"/>
                </a:spcBef>
                <a:buFontTx/>
                <a:buNone/>
              </a:pPr>
              <a:r>
                <a:rPr lang="en-US" altLang="en-US" sz="800"/>
                <a:t> Dependencies </a:t>
              </a:r>
            </a:p>
            <a:p>
              <a:pPr eaLnBrk="1" hangingPunct="1">
                <a:spcBef>
                  <a:spcPct val="0"/>
                </a:spcBef>
                <a:buFontTx/>
                <a:buNone/>
              </a:pPr>
              <a:endParaRPr lang="en-US" altLang="en-US" sz="800"/>
            </a:p>
          </p:txBody>
        </p:sp>
        <p:pic>
          <p:nvPicPr>
            <p:cNvPr id="75787" name="Picture 10">
              <a:extLst>
                <a:ext uri="{FF2B5EF4-FFF2-40B4-BE49-F238E27FC236}">
                  <a16:creationId xmlns:a16="http://schemas.microsoft.com/office/drawing/2014/main" id="{86EBAD4B-5701-418A-B237-16B11537AE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2" y="3794"/>
              <a:ext cx="43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8" name="Text Box 11">
              <a:extLst>
                <a:ext uri="{FF2B5EF4-FFF2-40B4-BE49-F238E27FC236}">
                  <a16:creationId xmlns:a16="http://schemas.microsoft.com/office/drawing/2014/main" id="{5AD849B1-DE3D-45DB-B262-02D08800F70A}"/>
                </a:ext>
              </a:extLst>
            </p:cNvPr>
            <p:cNvSpPr txBox="1">
              <a:spLocks noChangeArrowheads="1"/>
            </p:cNvSpPr>
            <p:nvPr/>
          </p:nvSpPr>
          <p:spPr bwMode="auto">
            <a:xfrm>
              <a:off x="1584" y="4033"/>
              <a:ext cx="55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800"/>
                <a:t>South Georgia &amp;</a:t>
              </a:r>
            </a:p>
            <a:p>
              <a:pPr eaLnBrk="1" hangingPunct="1">
                <a:spcBef>
                  <a:spcPct val="0"/>
                </a:spcBef>
                <a:buFontTx/>
                <a:buNone/>
              </a:pPr>
              <a:r>
                <a:rPr lang="en-US" altLang="en-US" sz="800"/>
                <a:t>South Sandwich </a:t>
              </a:r>
            </a:p>
            <a:p>
              <a:pPr eaLnBrk="1" hangingPunct="1">
                <a:spcBef>
                  <a:spcPct val="0"/>
                </a:spcBef>
                <a:buFontTx/>
                <a:buNone/>
              </a:pPr>
              <a:r>
                <a:rPr lang="en-US" altLang="en-US" sz="800"/>
                <a:t>Islands</a:t>
              </a:r>
            </a:p>
          </p:txBody>
        </p:sp>
        <p:pic>
          <p:nvPicPr>
            <p:cNvPr id="75789" name="Picture 12">
              <a:extLst>
                <a:ext uri="{FF2B5EF4-FFF2-40B4-BE49-F238E27FC236}">
                  <a16:creationId xmlns:a16="http://schemas.microsoft.com/office/drawing/2014/main" id="{C37954C8-5ABE-4C97-92C4-E045AB1DDF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60" y="3794"/>
              <a:ext cx="480"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90" name="Text Box 13">
              <a:extLst>
                <a:ext uri="{FF2B5EF4-FFF2-40B4-BE49-F238E27FC236}">
                  <a16:creationId xmlns:a16="http://schemas.microsoft.com/office/drawing/2014/main" id="{ECB0D666-09AD-4243-9651-EAC36DF2B07E}"/>
                </a:ext>
              </a:extLst>
            </p:cNvPr>
            <p:cNvSpPr txBox="1">
              <a:spLocks noChangeArrowheads="1"/>
            </p:cNvSpPr>
            <p:nvPr/>
          </p:nvSpPr>
          <p:spPr bwMode="auto">
            <a:xfrm>
              <a:off x="2160" y="4178"/>
              <a:ext cx="528"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800"/>
                <a:t>U.K.</a:t>
              </a:r>
            </a:p>
          </p:txBody>
        </p:sp>
        <p:pic>
          <p:nvPicPr>
            <p:cNvPr id="75791" name="Picture 14">
              <a:extLst>
                <a:ext uri="{FF2B5EF4-FFF2-40B4-BE49-F238E27FC236}">
                  <a16:creationId xmlns:a16="http://schemas.microsoft.com/office/drawing/2014/main" id="{7C2419B0-F5F8-4E37-83F0-04064EF09F8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36" y="3794"/>
              <a:ext cx="43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92" name="Text Box 15">
              <a:extLst>
                <a:ext uri="{FF2B5EF4-FFF2-40B4-BE49-F238E27FC236}">
                  <a16:creationId xmlns:a16="http://schemas.microsoft.com/office/drawing/2014/main" id="{A2E17C79-95BA-41A6-97F7-296451F0EBCB}"/>
                </a:ext>
              </a:extLst>
            </p:cNvPr>
            <p:cNvSpPr txBox="1">
              <a:spLocks noChangeArrowheads="1"/>
            </p:cNvSpPr>
            <p:nvPr/>
          </p:nvSpPr>
          <p:spPr bwMode="auto">
            <a:xfrm>
              <a:off x="2736" y="4033"/>
              <a:ext cx="449"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800"/>
                <a:t>Serbia &amp; </a:t>
              </a:r>
            </a:p>
            <a:p>
              <a:pPr eaLnBrk="1" hangingPunct="1">
                <a:spcBef>
                  <a:spcPct val="0"/>
                </a:spcBef>
                <a:buFontTx/>
                <a:buNone/>
              </a:pPr>
              <a:r>
                <a:rPr lang="en-US" altLang="en-US" sz="800"/>
                <a:t>Montenegro</a:t>
              </a:r>
            </a:p>
            <a:p>
              <a:pPr eaLnBrk="1" hangingPunct="1">
                <a:spcBef>
                  <a:spcPct val="0"/>
                </a:spcBef>
                <a:buFontTx/>
                <a:buNone/>
              </a:pPr>
              <a:r>
                <a:rPr lang="en-US" altLang="en-US" sz="800"/>
                <a:t>(Yugoslavia)</a:t>
              </a:r>
            </a:p>
          </p:txBody>
        </p:sp>
        <p:pic>
          <p:nvPicPr>
            <p:cNvPr id="75793" name="Picture 16">
              <a:extLst>
                <a:ext uri="{FF2B5EF4-FFF2-40B4-BE49-F238E27FC236}">
                  <a16:creationId xmlns:a16="http://schemas.microsoft.com/office/drawing/2014/main" id="{BD072DBA-E071-4247-BF77-6C72ED7FE72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64" y="3794"/>
              <a:ext cx="43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94" name="Text Box 17">
              <a:extLst>
                <a:ext uri="{FF2B5EF4-FFF2-40B4-BE49-F238E27FC236}">
                  <a16:creationId xmlns:a16="http://schemas.microsoft.com/office/drawing/2014/main" id="{019E3A2A-C928-4F38-9BCD-DF5B3BBD317C}"/>
                </a:ext>
              </a:extLst>
            </p:cNvPr>
            <p:cNvSpPr txBox="1">
              <a:spLocks noChangeArrowheads="1"/>
            </p:cNvSpPr>
            <p:nvPr/>
          </p:nvSpPr>
          <p:spPr bwMode="auto">
            <a:xfrm>
              <a:off x="3264" y="4187"/>
              <a:ext cx="11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800"/>
            </a:p>
          </p:txBody>
        </p:sp>
        <p:sp>
          <p:nvSpPr>
            <p:cNvPr id="75795" name="Text Box 18">
              <a:extLst>
                <a:ext uri="{FF2B5EF4-FFF2-40B4-BE49-F238E27FC236}">
                  <a16:creationId xmlns:a16="http://schemas.microsoft.com/office/drawing/2014/main" id="{0EDC7946-0F48-4E49-8043-3DC53055E0C2}"/>
                </a:ext>
              </a:extLst>
            </p:cNvPr>
            <p:cNvSpPr txBox="1">
              <a:spLocks noChangeArrowheads="1"/>
            </p:cNvSpPr>
            <p:nvPr/>
          </p:nvSpPr>
          <p:spPr bwMode="auto">
            <a:xfrm>
              <a:off x="3264" y="4187"/>
              <a:ext cx="369"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800"/>
                <a:t>FRANCE</a:t>
              </a:r>
            </a:p>
          </p:txBody>
        </p:sp>
        <p:pic>
          <p:nvPicPr>
            <p:cNvPr id="75796" name="Picture 19">
              <a:extLst>
                <a:ext uri="{FF2B5EF4-FFF2-40B4-BE49-F238E27FC236}">
                  <a16:creationId xmlns:a16="http://schemas.microsoft.com/office/drawing/2014/main" id="{E40DCC99-10E9-4E2A-872D-051681C26CF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04" y="3794"/>
              <a:ext cx="43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97" name="Picture 20">
              <a:extLst>
                <a:ext uri="{FF2B5EF4-FFF2-40B4-BE49-F238E27FC236}">
                  <a16:creationId xmlns:a16="http://schemas.microsoft.com/office/drawing/2014/main" id="{7EE36BB4-809B-4247-8266-229D49E80DB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24" y="3794"/>
              <a:ext cx="43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98" name="Picture 21">
              <a:extLst>
                <a:ext uri="{FF2B5EF4-FFF2-40B4-BE49-F238E27FC236}">
                  <a16:creationId xmlns:a16="http://schemas.microsoft.com/office/drawing/2014/main" id="{2F8B4C5F-71D3-46DC-8249-519D5194A8A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44" y="3794"/>
              <a:ext cx="43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99" name="Text Box 22">
              <a:extLst>
                <a:ext uri="{FF2B5EF4-FFF2-40B4-BE49-F238E27FC236}">
                  <a16:creationId xmlns:a16="http://schemas.microsoft.com/office/drawing/2014/main" id="{81FA6E71-7F02-4184-AAAF-8A9F158AC428}"/>
                </a:ext>
              </a:extLst>
            </p:cNvPr>
            <p:cNvSpPr txBox="1">
              <a:spLocks noChangeArrowheads="1"/>
            </p:cNvSpPr>
            <p:nvPr/>
          </p:nvSpPr>
          <p:spPr bwMode="auto">
            <a:xfrm>
              <a:off x="3792" y="4187"/>
              <a:ext cx="311"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800"/>
                <a:t>NIGER</a:t>
              </a:r>
            </a:p>
          </p:txBody>
        </p:sp>
        <p:sp>
          <p:nvSpPr>
            <p:cNvPr id="75800" name="Text Box 23">
              <a:extLst>
                <a:ext uri="{FF2B5EF4-FFF2-40B4-BE49-F238E27FC236}">
                  <a16:creationId xmlns:a16="http://schemas.microsoft.com/office/drawing/2014/main" id="{1C580A8B-2AEB-422A-8DEF-6E0E8D4EEA18}"/>
                </a:ext>
              </a:extLst>
            </p:cNvPr>
            <p:cNvSpPr txBox="1">
              <a:spLocks noChangeArrowheads="1"/>
            </p:cNvSpPr>
            <p:nvPr/>
          </p:nvSpPr>
          <p:spPr bwMode="auto">
            <a:xfrm>
              <a:off x="4272" y="4187"/>
              <a:ext cx="29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800"/>
                <a:t>INDIA</a:t>
              </a:r>
            </a:p>
          </p:txBody>
        </p:sp>
        <p:sp>
          <p:nvSpPr>
            <p:cNvPr id="75801" name="Text Box 24">
              <a:extLst>
                <a:ext uri="{FF2B5EF4-FFF2-40B4-BE49-F238E27FC236}">
                  <a16:creationId xmlns:a16="http://schemas.microsoft.com/office/drawing/2014/main" id="{5811EAFF-511C-46C1-B4C3-7AAE61E72644}"/>
                </a:ext>
              </a:extLst>
            </p:cNvPr>
            <p:cNvSpPr txBox="1">
              <a:spLocks noChangeArrowheads="1"/>
            </p:cNvSpPr>
            <p:nvPr/>
          </p:nvSpPr>
          <p:spPr bwMode="auto">
            <a:xfrm>
              <a:off x="4752" y="4187"/>
              <a:ext cx="39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800"/>
                <a:t>IRELAND</a:t>
              </a:r>
            </a:p>
          </p:txBody>
        </p:sp>
        <p:sp>
          <p:nvSpPr>
            <p:cNvPr id="75802" name="Text Box 25">
              <a:extLst>
                <a:ext uri="{FF2B5EF4-FFF2-40B4-BE49-F238E27FC236}">
                  <a16:creationId xmlns:a16="http://schemas.microsoft.com/office/drawing/2014/main" id="{F044D3C8-FD09-436F-90EE-EEC83AA21FF7}"/>
                </a:ext>
              </a:extLst>
            </p:cNvPr>
            <p:cNvSpPr txBox="1">
              <a:spLocks noChangeArrowheads="1"/>
            </p:cNvSpPr>
            <p:nvPr/>
          </p:nvSpPr>
          <p:spPr bwMode="auto">
            <a:xfrm>
              <a:off x="5242" y="4187"/>
              <a:ext cx="34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800"/>
                <a:t>BRAZIL</a:t>
              </a:r>
            </a:p>
          </p:txBody>
        </p:sp>
        <p:sp>
          <p:nvSpPr>
            <p:cNvPr id="75803" name="Text Box 26">
              <a:extLst>
                <a:ext uri="{FF2B5EF4-FFF2-40B4-BE49-F238E27FC236}">
                  <a16:creationId xmlns:a16="http://schemas.microsoft.com/office/drawing/2014/main" id="{57547DEB-18F6-44C3-B754-C4F52EACBB12}"/>
                </a:ext>
              </a:extLst>
            </p:cNvPr>
            <p:cNvSpPr txBox="1">
              <a:spLocks noChangeArrowheads="1"/>
            </p:cNvSpPr>
            <p:nvPr/>
          </p:nvSpPr>
          <p:spPr bwMode="auto">
            <a:xfrm>
              <a:off x="0" y="2976"/>
              <a:ext cx="211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000">
                <a:solidFill>
                  <a:schemeClr val="hlink"/>
                </a:solidFill>
              </a:endParaRPr>
            </a:p>
          </p:txBody>
        </p:sp>
        <p:grpSp>
          <p:nvGrpSpPr>
            <p:cNvPr id="75804" name="Group 27">
              <a:extLst>
                <a:ext uri="{FF2B5EF4-FFF2-40B4-BE49-F238E27FC236}">
                  <a16:creationId xmlns:a16="http://schemas.microsoft.com/office/drawing/2014/main" id="{5BB7F630-B2E6-408D-8325-9B703C80F2A1}"/>
                </a:ext>
              </a:extLst>
            </p:cNvPr>
            <p:cNvGrpSpPr>
              <a:grpSpLocks/>
            </p:cNvGrpSpPr>
            <p:nvPr/>
          </p:nvGrpSpPr>
          <p:grpSpPr bwMode="auto">
            <a:xfrm>
              <a:off x="192" y="2640"/>
              <a:ext cx="5184" cy="1154"/>
              <a:chOff x="192" y="1682"/>
              <a:chExt cx="5184" cy="2016"/>
            </a:xfrm>
          </p:grpSpPr>
          <p:sp>
            <p:nvSpPr>
              <p:cNvPr id="75805" name="Line 28">
                <a:extLst>
                  <a:ext uri="{FF2B5EF4-FFF2-40B4-BE49-F238E27FC236}">
                    <a16:creationId xmlns:a16="http://schemas.microsoft.com/office/drawing/2014/main" id="{248B6419-7472-44E0-82B6-CDEB12738D5A}"/>
                  </a:ext>
                </a:extLst>
              </p:cNvPr>
              <p:cNvSpPr>
                <a:spLocks noChangeShapeType="1"/>
              </p:cNvSpPr>
              <p:nvPr/>
            </p:nvSpPr>
            <p:spPr bwMode="auto">
              <a:xfrm flipV="1">
                <a:off x="192" y="3362"/>
                <a:ext cx="0" cy="336"/>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06" name="Line 29">
                <a:extLst>
                  <a:ext uri="{FF2B5EF4-FFF2-40B4-BE49-F238E27FC236}">
                    <a16:creationId xmlns:a16="http://schemas.microsoft.com/office/drawing/2014/main" id="{AD830BCC-9AEC-4297-B868-5FE8DEFE8160}"/>
                  </a:ext>
                </a:extLst>
              </p:cNvPr>
              <p:cNvSpPr>
                <a:spLocks noChangeShapeType="1"/>
              </p:cNvSpPr>
              <p:nvPr/>
            </p:nvSpPr>
            <p:spPr bwMode="auto">
              <a:xfrm flipV="1">
                <a:off x="2400" y="3170"/>
                <a:ext cx="0" cy="528"/>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07" name="Line 30">
                <a:extLst>
                  <a:ext uri="{FF2B5EF4-FFF2-40B4-BE49-F238E27FC236}">
                    <a16:creationId xmlns:a16="http://schemas.microsoft.com/office/drawing/2014/main" id="{58BC0E1E-4A62-425B-8433-62659D743029}"/>
                  </a:ext>
                </a:extLst>
              </p:cNvPr>
              <p:cNvSpPr>
                <a:spLocks noChangeShapeType="1"/>
              </p:cNvSpPr>
              <p:nvPr/>
            </p:nvSpPr>
            <p:spPr bwMode="auto">
              <a:xfrm flipV="1">
                <a:off x="1824" y="3458"/>
                <a:ext cx="0" cy="240"/>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08" name="Line 31">
                <a:extLst>
                  <a:ext uri="{FF2B5EF4-FFF2-40B4-BE49-F238E27FC236}">
                    <a16:creationId xmlns:a16="http://schemas.microsoft.com/office/drawing/2014/main" id="{D14322BA-1F80-4182-8C1A-B538B5BDF56F}"/>
                  </a:ext>
                </a:extLst>
              </p:cNvPr>
              <p:cNvSpPr>
                <a:spLocks noChangeShapeType="1"/>
              </p:cNvSpPr>
              <p:nvPr/>
            </p:nvSpPr>
            <p:spPr bwMode="auto">
              <a:xfrm flipV="1">
                <a:off x="2928" y="3074"/>
                <a:ext cx="0" cy="624"/>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09" name="Line 32">
                <a:extLst>
                  <a:ext uri="{FF2B5EF4-FFF2-40B4-BE49-F238E27FC236}">
                    <a16:creationId xmlns:a16="http://schemas.microsoft.com/office/drawing/2014/main" id="{5AF08894-B8B1-4DA1-8201-D32BB64C59A6}"/>
                  </a:ext>
                </a:extLst>
              </p:cNvPr>
              <p:cNvSpPr>
                <a:spLocks noChangeShapeType="1"/>
              </p:cNvSpPr>
              <p:nvPr/>
            </p:nvSpPr>
            <p:spPr bwMode="auto">
              <a:xfrm flipV="1">
                <a:off x="3456" y="3074"/>
                <a:ext cx="0" cy="624"/>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10" name="Line 33">
                <a:extLst>
                  <a:ext uri="{FF2B5EF4-FFF2-40B4-BE49-F238E27FC236}">
                    <a16:creationId xmlns:a16="http://schemas.microsoft.com/office/drawing/2014/main" id="{23913B06-DB6F-4FA2-825B-BE9A04D17F99}"/>
                  </a:ext>
                </a:extLst>
              </p:cNvPr>
              <p:cNvSpPr>
                <a:spLocks noChangeShapeType="1"/>
              </p:cNvSpPr>
              <p:nvPr/>
            </p:nvSpPr>
            <p:spPr bwMode="auto">
              <a:xfrm>
                <a:off x="2928" y="3074"/>
                <a:ext cx="528" cy="0"/>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11" name="Line 34">
                <a:extLst>
                  <a:ext uri="{FF2B5EF4-FFF2-40B4-BE49-F238E27FC236}">
                    <a16:creationId xmlns:a16="http://schemas.microsoft.com/office/drawing/2014/main" id="{B4E44A16-D093-452E-A998-07DE865BFA61}"/>
                  </a:ext>
                </a:extLst>
              </p:cNvPr>
              <p:cNvSpPr>
                <a:spLocks noChangeShapeType="1"/>
              </p:cNvSpPr>
              <p:nvPr/>
            </p:nvSpPr>
            <p:spPr bwMode="auto">
              <a:xfrm flipV="1">
                <a:off x="3168" y="2834"/>
                <a:ext cx="0" cy="240"/>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12" name="Line 35">
                <a:extLst>
                  <a:ext uri="{FF2B5EF4-FFF2-40B4-BE49-F238E27FC236}">
                    <a16:creationId xmlns:a16="http://schemas.microsoft.com/office/drawing/2014/main" id="{BEFB04A2-50D9-4C46-BDCB-398529E5967D}"/>
                  </a:ext>
                </a:extLst>
              </p:cNvPr>
              <p:cNvSpPr>
                <a:spLocks noChangeShapeType="1"/>
              </p:cNvSpPr>
              <p:nvPr/>
            </p:nvSpPr>
            <p:spPr bwMode="auto">
              <a:xfrm flipV="1">
                <a:off x="3936" y="3458"/>
                <a:ext cx="0" cy="240"/>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13" name="Line 36">
                <a:extLst>
                  <a:ext uri="{FF2B5EF4-FFF2-40B4-BE49-F238E27FC236}">
                    <a16:creationId xmlns:a16="http://schemas.microsoft.com/office/drawing/2014/main" id="{EF612851-AA4E-4188-9753-8123930BB6C1}"/>
                  </a:ext>
                </a:extLst>
              </p:cNvPr>
              <p:cNvSpPr>
                <a:spLocks noChangeShapeType="1"/>
              </p:cNvSpPr>
              <p:nvPr/>
            </p:nvSpPr>
            <p:spPr bwMode="auto">
              <a:xfrm flipV="1">
                <a:off x="4416" y="3458"/>
                <a:ext cx="0" cy="240"/>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14" name="Line 37">
                <a:extLst>
                  <a:ext uri="{FF2B5EF4-FFF2-40B4-BE49-F238E27FC236}">
                    <a16:creationId xmlns:a16="http://schemas.microsoft.com/office/drawing/2014/main" id="{6A076669-2559-4AA7-8397-ADAD67B788A7}"/>
                  </a:ext>
                </a:extLst>
              </p:cNvPr>
              <p:cNvSpPr>
                <a:spLocks noChangeShapeType="1"/>
              </p:cNvSpPr>
              <p:nvPr/>
            </p:nvSpPr>
            <p:spPr bwMode="auto">
              <a:xfrm>
                <a:off x="3936" y="3458"/>
                <a:ext cx="480" cy="0"/>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15" name="Line 38">
                <a:extLst>
                  <a:ext uri="{FF2B5EF4-FFF2-40B4-BE49-F238E27FC236}">
                    <a16:creationId xmlns:a16="http://schemas.microsoft.com/office/drawing/2014/main" id="{A8BEAECC-8376-421E-86E4-E96B509008BF}"/>
                  </a:ext>
                </a:extLst>
              </p:cNvPr>
              <p:cNvSpPr>
                <a:spLocks noChangeShapeType="1"/>
              </p:cNvSpPr>
              <p:nvPr/>
            </p:nvSpPr>
            <p:spPr bwMode="auto">
              <a:xfrm flipV="1">
                <a:off x="4176" y="3074"/>
                <a:ext cx="0" cy="384"/>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16" name="Line 39">
                <a:extLst>
                  <a:ext uri="{FF2B5EF4-FFF2-40B4-BE49-F238E27FC236}">
                    <a16:creationId xmlns:a16="http://schemas.microsoft.com/office/drawing/2014/main" id="{9B4BB877-23B4-4DA6-B14F-55D54A70A5D6}"/>
                  </a:ext>
                </a:extLst>
              </p:cNvPr>
              <p:cNvSpPr>
                <a:spLocks noChangeShapeType="1"/>
              </p:cNvSpPr>
              <p:nvPr/>
            </p:nvSpPr>
            <p:spPr bwMode="auto">
              <a:xfrm flipV="1">
                <a:off x="4896" y="3074"/>
                <a:ext cx="0" cy="624"/>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17" name="Line 40">
                <a:extLst>
                  <a:ext uri="{FF2B5EF4-FFF2-40B4-BE49-F238E27FC236}">
                    <a16:creationId xmlns:a16="http://schemas.microsoft.com/office/drawing/2014/main" id="{5B4A7CBB-E533-4BD7-9097-4E0F8878CBA6}"/>
                  </a:ext>
                </a:extLst>
              </p:cNvPr>
              <p:cNvSpPr>
                <a:spLocks noChangeShapeType="1"/>
              </p:cNvSpPr>
              <p:nvPr/>
            </p:nvSpPr>
            <p:spPr bwMode="auto">
              <a:xfrm>
                <a:off x="1008" y="3170"/>
                <a:ext cx="1008" cy="0"/>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18" name="Line 41">
                <a:extLst>
                  <a:ext uri="{FF2B5EF4-FFF2-40B4-BE49-F238E27FC236}">
                    <a16:creationId xmlns:a16="http://schemas.microsoft.com/office/drawing/2014/main" id="{2047EC3A-D52B-4DDF-8339-5E58B06D6243}"/>
                  </a:ext>
                </a:extLst>
              </p:cNvPr>
              <p:cNvSpPr>
                <a:spLocks noChangeShapeType="1"/>
              </p:cNvSpPr>
              <p:nvPr/>
            </p:nvSpPr>
            <p:spPr bwMode="auto">
              <a:xfrm>
                <a:off x="4176" y="3074"/>
                <a:ext cx="720" cy="0"/>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19" name="Line 42">
                <a:extLst>
                  <a:ext uri="{FF2B5EF4-FFF2-40B4-BE49-F238E27FC236}">
                    <a16:creationId xmlns:a16="http://schemas.microsoft.com/office/drawing/2014/main" id="{FAB3D4DC-B273-43FB-AEEB-76C813D07F43}"/>
                  </a:ext>
                </a:extLst>
              </p:cNvPr>
              <p:cNvSpPr>
                <a:spLocks noChangeShapeType="1"/>
              </p:cNvSpPr>
              <p:nvPr/>
            </p:nvSpPr>
            <p:spPr bwMode="auto">
              <a:xfrm flipV="1">
                <a:off x="4512" y="2498"/>
                <a:ext cx="0" cy="576"/>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20" name="Line 43">
                <a:extLst>
                  <a:ext uri="{FF2B5EF4-FFF2-40B4-BE49-F238E27FC236}">
                    <a16:creationId xmlns:a16="http://schemas.microsoft.com/office/drawing/2014/main" id="{18DAC613-0A3C-4B8B-BF67-7A19968C1CAA}"/>
                  </a:ext>
                </a:extLst>
              </p:cNvPr>
              <p:cNvSpPr>
                <a:spLocks noChangeShapeType="1"/>
              </p:cNvSpPr>
              <p:nvPr/>
            </p:nvSpPr>
            <p:spPr bwMode="auto">
              <a:xfrm flipV="1">
                <a:off x="2448" y="2498"/>
                <a:ext cx="0" cy="336"/>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21" name="Line 44">
                <a:extLst>
                  <a:ext uri="{FF2B5EF4-FFF2-40B4-BE49-F238E27FC236}">
                    <a16:creationId xmlns:a16="http://schemas.microsoft.com/office/drawing/2014/main" id="{9BD8B8BE-B272-4770-9CCA-66D51A0FC3F2}"/>
                  </a:ext>
                </a:extLst>
              </p:cNvPr>
              <p:cNvSpPr>
                <a:spLocks noChangeShapeType="1"/>
              </p:cNvSpPr>
              <p:nvPr/>
            </p:nvSpPr>
            <p:spPr bwMode="auto">
              <a:xfrm>
                <a:off x="1728" y="2834"/>
                <a:ext cx="1440" cy="0"/>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22" name="Line 45">
                <a:extLst>
                  <a:ext uri="{FF2B5EF4-FFF2-40B4-BE49-F238E27FC236}">
                    <a16:creationId xmlns:a16="http://schemas.microsoft.com/office/drawing/2014/main" id="{82FDF8B5-2009-4A39-B88C-5859F21CA31C}"/>
                  </a:ext>
                </a:extLst>
              </p:cNvPr>
              <p:cNvSpPr>
                <a:spLocks noChangeShapeType="1"/>
              </p:cNvSpPr>
              <p:nvPr/>
            </p:nvSpPr>
            <p:spPr bwMode="auto">
              <a:xfrm flipV="1">
                <a:off x="3504" y="2114"/>
                <a:ext cx="0" cy="384"/>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23" name="Line 46">
                <a:extLst>
                  <a:ext uri="{FF2B5EF4-FFF2-40B4-BE49-F238E27FC236}">
                    <a16:creationId xmlns:a16="http://schemas.microsoft.com/office/drawing/2014/main" id="{54057F0D-0A34-4922-969A-9C4D4FC777F1}"/>
                  </a:ext>
                </a:extLst>
              </p:cNvPr>
              <p:cNvSpPr>
                <a:spLocks noChangeShapeType="1"/>
              </p:cNvSpPr>
              <p:nvPr/>
            </p:nvSpPr>
            <p:spPr bwMode="auto">
              <a:xfrm flipH="1">
                <a:off x="2016" y="3170"/>
                <a:ext cx="384" cy="0"/>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24" name="Line 47">
                <a:extLst>
                  <a:ext uri="{FF2B5EF4-FFF2-40B4-BE49-F238E27FC236}">
                    <a16:creationId xmlns:a16="http://schemas.microsoft.com/office/drawing/2014/main" id="{436DDCAA-0B9E-4060-BD31-B0CB1DB28267}"/>
                  </a:ext>
                </a:extLst>
              </p:cNvPr>
              <p:cNvSpPr>
                <a:spLocks noChangeShapeType="1"/>
              </p:cNvSpPr>
              <p:nvPr/>
            </p:nvSpPr>
            <p:spPr bwMode="auto">
              <a:xfrm flipV="1">
                <a:off x="1728" y="2834"/>
                <a:ext cx="0" cy="336"/>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25" name="Line 48">
                <a:extLst>
                  <a:ext uri="{FF2B5EF4-FFF2-40B4-BE49-F238E27FC236}">
                    <a16:creationId xmlns:a16="http://schemas.microsoft.com/office/drawing/2014/main" id="{D9E010FA-7C56-44CF-B6B3-89506F914048}"/>
                  </a:ext>
                </a:extLst>
              </p:cNvPr>
              <p:cNvSpPr>
                <a:spLocks noChangeShapeType="1"/>
              </p:cNvSpPr>
              <p:nvPr/>
            </p:nvSpPr>
            <p:spPr bwMode="auto">
              <a:xfrm flipV="1">
                <a:off x="2448" y="2498"/>
                <a:ext cx="2064" cy="0"/>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26" name="Line 49">
                <a:extLst>
                  <a:ext uri="{FF2B5EF4-FFF2-40B4-BE49-F238E27FC236}">
                    <a16:creationId xmlns:a16="http://schemas.microsoft.com/office/drawing/2014/main" id="{5A475078-0134-4F9B-81E6-00674F67BFB4}"/>
                  </a:ext>
                </a:extLst>
              </p:cNvPr>
              <p:cNvSpPr>
                <a:spLocks noChangeShapeType="1"/>
              </p:cNvSpPr>
              <p:nvPr/>
            </p:nvSpPr>
            <p:spPr bwMode="auto">
              <a:xfrm flipV="1">
                <a:off x="5376" y="2114"/>
                <a:ext cx="0" cy="1584"/>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27" name="Line 50">
                <a:extLst>
                  <a:ext uri="{FF2B5EF4-FFF2-40B4-BE49-F238E27FC236}">
                    <a16:creationId xmlns:a16="http://schemas.microsoft.com/office/drawing/2014/main" id="{59ADD4B6-F136-4B66-AAA4-50A96E499B10}"/>
                  </a:ext>
                </a:extLst>
              </p:cNvPr>
              <p:cNvSpPr>
                <a:spLocks noChangeShapeType="1"/>
              </p:cNvSpPr>
              <p:nvPr/>
            </p:nvSpPr>
            <p:spPr bwMode="auto">
              <a:xfrm>
                <a:off x="3504" y="2114"/>
                <a:ext cx="1872" cy="0"/>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28" name="Line 51">
                <a:extLst>
                  <a:ext uri="{FF2B5EF4-FFF2-40B4-BE49-F238E27FC236}">
                    <a16:creationId xmlns:a16="http://schemas.microsoft.com/office/drawing/2014/main" id="{F9E31576-17C7-4347-ACB2-27FD775C7D21}"/>
                  </a:ext>
                </a:extLst>
              </p:cNvPr>
              <p:cNvSpPr>
                <a:spLocks noChangeShapeType="1"/>
              </p:cNvSpPr>
              <p:nvPr/>
            </p:nvSpPr>
            <p:spPr bwMode="auto">
              <a:xfrm flipV="1">
                <a:off x="4464" y="1682"/>
                <a:ext cx="0" cy="432"/>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29" name="Line 52">
                <a:extLst>
                  <a:ext uri="{FF2B5EF4-FFF2-40B4-BE49-F238E27FC236}">
                    <a16:creationId xmlns:a16="http://schemas.microsoft.com/office/drawing/2014/main" id="{A7DED040-DC7D-4B8C-9FB2-39930B2A2AE7}"/>
                  </a:ext>
                </a:extLst>
              </p:cNvPr>
              <p:cNvSpPr>
                <a:spLocks noChangeShapeType="1"/>
              </p:cNvSpPr>
              <p:nvPr/>
            </p:nvSpPr>
            <p:spPr bwMode="auto">
              <a:xfrm flipV="1">
                <a:off x="720" y="3554"/>
                <a:ext cx="0" cy="144"/>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30" name="Line 53">
                <a:extLst>
                  <a:ext uri="{FF2B5EF4-FFF2-40B4-BE49-F238E27FC236}">
                    <a16:creationId xmlns:a16="http://schemas.microsoft.com/office/drawing/2014/main" id="{E9761967-4F8F-483D-9465-37075C4E1E5E}"/>
                  </a:ext>
                </a:extLst>
              </p:cNvPr>
              <p:cNvSpPr>
                <a:spLocks noChangeShapeType="1"/>
              </p:cNvSpPr>
              <p:nvPr/>
            </p:nvSpPr>
            <p:spPr bwMode="auto">
              <a:xfrm flipV="1">
                <a:off x="1296" y="3554"/>
                <a:ext cx="0" cy="144"/>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31" name="Line 54">
                <a:extLst>
                  <a:ext uri="{FF2B5EF4-FFF2-40B4-BE49-F238E27FC236}">
                    <a16:creationId xmlns:a16="http://schemas.microsoft.com/office/drawing/2014/main" id="{F9D7EAC3-B0E0-40B5-AAB9-50B19AE53E8D}"/>
                  </a:ext>
                </a:extLst>
              </p:cNvPr>
              <p:cNvSpPr>
                <a:spLocks noChangeShapeType="1"/>
              </p:cNvSpPr>
              <p:nvPr/>
            </p:nvSpPr>
            <p:spPr bwMode="auto">
              <a:xfrm flipV="1">
                <a:off x="1440" y="3362"/>
                <a:ext cx="0" cy="96"/>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32" name="Line 55">
                <a:extLst>
                  <a:ext uri="{FF2B5EF4-FFF2-40B4-BE49-F238E27FC236}">
                    <a16:creationId xmlns:a16="http://schemas.microsoft.com/office/drawing/2014/main" id="{7353D48E-AEB3-4267-989B-C34D88A02457}"/>
                  </a:ext>
                </a:extLst>
              </p:cNvPr>
              <p:cNvSpPr>
                <a:spLocks noChangeShapeType="1"/>
              </p:cNvSpPr>
              <p:nvPr/>
            </p:nvSpPr>
            <p:spPr bwMode="auto">
              <a:xfrm>
                <a:off x="192" y="3362"/>
                <a:ext cx="1248" cy="0"/>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33" name="Line 56">
                <a:extLst>
                  <a:ext uri="{FF2B5EF4-FFF2-40B4-BE49-F238E27FC236}">
                    <a16:creationId xmlns:a16="http://schemas.microsoft.com/office/drawing/2014/main" id="{A9BBECB6-A6AA-4D8A-9F3D-89E30E72F85A}"/>
                  </a:ext>
                </a:extLst>
              </p:cNvPr>
              <p:cNvSpPr>
                <a:spLocks noChangeShapeType="1"/>
              </p:cNvSpPr>
              <p:nvPr/>
            </p:nvSpPr>
            <p:spPr bwMode="auto">
              <a:xfrm flipV="1">
                <a:off x="720" y="3170"/>
                <a:ext cx="0" cy="192"/>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34" name="Line 57">
                <a:extLst>
                  <a:ext uri="{FF2B5EF4-FFF2-40B4-BE49-F238E27FC236}">
                    <a16:creationId xmlns:a16="http://schemas.microsoft.com/office/drawing/2014/main" id="{D359E977-11C6-48A9-921C-8C17FCEFAB97}"/>
                  </a:ext>
                </a:extLst>
              </p:cNvPr>
              <p:cNvSpPr>
                <a:spLocks noChangeShapeType="1"/>
              </p:cNvSpPr>
              <p:nvPr/>
            </p:nvSpPr>
            <p:spPr bwMode="auto">
              <a:xfrm>
                <a:off x="720" y="3170"/>
                <a:ext cx="384" cy="0"/>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35" name="Line 58">
                <a:extLst>
                  <a:ext uri="{FF2B5EF4-FFF2-40B4-BE49-F238E27FC236}">
                    <a16:creationId xmlns:a16="http://schemas.microsoft.com/office/drawing/2014/main" id="{69B29070-77F3-480F-A289-448ADCC996D6}"/>
                  </a:ext>
                </a:extLst>
              </p:cNvPr>
              <p:cNvSpPr>
                <a:spLocks noChangeShapeType="1"/>
              </p:cNvSpPr>
              <p:nvPr/>
            </p:nvSpPr>
            <p:spPr bwMode="auto">
              <a:xfrm>
                <a:off x="720" y="3554"/>
                <a:ext cx="576" cy="0"/>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36" name="Line 59">
                <a:extLst>
                  <a:ext uri="{FF2B5EF4-FFF2-40B4-BE49-F238E27FC236}">
                    <a16:creationId xmlns:a16="http://schemas.microsoft.com/office/drawing/2014/main" id="{A857EF59-DAF5-42AC-8491-6CEF539AB17B}"/>
                  </a:ext>
                </a:extLst>
              </p:cNvPr>
              <p:cNvSpPr>
                <a:spLocks noChangeShapeType="1"/>
              </p:cNvSpPr>
              <p:nvPr/>
            </p:nvSpPr>
            <p:spPr bwMode="auto">
              <a:xfrm flipV="1">
                <a:off x="1008" y="3458"/>
                <a:ext cx="0" cy="96"/>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37" name="Line 60">
                <a:extLst>
                  <a:ext uri="{FF2B5EF4-FFF2-40B4-BE49-F238E27FC236}">
                    <a16:creationId xmlns:a16="http://schemas.microsoft.com/office/drawing/2014/main" id="{CCAD6B27-0F20-4CF6-9B01-66497D047344}"/>
                  </a:ext>
                </a:extLst>
              </p:cNvPr>
              <p:cNvSpPr>
                <a:spLocks noChangeShapeType="1"/>
              </p:cNvSpPr>
              <p:nvPr/>
            </p:nvSpPr>
            <p:spPr bwMode="auto">
              <a:xfrm>
                <a:off x="1008" y="3458"/>
                <a:ext cx="816" cy="0"/>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00765" name="Text Box 61">
            <a:extLst>
              <a:ext uri="{FF2B5EF4-FFF2-40B4-BE49-F238E27FC236}">
                <a16:creationId xmlns:a16="http://schemas.microsoft.com/office/drawing/2014/main" id="{4CDC3662-0AC9-4EE7-AE56-63F2DD321F71}"/>
              </a:ext>
            </a:extLst>
          </p:cNvPr>
          <p:cNvSpPr txBox="1">
            <a:spLocks noChangeArrowheads="1"/>
          </p:cNvSpPr>
          <p:nvPr/>
        </p:nvSpPr>
        <p:spPr bwMode="auto">
          <a:xfrm>
            <a:off x="285750" y="250825"/>
            <a:ext cx="8524875" cy="3808413"/>
          </a:xfrm>
          <a:prstGeom prst="rect">
            <a:avLst/>
          </a:prstGeom>
          <a:noFill/>
          <a:ln w="0">
            <a:noFill/>
            <a:miter lim="800000"/>
            <a:headEnd/>
            <a:tailEnd/>
          </a:ln>
          <a:effectLst/>
        </p:spPr>
        <p:txBody>
          <a:bodyPr>
            <a:spAutoFit/>
          </a:bodyPr>
          <a:lstStyle/>
          <a:p>
            <a:pPr eaLnBrk="1" hangingPunct="1">
              <a:defRPr/>
            </a:pPr>
            <a:r>
              <a:rPr lang="en-US" sz="3600">
                <a:effectLst>
                  <a:outerShdw blurRad="38100" dist="38100" dir="2700000" algn="tl">
                    <a:srgbClr val="C0C0C0"/>
                  </a:outerShdw>
                </a:effectLst>
              </a:rPr>
              <a:t>Hierarchal clustering can sometimes show patterns that are meaningless or spurious</a:t>
            </a:r>
          </a:p>
          <a:p>
            <a:pPr eaLnBrk="1" hangingPunct="1">
              <a:defRPr/>
            </a:pPr>
            <a:endParaRPr lang="en-US" sz="2800">
              <a:effectLst>
                <a:outerShdw blurRad="38100" dist="38100" dir="2700000" algn="tl">
                  <a:srgbClr val="C0C0C0"/>
                </a:outerShdw>
              </a:effectLst>
            </a:endParaRPr>
          </a:p>
          <a:p>
            <a:pPr eaLnBrk="1" hangingPunct="1">
              <a:buFontTx/>
              <a:buChar char="•"/>
              <a:defRPr/>
            </a:pPr>
            <a:r>
              <a:rPr lang="en-US"/>
              <a:t> For example, in this clustering, the tight grouping of Australia, Anguilla, St. Helena etc is meaningful, since all these countries are former UK colonies.</a:t>
            </a:r>
          </a:p>
          <a:p>
            <a:pPr eaLnBrk="1" hangingPunct="1">
              <a:defRPr/>
            </a:pPr>
            <a:endParaRPr lang="en-US"/>
          </a:p>
          <a:p>
            <a:pPr eaLnBrk="1" hangingPunct="1">
              <a:buFontTx/>
              <a:buChar char="•"/>
              <a:defRPr/>
            </a:pPr>
            <a:r>
              <a:rPr lang="en-US"/>
              <a:t> However the tight grouping of Niger and India is completely  spurious, there is no connection between the two.</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2" name="Group 2">
            <a:extLst>
              <a:ext uri="{FF2B5EF4-FFF2-40B4-BE49-F238E27FC236}">
                <a16:creationId xmlns:a16="http://schemas.microsoft.com/office/drawing/2014/main" id="{30306A29-7EC4-4C18-A11D-636427A1D8E4}"/>
              </a:ext>
            </a:extLst>
          </p:cNvPr>
          <p:cNvGrpSpPr>
            <a:grpSpLocks/>
          </p:cNvGrpSpPr>
          <p:nvPr/>
        </p:nvGrpSpPr>
        <p:grpSpPr bwMode="auto">
          <a:xfrm>
            <a:off x="114300" y="4033838"/>
            <a:ext cx="8915400" cy="2824162"/>
            <a:chOff x="0" y="2640"/>
            <a:chExt cx="5616" cy="1779"/>
          </a:xfrm>
        </p:grpSpPr>
        <p:pic>
          <p:nvPicPr>
            <p:cNvPr id="76804" name="Picture 3">
              <a:hlinkClick r:id="rId2"/>
              <a:extLst>
                <a:ext uri="{FF2B5EF4-FFF2-40B4-BE49-F238E27FC236}">
                  <a16:creationId xmlns:a16="http://schemas.microsoft.com/office/drawing/2014/main" id="{1D73EA92-7D00-43D5-8CF3-629123E813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4" y="3792"/>
              <a:ext cx="432"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5" name="Picture 4">
              <a:hlinkClick r:id="rId4"/>
              <a:extLst>
                <a:ext uri="{FF2B5EF4-FFF2-40B4-BE49-F238E27FC236}">
                  <a16:creationId xmlns:a16="http://schemas.microsoft.com/office/drawing/2014/main" id="{9C8F09F3-0365-4BBF-B60A-29742881B2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794"/>
              <a:ext cx="43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6" name="Picture 5">
              <a:extLst>
                <a:ext uri="{FF2B5EF4-FFF2-40B4-BE49-F238E27FC236}">
                  <a16:creationId xmlns:a16="http://schemas.microsoft.com/office/drawing/2014/main" id="{2E164007-3B00-43C7-AB6E-66B3A4415A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6" y="3794"/>
              <a:ext cx="43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7" name="Text Box 6">
              <a:extLst>
                <a:ext uri="{FF2B5EF4-FFF2-40B4-BE49-F238E27FC236}">
                  <a16:creationId xmlns:a16="http://schemas.microsoft.com/office/drawing/2014/main" id="{B44DF60C-75F1-4353-A327-7BB56000386F}"/>
                </a:ext>
              </a:extLst>
            </p:cNvPr>
            <p:cNvSpPr txBox="1">
              <a:spLocks noChangeArrowheads="1"/>
            </p:cNvSpPr>
            <p:nvPr/>
          </p:nvSpPr>
          <p:spPr bwMode="auto">
            <a:xfrm>
              <a:off x="1056" y="4187"/>
              <a:ext cx="445"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800"/>
                <a:t>ANGUILLA</a:t>
              </a:r>
            </a:p>
          </p:txBody>
        </p:sp>
        <p:sp>
          <p:nvSpPr>
            <p:cNvPr id="76808" name="Text Box 7">
              <a:extLst>
                <a:ext uri="{FF2B5EF4-FFF2-40B4-BE49-F238E27FC236}">
                  <a16:creationId xmlns:a16="http://schemas.microsoft.com/office/drawing/2014/main" id="{CD3AF79F-087B-452C-9EB2-6E543B7E4AC9}"/>
                </a:ext>
              </a:extLst>
            </p:cNvPr>
            <p:cNvSpPr txBox="1">
              <a:spLocks noChangeArrowheads="1"/>
            </p:cNvSpPr>
            <p:nvPr/>
          </p:nvSpPr>
          <p:spPr bwMode="auto">
            <a:xfrm>
              <a:off x="0" y="4187"/>
              <a:ext cx="49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800"/>
                <a:t>AUSTRALIA </a:t>
              </a:r>
            </a:p>
          </p:txBody>
        </p:sp>
        <p:pic>
          <p:nvPicPr>
            <p:cNvPr id="76809" name="Picture 8">
              <a:extLst>
                <a:ext uri="{FF2B5EF4-FFF2-40B4-BE49-F238E27FC236}">
                  <a16:creationId xmlns:a16="http://schemas.microsoft.com/office/drawing/2014/main" id="{B0D2E0FB-7055-4A65-AB37-1B3CAD87AA8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 y="3794"/>
              <a:ext cx="43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10" name="Text Box 9">
              <a:extLst>
                <a:ext uri="{FF2B5EF4-FFF2-40B4-BE49-F238E27FC236}">
                  <a16:creationId xmlns:a16="http://schemas.microsoft.com/office/drawing/2014/main" id="{8B58B242-0AFA-453D-8ACF-9DD3F0995A00}"/>
                </a:ext>
              </a:extLst>
            </p:cNvPr>
            <p:cNvSpPr txBox="1">
              <a:spLocks noChangeArrowheads="1"/>
            </p:cNvSpPr>
            <p:nvPr/>
          </p:nvSpPr>
          <p:spPr bwMode="auto">
            <a:xfrm>
              <a:off x="528" y="4130"/>
              <a:ext cx="505"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800"/>
                <a:t>St. Helena &amp;</a:t>
              </a:r>
            </a:p>
            <a:p>
              <a:pPr eaLnBrk="1" hangingPunct="1">
                <a:spcBef>
                  <a:spcPct val="0"/>
                </a:spcBef>
                <a:buFontTx/>
                <a:buNone/>
              </a:pPr>
              <a:r>
                <a:rPr lang="en-US" altLang="en-US" sz="800"/>
                <a:t> Dependencies </a:t>
              </a:r>
            </a:p>
            <a:p>
              <a:pPr eaLnBrk="1" hangingPunct="1">
                <a:spcBef>
                  <a:spcPct val="0"/>
                </a:spcBef>
                <a:buFontTx/>
                <a:buNone/>
              </a:pPr>
              <a:endParaRPr lang="en-US" altLang="en-US" sz="800"/>
            </a:p>
          </p:txBody>
        </p:sp>
        <p:pic>
          <p:nvPicPr>
            <p:cNvPr id="76811" name="Picture 10">
              <a:extLst>
                <a:ext uri="{FF2B5EF4-FFF2-40B4-BE49-F238E27FC236}">
                  <a16:creationId xmlns:a16="http://schemas.microsoft.com/office/drawing/2014/main" id="{D8AA4B80-62A8-427C-BD33-6AAFCCFFF4D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2" y="3794"/>
              <a:ext cx="43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12" name="Text Box 11">
              <a:extLst>
                <a:ext uri="{FF2B5EF4-FFF2-40B4-BE49-F238E27FC236}">
                  <a16:creationId xmlns:a16="http://schemas.microsoft.com/office/drawing/2014/main" id="{0D77E27C-55F4-4324-B7A5-CD7C8496E231}"/>
                </a:ext>
              </a:extLst>
            </p:cNvPr>
            <p:cNvSpPr txBox="1">
              <a:spLocks noChangeArrowheads="1"/>
            </p:cNvSpPr>
            <p:nvPr/>
          </p:nvSpPr>
          <p:spPr bwMode="auto">
            <a:xfrm>
              <a:off x="1584" y="4033"/>
              <a:ext cx="55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800"/>
                <a:t>South Georgia &amp;</a:t>
              </a:r>
            </a:p>
            <a:p>
              <a:pPr eaLnBrk="1" hangingPunct="1">
                <a:spcBef>
                  <a:spcPct val="0"/>
                </a:spcBef>
                <a:buFontTx/>
                <a:buNone/>
              </a:pPr>
              <a:r>
                <a:rPr lang="en-US" altLang="en-US" sz="800"/>
                <a:t>South Sandwich </a:t>
              </a:r>
            </a:p>
            <a:p>
              <a:pPr eaLnBrk="1" hangingPunct="1">
                <a:spcBef>
                  <a:spcPct val="0"/>
                </a:spcBef>
                <a:buFontTx/>
                <a:buNone/>
              </a:pPr>
              <a:r>
                <a:rPr lang="en-US" altLang="en-US" sz="800"/>
                <a:t>Islands</a:t>
              </a:r>
            </a:p>
          </p:txBody>
        </p:sp>
        <p:pic>
          <p:nvPicPr>
            <p:cNvPr id="76813" name="Picture 12">
              <a:extLst>
                <a:ext uri="{FF2B5EF4-FFF2-40B4-BE49-F238E27FC236}">
                  <a16:creationId xmlns:a16="http://schemas.microsoft.com/office/drawing/2014/main" id="{295A69C2-FA4D-4064-9F7F-34B5DC6DC6E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60" y="3794"/>
              <a:ext cx="480"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14" name="Text Box 13">
              <a:extLst>
                <a:ext uri="{FF2B5EF4-FFF2-40B4-BE49-F238E27FC236}">
                  <a16:creationId xmlns:a16="http://schemas.microsoft.com/office/drawing/2014/main" id="{03B37913-8736-4FB9-9648-1E7822D84AF1}"/>
                </a:ext>
              </a:extLst>
            </p:cNvPr>
            <p:cNvSpPr txBox="1">
              <a:spLocks noChangeArrowheads="1"/>
            </p:cNvSpPr>
            <p:nvPr/>
          </p:nvSpPr>
          <p:spPr bwMode="auto">
            <a:xfrm>
              <a:off x="2160" y="4178"/>
              <a:ext cx="528"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800"/>
                <a:t>U.K.</a:t>
              </a:r>
            </a:p>
          </p:txBody>
        </p:sp>
        <p:pic>
          <p:nvPicPr>
            <p:cNvPr id="76815" name="Picture 14">
              <a:extLst>
                <a:ext uri="{FF2B5EF4-FFF2-40B4-BE49-F238E27FC236}">
                  <a16:creationId xmlns:a16="http://schemas.microsoft.com/office/drawing/2014/main" id="{A2DDF579-510A-49A9-97E3-301FAA85444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36" y="3794"/>
              <a:ext cx="43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16" name="Text Box 15">
              <a:extLst>
                <a:ext uri="{FF2B5EF4-FFF2-40B4-BE49-F238E27FC236}">
                  <a16:creationId xmlns:a16="http://schemas.microsoft.com/office/drawing/2014/main" id="{18FC6CE0-2525-44DF-8B38-6C4365407AC8}"/>
                </a:ext>
              </a:extLst>
            </p:cNvPr>
            <p:cNvSpPr txBox="1">
              <a:spLocks noChangeArrowheads="1"/>
            </p:cNvSpPr>
            <p:nvPr/>
          </p:nvSpPr>
          <p:spPr bwMode="auto">
            <a:xfrm>
              <a:off x="2736" y="4033"/>
              <a:ext cx="449"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800"/>
                <a:t>Serbia &amp; </a:t>
              </a:r>
            </a:p>
            <a:p>
              <a:pPr eaLnBrk="1" hangingPunct="1">
                <a:spcBef>
                  <a:spcPct val="0"/>
                </a:spcBef>
                <a:buFontTx/>
                <a:buNone/>
              </a:pPr>
              <a:r>
                <a:rPr lang="en-US" altLang="en-US" sz="800"/>
                <a:t>Montenegro</a:t>
              </a:r>
            </a:p>
            <a:p>
              <a:pPr eaLnBrk="1" hangingPunct="1">
                <a:spcBef>
                  <a:spcPct val="0"/>
                </a:spcBef>
                <a:buFontTx/>
                <a:buNone/>
              </a:pPr>
              <a:r>
                <a:rPr lang="en-US" altLang="en-US" sz="800"/>
                <a:t>(Yugoslavia)</a:t>
              </a:r>
            </a:p>
          </p:txBody>
        </p:sp>
        <p:pic>
          <p:nvPicPr>
            <p:cNvPr id="76817" name="Picture 16">
              <a:extLst>
                <a:ext uri="{FF2B5EF4-FFF2-40B4-BE49-F238E27FC236}">
                  <a16:creationId xmlns:a16="http://schemas.microsoft.com/office/drawing/2014/main" id="{5C75B04F-4EE9-485C-A632-B9051DA78D0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64" y="3794"/>
              <a:ext cx="43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18" name="Text Box 17">
              <a:extLst>
                <a:ext uri="{FF2B5EF4-FFF2-40B4-BE49-F238E27FC236}">
                  <a16:creationId xmlns:a16="http://schemas.microsoft.com/office/drawing/2014/main" id="{E7A02B68-2AA2-4787-83B4-AB0F92E97FBE}"/>
                </a:ext>
              </a:extLst>
            </p:cNvPr>
            <p:cNvSpPr txBox="1">
              <a:spLocks noChangeArrowheads="1"/>
            </p:cNvSpPr>
            <p:nvPr/>
          </p:nvSpPr>
          <p:spPr bwMode="auto">
            <a:xfrm>
              <a:off x="3264" y="4187"/>
              <a:ext cx="11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800"/>
            </a:p>
          </p:txBody>
        </p:sp>
        <p:sp>
          <p:nvSpPr>
            <p:cNvPr id="76819" name="Text Box 18">
              <a:extLst>
                <a:ext uri="{FF2B5EF4-FFF2-40B4-BE49-F238E27FC236}">
                  <a16:creationId xmlns:a16="http://schemas.microsoft.com/office/drawing/2014/main" id="{00386F44-738E-4E66-9085-7A9EB3BFE7DF}"/>
                </a:ext>
              </a:extLst>
            </p:cNvPr>
            <p:cNvSpPr txBox="1">
              <a:spLocks noChangeArrowheads="1"/>
            </p:cNvSpPr>
            <p:nvPr/>
          </p:nvSpPr>
          <p:spPr bwMode="auto">
            <a:xfrm>
              <a:off x="3264" y="4187"/>
              <a:ext cx="369"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800"/>
                <a:t>FRANCE</a:t>
              </a:r>
            </a:p>
          </p:txBody>
        </p:sp>
        <p:pic>
          <p:nvPicPr>
            <p:cNvPr id="76820" name="Picture 19">
              <a:extLst>
                <a:ext uri="{FF2B5EF4-FFF2-40B4-BE49-F238E27FC236}">
                  <a16:creationId xmlns:a16="http://schemas.microsoft.com/office/drawing/2014/main" id="{BBCA1FD0-4478-4325-9966-A8848357207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04" y="3794"/>
              <a:ext cx="43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1" name="Picture 20">
              <a:extLst>
                <a:ext uri="{FF2B5EF4-FFF2-40B4-BE49-F238E27FC236}">
                  <a16:creationId xmlns:a16="http://schemas.microsoft.com/office/drawing/2014/main" id="{0D3E8C69-B216-4465-957F-AB946A81B4F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24" y="3794"/>
              <a:ext cx="43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2" name="Picture 21">
              <a:extLst>
                <a:ext uri="{FF2B5EF4-FFF2-40B4-BE49-F238E27FC236}">
                  <a16:creationId xmlns:a16="http://schemas.microsoft.com/office/drawing/2014/main" id="{3625B941-DED7-4001-BA5D-515D654FDC3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44" y="3794"/>
              <a:ext cx="43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23" name="Text Box 22">
              <a:extLst>
                <a:ext uri="{FF2B5EF4-FFF2-40B4-BE49-F238E27FC236}">
                  <a16:creationId xmlns:a16="http://schemas.microsoft.com/office/drawing/2014/main" id="{B8C3564E-595C-4E88-BA2A-3BF7410C1134}"/>
                </a:ext>
              </a:extLst>
            </p:cNvPr>
            <p:cNvSpPr txBox="1">
              <a:spLocks noChangeArrowheads="1"/>
            </p:cNvSpPr>
            <p:nvPr/>
          </p:nvSpPr>
          <p:spPr bwMode="auto">
            <a:xfrm>
              <a:off x="3792" y="4187"/>
              <a:ext cx="311"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800"/>
                <a:t>NIGER</a:t>
              </a:r>
            </a:p>
          </p:txBody>
        </p:sp>
        <p:sp>
          <p:nvSpPr>
            <p:cNvPr id="76824" name="Text Box 23">
              <a:extLst>
                <a:ext uri="{FF2B5EF4-FFF2-40B4-BE49-F238E27FC236}">
                  <a16:creationId xmlns:a16="http://schemas.microsoft.com/office/drawing/2014/main" id="{A9D443BB-BB6B-406D-B82E-9F830B169BE7}"/>
                </a:ext>
              </a:extLst>
            </p:cNvPr>
            <p:cNvSpPr txBox="1">
              <a:spLocks noChangeArrowheads="1"/>
            </p:cNvSpPr>
            <p:nvPr/>
          </p:nvSpPr>
          <p:spPr bwMode="auto">
            <a:xfrm>
              <a:off x="4272" y="4187"/>
              <a:ext cx="29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800"/>
                <a:t>INDIA</a:t>
              </a:r>
            </a:p>
          </p:txBody>
        </p:sp>
        <p:sp>
          <p:nvSpPr>
            <p:cNvPr id="76825" name="Text Box 24">
              <a:extLst>
                <a:ext uri="{FF2B5EF4-FFF2-40B4-BE49-F238E27FC236}">
                  <a16:creationId xmlns:a16="http://schemas.microsoft.com/office/drawing/2014/main" id="{44D097A0-0105-43C0-9AB0-E59E85015A49}"/>
                </a:ext>
              </a:extLst>
            </p:cNvPr>
            <p:cNvSpPr txBox="1">
              <a:spLocks noChangeArrowheads="1"/>
            </p:cNvSpPr>
            <p:nvPr/>
          </p:nvSpPr>
          <p:spPr bwMode="auto">
            <a:xfrm>
              <a:off x="4752" y="4187"/>
              <a:ext cx="39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800"/>
                <a:t>IRELAND</a:t>
              </a:r>
            </a:p>
          </p:txBody>
        </p:sp>
        <p:sp>
          <p:nvSpPr>
            <p:cNvPr id="76826" name="Text Box 25">
              <a:extLst>
                <a:ext uri="{FF2B5EF4-FFF2-40B4-BE49-F238E27FC236}">
                  <a16:creationId xmlns:a16="http://schemas.microsoft.com/office/drawing/2014/main" id="{D357586B-BC62-4E23-9A0D-FDBB36B7ACD3}"/>
                </a:ext>
              </a:extLst>
            </p:cNvPr>
            <p:cNvSpPr txBox="1">
              <a:spLocks noChangeArrowheads="1"/>
            </p:cNvSpPr>
            <p:nvPr/>
          </p:nvSpPr>
          <p:spPr bwMode="auto">
            <a:xfrm>
              <a:off x="5242" y="4187"/>
              <a:ext cx="34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800"/>
                <a:t>BRAZIL</a:t>
              </a:r>
            </a:p>
          </p:txBody>
        </p:sp>
        <p:sp>
          <p:nvSpPr>
            <p:cNvPr id="76827" name="Text Box 26">
              <a:extLst>
                <a:ext uri="{FF2B5EF4-FFF2-40B4-BE49-F238E27FC236}">
                  <a16:creationId xmlns:a16="http://schemas.microsoft.com/office/drawing/2014/main" id="{711987C1-6311-4B51-A0C8-76B1B8B5CA23}"/>
                </a:ext>
              </a:extLst>
            </p:cNvPr>
            <p:cNvSpPr txBox="1">
              <a:spLocks noChangeArrowheads="1"/>
            </p:cNvSpPr>
            <p:nvPr/>
          </p:nvSpPr>
          <p:spPr bwMode="auto">
            <a:xfrm>
              <a:off x="0" y="2976"/>
              <a:ext cx="211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000">
                <a:solidFill>
                  <a:schemeClr val="hlink"/>
                </a:solidFill>
              </a:endParaRPr>
            </a:p>
          </p:txBody>
        </p:sp>
        <p:grpSp>
          <p:nvGrpSpPr>
            <p:cNvPr id="76828" name="Group 27">
              <a:extLst>
                <a:ext uri="{FF2B5EF4-FFF2-40B4-BE49-F238E27FC236}">
                  <a16:creationId xmlns:a16="http://schemas.microsoft.com/office/drawing/2014/main" id="{CF272819-0C37-4C0B-84F4-DA958515EAB5}"/>
                </a:ext>
              </a:extLst>
            </p:cNvPr>
            <p:cNvGrpSpPr>
              <a:grpSpLocks/>
            </p:cNvGrpSpPr>
            <p:nvPr/>
          </p:nvGrpSpPr>
          <p:grpSpPr bwMode="auto">
            <a:xfrm>
              <a:off x="192" y="2640"/>
              <a:ext cx="5184" cy="1154"/>
              <a:chOff x="192" y="1682"/>
              <a:chExt cx="5184" cy="2016"/>
            </a:xfrm>
          </p:grpSpPr>
          <p:sp>
            <p:nvSpPr>
              <p:cNvPr id="76829" name="Line 28">
                <a:extLst>
                  <a:ext uri="{FF2B5EF4-FFF2-40B4-BE49-F238E27FC236}">
                    <a16:creationId xmlns:a16="http://schemas.microsoft.com/office/drawing/2014/main" id="{5B618F8B-E06E-4FA3-9F87-F8BEF33B6117}"/>
                  </a:ext>
                </a:extLst>
              </p:cNvPr>
              <p:cNvSpPr>
                <a:spLocks noChangeShapeType="1"/>
              </p:cNvSpPr>
              <p:nvPr/>
            </p:nvSpPr>
            <p:spPr bwMode="auto">
              <a:xfrm flipV="1">
                <a:off x="192" y="3362"/>
                <a:ext cx="0" cy="336"/>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30" name="Line 29">
                <a:extLst>
                  <a:ext uri="{FF2B5EF4-FFF2-40B4-BE49-F238E27FC236}">
                    <a16:creationId xmlns:a16="http://schemas.microsoft.com/office/drawing/2014/main" id="{D82F9011-1F96-46C8-A699-39B5BFC2F554}"/>
                  </a:ext>
                </a:extLst>
              </p:cNvPr>
              <p:cNvSpPr>
                <a:spLocks noChangeShapeType="1"/>
              </p:cNvSpPr>
              <p:nvPr/>
            </p:nvSpPr>
            <p:spPr bwMode="auto">
              <a:xfrm flipV="1">
                <a:off x="2400" y="3170"/>
                <a:ext cx="0" cy="528"/>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31" name="Line 30">
                <a:extLst>
                  <a:ext uri="{FF2B5EF4-FFF2-40B4-BE49-F238E27FC236}">
                    <a16:creationId xmlns:a16="http://schemas.microsoft.com/office/drawing/2014/main" id="{DE8716F4-3423-472C-92C6-5641D547CD44}"/>
                  </a:ext>
                </a:extLst>
              </p:cNvPr>
              <p:cNvSpPr>
                <a:spLocks noChangeShapeType="1"/>
              </p:cNvSpPr>
              <p:nvPr/>
            </p:nvSpPr>
            <p:spPr bwMode="auto">
              <a:xfrm flipV="1">
                <a:off x="1824" y="3458"/>
                <a:ext cx="0" cy="240"/>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32" name="Line 31">
                <a:extLst>
                  <a:ext uri="{FF2B5EF4-FFF2-40B4-BE49-F238E27FC236}">
                    <a16:creationId xmlns:a16="http://schemas.microsoft.com/office/drawing/2014/main" id="{8CADD950-4AD4-429E-BE2E-4BDB9CDEDCBE}"/>
                  </a:ext>
                </a:extLst>
              </p:cNvPr>
              <p:cNvSpPr>
                <a:spLocks noChangeShapeType="1"/>
              </p:cNvSpPr>
              <p:nvPr/>
            </p:nvSpPr>
            <p:spPr bwMode="auto">
              <a:xfrm flipV="1">
                <a:off x="2928" y="3074"/>
                <a:ext cx="0" cy="624"/>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33" name="Line 32">
                <a:extLst>
                  <a:ext uri="{FF2B5EF4-FFF2-40B4-BE49-F238E27FC236}">
                    <a16:creationId xmlns:a16="http://schemas.microsoft.com/office/drawing/2014/main" id="{B4C98E52-7466-4C97-9334-7716C3AD715F}"/>
                  </a:ext>
                </a:extLst>
              </p:cNvPr>
              <p:cNvSpPr>
                <a:spLocks noChangeShapeType="1"/>
              </p:cNvSpPr>
              <p:nvPr/>
            </p:nvSpPr>
            <p:spPr bwMode="auto">
              <a:xfrm flipV="1">
                <a:off x="3456" y="3074"/>
                <a:ext cx="0" cy="624"/>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34" name="Line 33">
                <a:extLst>
                  <a:ext uri="{FF2B5EF4-FFF2-40B4-BE49-F238E27FC236}">
                    <a16:creationId xmlns:a16="http://schemas.microsoft.com/office/drawing/2014/main" id="{971C3E12-FA77-4C03-8863-416452C09BD9}"/>
                  </a:ext>
                </a:extLst>
              </p:cNvPr>
              <p:cNvSpPr>
                <a:spLocks noChangeShapeType="1"/>
              </p:cNvSpPr>
              <p:nvPr/>
            </p:nvSpPr>
            <p:spPr bwMode="auto">
              <a:xfrm>
                <a:off x="2928" y="3074"/>
                <a:ext cx="528" cy="0"/>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35" name="Line 34">
                <a:extLst>
                  <a:ext uri="{FF2B5EF4-FFF2-40B4-BE49-F238E27FC236}">
                    <a16:creationId xmlns:a16="http://schemas.microsoft.com/office/drawing/2014/main" id="{0AA534FE-AC87-4FE3-9A02-E18F0FE97EE5}"/>
                  </a:ext>
                </a:extLst>
              </p:cNvPr>
              <p:cNvSpPr>
                <a:spLocks noChangeShapeType="1"/>
              </p:cNvSpPr>
              <p:nvPr/>
            </p:nvSpPr>
            <p:spPr bwMode="auto">
              <a:xfrm flipV="1">
                <a:off x="3168" y="2834"/>
                <a:ext cx="0" cy="240"/>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36" name="Line 35">
                <a:extLst>
                  <a:ext uri="{FF2B5EF4-FFF2-40B4-BE49-F238E27FC236}">
                    <a16:creationId xmlns:a16="http://schemas.microsoft.com/office/drawing/2014/main" id="{85C126F5-527C-4003-AA08-AFB11D714E78}"/>
                  </a:ext>
                </a:extLst>
              </p:cNvPr>
              <p:cNvSpPr>
                <a:spLocks noChangeShapeType="1"/>
              </p:cNvSpPr>
              <p:nvPr/>
            </p:nvSpPr>
            <p:spPr bwMode="auto">
              <a:xfrm flipV="1">
                <a:off x="3936" y="3458"/>
                <a:ext cx="0" cy="240"/>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37" name="Line 36">
                <a:extLst>
                  <a:ext uri="{FF2B5EF4-FFF2-40B4-BE49-F238E27FC236}">
                    <a16:creationId xmlns:a16="http://schemas.microsoft.com/office/drawing/2014/main" id="{E0A7C7DE-6BC2-41A5-8FC5-62D9FB30B7C0}"/>
                  </a:ext>
                </a:extLst>
              </p:cNvPr>
              <p:cNvSpPr>
                <a:spLocks noChangeShapeType="1"/>
              </p:cNvSpPr>
              <p:nvPr/>
            </p:nvSpPr>
            <p:spPr bwMode="auto">
              <a:xfrm flipV="1">
                <a:off x="4416" y="3458"/>
                <a:ext cx="0" cy="240"/>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38" name="Line 37">
                <a:extLst>
                  <a:ext uri="{FF2B5EF4-FFF2-40B4-BE49-F238E27FC236}">
                    <a16:creationId xmlns:a16="http://schemas.microsoft.com/office/drawing/2014/main" id="{0D04AFB3-8EF8-4CC5-BB5C-ACE27E2C4D09}"/>
                  </a:ext>
                </a:extLst>
              </p:cNvPr>
              <p:cNvSpPr>
                <a:spLocks noChangeShapeType="1"/>
              </p:cNvSpPr>
              <p:nvPr/>
            </p:nvSpPr>
            <p:spPr bwMode="auto">
              <a:xfrm>
                <a:off x="3936" y="3458"/>
                <a:ext cx="480" cy="0"/>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39" name="Line 38">
                <a:extLst>
                  <a:ext uri="{FF2B5EF4-FFF2-40B4-BE49-F238E27FC236}">
                    <a16:creationId xmlns:a16="http://schemas.microsoft.com/office/drawing/2014/main" id="{244830E2-F294-4015-BC2A-54FC0013256D}"/>
                  </a:ext>
                </a:extLst>
              </p:cNvPr>
              <p:cNvSpPr>
                <a:spLocks noChangeShapeType="1"/>
              </p:cNvSpPr>
              <p:nvPr/>
            </p:nvSpPr>
            <p:spPr bwMode="auto">
              <a:xfrm flipV="1">
                <a:off x="4176" y="3074"/>
                <a:ext cx="0" cy="384"/>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40" name="Line 39">
                <a:extLst>
                  <a:ext uri="{FF2B5EF4-FFF2-40B4-BE49-F238E27FC236}">
                    <a16:creationId xmlns:a16="http://schemas.microsoft.com/office/drawing/2014/main" id="{7ECFD44A-8AA3-431B-B46D-DF97DA2EBC34}"/>
                  </a:ext>
                </a:extLst>
              </p:cNvPr>
              <p:cNvSpPr>
                <a:spLocks noChangeShapeType="1"/>
              </p:cNvSpPr>
              <p:nvPr/>
            </p:nvSpPr>
            <p:spPr bwMode="auto">
              <a:xfrm flipV="1">
                <a:off x="4896" y="3074"/>
                <a:ext cx="0" cy="624"/>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41" name="Line 40">
                <a:extLst>
                  <a:ext uri="{FF2B5EF4-FFF2-40B4-BE49-F238E27FC236}">
                    <a16:creationId xmlns:a16="http://schemas.microsoft.com/office/drawing/2014/main" id="{3F208D5D-F76C-4A45-971C-C612D67853C1}"/>
                  </a:ext>
                </a:extLst>
              </p:cNvPr>
              <p:cNvSpPr>
                <a:spLocks noChangeShapeType="1"/>
              </p:cNvSpPr>
              <p:nvPr/>
            </p:nvSpPr>
            <p:spPr bwMode="auto">
              <a:xfrm>
                <a:off x="1008" y="3170"/>
                <a:ext cx="1008" cy="0"/>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42" name="Line 41">
                <a:extLst>
                  <a:ext uri="{FF2B5EF4-FFF2-40B4-BE49-F238E27FC236}">
                    <a16:creationId xmlns:a16="http://schemas.microsoft.com/office/drawing/2014/main" id="{769910D6-0EE5-4BFC-8635-641B41F5965B}"/>
                  </a:ext>
                </a:extLst>
              </p:cNvPr>
              <p:cNvSpPr>
                <a:spLocks noChangeShapeType="1"/>
              </p:cNvSpPr>
              <p:nvPr/>
            </p:nvSpPr>
            <p:spPr bwMode="auto">
              <a:xfrm>
                <a:off x="4176" y="3074"/>
                <a:ext cx="720" cy="0"/>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43" name="Line 42">
                <a:extLst>
                  <a:ext uri="{FF2B5EF4-FFF2-40B4-BE49-F238E27FC236}">
                    <a16:creationId xmlns:a16="http://schemas.microsoft.com/office/drawing/2014/main" id="{E4F063C3-6EEC-4608-87C7-14B0D3F86EFE}"/>
                  </a:ext>
                </a:extLst>
              </p:cNvPr>
              <p:cNvSpPr>
                <a:spLocks noChangeShapeType="1"/>
              </p:cNvSpPr>
              <p:nvPr/>
            </p:nvSpPr>
            <p:spPr bwMode="auto">
              <a:xfrm flipV="1">
                <a:off x="4512" y="2498"/>
                <a:ext cx="0" cy="576"/>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44" name="Line 43">
                <a:extLst>
                  <a:ext uri="{FF2B5EF4-FFF2-40B4-BE49-F238E27FC236}">
                    <a16:creationId xmlns:a16="http://schemas.microsoft.com/office/drawing/2014/main" id="{4D7EE2C3-7623-4B0A-B566-4097D883BD46}"/>
                  </a:ext>
                </a:extLst>
              </p:cNvPr>
              <p:cNvSpPr>
                <a:spLocks noChangeShapeType="1"/>
              </p:cNvSpPr>
              <p:nvPr/>
            </p:nvSpPr>
            <p:spPr bwMode="auto">
              <a:xfrm flipV="1">
                <a:off x="2448" y="2498"/>
                <a:ext cx="0" cy="336"/>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45" name="Line 44">
                <a:extLst>
                  <a:ext uri="{FF2B5EF4-FFF2-40B4-BE49-F238E27FC236}">
                    <a16:creationId xmlns:a16="http://schemas.microsoft.com/office/drawing/2014/main" id="{40E3BE3F-B705-42D6-AE15-F76058EF9874}"/>
                  </a:ext>
                </a:extLst>
              </p:cNvPr>
              <p:cNvSpPr>
                <a:spLocks noChangeShapeType="1"/>
              </p:cNvSpPr>
              <p:nvPr/>
            </p:nvSpPr>
            <p:spPr bwMode="auto">
              <a:xfrm>
                <a:off x="1728" y="2834"/>
                <a:ext cx="1440" cy="0"/>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46" name="Line 45">
                <a:extLst>
                  <a:ext uri="{FF2B5EF4-FFF2-40B4-BE49-F238E27FC236}">
                    <a16:creationId xmlns:a16="http://schemas.microsoft.com/office/drawing/2014/main" id="{7C3DC326-6C44-4A72-9EEF-999B14E1A1EB}"/>
                  </a:ext>
                </a:extLst>
              </p:cNvPr>
              <p:cNvSpPr>
                <a:spLocks noChangeShapeType="1"/>
              </p:cNvSpPr>
              <p:nvPr/>
            </p:nvSpPr>
            <p:spPr bwMode="auto">
              <a:xfrm flipV="1">
                <a:off x="3504" y="2114"/>
                <a:ext cx="0" cy="384"/>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47" name="Line 46">
                <a:extLst>
                  <a:ext uri="{FF2B5EF4-FFF2-40B4-BE49-F238E27FC236}">
                    <a16:creationId xmlns:a16="http://schemas.microsoft.com/office/drawing/2014/main" id="{954E31E9-58B8-4325-836E-A569BF37525E}"/>
                  </a:ext>
                </a:extLst>
              </p:cNvPr>
              <p:cNvSpPr>
                <a:spLocks noChangeShapeType="1"/>
              </p:cNvSpPr>
              <p:nvPr/>
            </p:nvSpPr>
            <p:spPr bwMode="auto">
              <a:xfrm flipH="1">
                <a:off x="2016" y="3170"/>
                <a:ext cx="384" cy="0"/>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48" name="Line 47">
                <a:extLst>
                  <a:ext uri="{FF2B5EF4-FFF2-40B4-BE49-F238E27FC236}">
                    <a16:creationId xmlns:a16="http://schemas.microsoft.com/office/drawing/2014/main" id="{34459DF0-7B57-4490-966F-C41E1D942D6E}"/>
                  </a:ext>
                </a:extLst>
              </p:cNvPr>
              <p:cNvSpPr>
                <a:spLocks noChangeShapeType="1"/>
              </p:cNvSpPr>
              <p:nvPr/>
            </p:nvSpPr>
            <p:spPr bwMode="auto">
              <a:xfrm flipV="1">
                <a:off x="1728" y="2834"/>
                <a:ext cx="0" cy="336"/>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49" name="Line 48">
                <a:extLst>
                  <a:ext uri="{FF2B5EF4-FFF2-40B4-BE49-F238E27FC236}">
                    <a16:creationId xmlns:a16="http://schemas.microsoft.com/office/drawing/2014/main" id="{53E8B208-9797-4E8B-BB3B-B2932C6774DB}"/>
                  </a:ext>
                </a:extLst>
              </p:cNvPr>
              <p:cNvSpPr>
                <a:spLocks noChangeShapeType="1"/>
              </p:cNvSpPr>
              <p:nvPr/>
            </p:nvSpPr>
            <p:spPr bwMode="auto">
              <a:xfrm flipV="1">
                <a:off x="2448" y="2498"/>
                <a:ext cx="2064" cy="0"/>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50" name="Line 49">
                <a:extLst>
                  <a:ext uri="{FF2B5EF4-FFF2-40B4-BE49-F238E27FC236}">
                    <a16:creationId xmlns:a16="http://schemas.microsoft.com/office/drawing/2014/main" id="{B9F2CCD1-BC3B-4D16-9289-158A39546E6B}"/>
                  </a:ext>
                </a:extLst>
              </p:cNvPr>
              <p:cNvSpPr>
                <a:spLocks noChangeShapeType="1"/>
              </p:cNvSpPr>
              <p:nvPr/>
            </p:nvSpPr>
            <p:spPr bwMode="auto">
              <a:xfrm flipV="1">
                <a:off x="5376" y="2114"/>
                <a:ext cx="0" cy="1584"/>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51" name="Line 50">
                <a:extLst>
                  <a:ext uri="{FF2B5EF4-FFF2-40B4-BE49-F238E27FC236}">
                    <a16:creationId xmlns:a16="http://schemas.microsoft.com/office/drawing/2014/main" id="{371B9F36-A0A1-4BF8-AC0F-26389B10DD03}"/>
                  </a:ext>
                </a:extLst>
              </p:cNvPr>
              <p:cNvSpPr>
                <a:spLocks noChangeShapeType="1"/>
              </p:cNvSpPr>
              <p:nvPr/>
            </p:nvSpPr>
            <p:spPr bwMode="auto">
              <a:xfrm>
                <a:off x="3504" y="2114"/>
                <a:ext cx="1872" cy="0"/>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52" name="Line 51">
                <a:extLst>
                  <a:ext uri="{FF2B5EF4-FFF2-40B4-BE49-F238E27FC236}">
                    <a16:creationId xmlns:a16="http://schemas.microsoft.com/office/drawing/2014/main" id="{2E295061-E2D7-408B-96C6-008C38F920E4}"/>
                  </a:ext>
                </a:extLst>
              </p:cNvPr>
              <p:cNvSpPr>
                <a:spLocks noChangeShapeType="1"/>
              </p:cNvSpPr>
              <p:nvPr/>
            </p:nvSpPr>
            <p:spPr bwMode="auto">
              <a:xfrm flipV="1">
                <a:off x="4464" y="1682"/>
                <a:ext cx="0" cy="432"/>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53" name="Line 52">
                <a:extLst>
                  <a:ext uri="{FF2B5EF4-FFF2-40B4-BE49-F238E27FC236}">
                    <a16:creationId xmlns:a16="http://schemas.microsoft.com/office/drawing/2014/main" id="{72973CB6-3FA4-412F-B388-D381DC454798}"/>
                  </a:ext>
                </a:extLst>
              </p:cNvPr>
              <p:cNvSpPr>
                <a:spLocks noChangeShapeType="1"/>
              </p:cNvSpPr>
              <p:nvPr/>
            </p:nvSpPr>
            <p:spPr bwMode="auto">
              <a:xfrm flipV="1">
                <a:off x="720" y="3554"/>
                <a:ext cx="0" cy="144"/>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54" name="Line 53">
                <a:extLst>
                  <a:ext uri="{FF2B5EF4-FFF2-40B4-BE49-F238E27FC236}">
                    <a16:creationId xmlns:a16="http://schemas.microsoft.com/office/drawing/2014/main" id="{7A9F6A66-9E90-46AA-94E1-9849BE49C911}"/>
                  </a:ext>
                </a:extLst>
              </p:cNvPr>
              <p:cNvSpPr>
                <a:spLocks noChangeShapeType="1"/>
              </p:cNvSpPr>
              <p:nvPr/>
            </p:nvSpPr>
            <p:spPr bwMode="auto">
              <a:xfrm flipV="1">
                <a:off x="1296" y="3554"/>
                <a:ext cx="0" cy="144"/>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55" name="Line 54">
                <a:extLst>
                  <a:ext uri="{FF2B5EF4-FFF2-40B4-BE49-F238E27FC236}">
                    <a16:creationId xmlns:a16="http://schemas.microsoft.com/office/drawing/2014/main" id="{ED764DA4-2C3B-45A1-B188-09DFC92C6B08}"/>
                  </a:ext>
                </a:extLst>
              </p:cNvPr>
              <p:cNvSpPr>
                <a:spLocks noChangeShapeType="1"/>
              </p:cNvSpPr>
              <p:nvPr/>
            </p:nvSpPr>
            <p:spPr bwMode="auto">
              <a:xfrm flipV="1">
                <a:off x="1440" y="3362"/>
                <a:ext cx="0" cy="96"/>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56" name="Line 55">
                <a:extLst>
                  <a:ext uri="{FF2B5EF4-FFF2-40B4-BE49-F238E27FC236}">
                    <a16:creationId xmlns:a16="http://schemas.microsoft.com/office/drawing/2014/main" id="{FBFB7026-B790-4661-A4BC-F982CB4655FD}"/>
                  </a:ext>
                </a:extLst>
              </p:cNvPr>
              <p:cNvSpPr>
                <a:spLocks noChangeShapeType="1"/>
              </p:cNvSpPr>
              <p:nvPr/>
            </p:nvSpPr>
            <p:spPr bwMode="auto">
              <a:xfrm>
                <a:off x="192" y="3362"/>
                <a:ext cx="1248" cy="0"/>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57" name="Line 56">
                <a:extLst>
                  <a:ext uri="{FF2B5EF4-FFF2-40B4-BE49-F238E27FC236}">
                    <a16:creationId xmlns:a16="http://schemas.microsoft.com/office/drawing/2014/main" id="{01E98B86-6BE9-4B26-9259-1CDFBA14C534}"/>
                  </a:ext>
                </a:extLst>
              </p:cNvPr>
              <p:cNvSpPr>
                <a:spLocks noChangeShapeType="1"/>
              </p:cNvSpPr>
              <p:nvPr/>
            </p:nvSpPr>
            <p:spPr bwMode="auto">
              <a:xfrm flipV="1">
                <a:off x="720" y="3170"/>
                <a:ext cx="0" cy="192"/>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58" name="Line 57">
                <a:extLst>
                  <a:ext uri="{FF2B5EF4-FFF2-40B4-BE49-F238E27FC236}">
                    <a16:creationId xmlns:a16="http://schemas.microsoft.com/office/drawing/2014/main" id="{95D389DC-8B94-41F3-A894-7E484C6B5A03}"/>
                  </a:ext>
                </a:extLst>
              </p:cNvPr>
              <p:cNvSpPr>
                <a:spLocks noChangeShapeType="1"/>
              </p:cNvSpPr>
              <p:nvPr/>
            </p:nvSpPr>
            <p:spPr bwMode="auto">
              <a:xfrm>
                <a:off x="720" y="3170"/>
                <a:ext cx="384" cy="0"/>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59" name="Line 58">
                <a:extLst>
                  <a:ext uri="{FF2B5EF4-FFF2-40B4-BE49-F238E27FC236}">
                    <a16:creationId xmlns:a16="http://schemas.microsoft.com/office/drawing/2014/main" id="{E6292BB0-EBEA-4ECB-ACB9-104DFF02BEB3}"/>
                  </a:ext>
                </a:extLst>
              </p:cNvPr>
              <p:cNvSpPr>
                <a:spLocks noChangeShapeType="1"/>
              </p:cNvSpPr>
              <p:nvPr/>
            </p:nvSpPr>
            <p:spPr bwMode="auto">
              <a:xfrm>
                <a:off x="720" y="3554"/>
                <a:ext cx="576" cy="0"/>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60" name="Line 59">
                <a:extLst>
                  <a:ext uri="{FF2B5EF4-FFF2-40B4-BE49-F238E27FC236}">
                    <a16:creationId xmlns:a16="http://schemas.microsoft.com/office/drawing/2014/main" id="{B4938F96-2C7F-4D7E-8543-E288B1496BC2}"/>
                  </a:ext>
                </a:extLst>
              </p:cNvPr>
              <p:cNvSpPr>
                <a:spLocks noChangeShapeType="1"/>
              </p:cNvSpPr>
              <p:nvPr/>
            </p:nvSpPr>
            <p:spPr bwMode="auto">
              <a:xfrm flipV="1">
                <a:off x="1008" y="3458"/>
                <a:ext cx="0" cy="96"/>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61" name="Line 60">
                <a:extLst>
                  <a:ext uri="{FF2B5EF4-FFF2-40B4-BE49-F238E27FC236}">
                    <a16:creationId xmlns:a16="http://schemas.microsoft.com/office/drawing/2014/main" id="{EF4A869D-8184-4F73-811B-72B4E48CC3C8}"/>
                  </a:ext>
                </a:extLst>
              </p:cNvPr>
              <p:cNvSpPr>
                <a:spLocks noChangeShapeType="1"/>
              </p:cNvSpPr>
              <p:nvPr/>
            </p:nvSpPr>
            <p:spPr bwMode="auto">
              <a:xfrm>
                <a:off x="1008" y="3458"/>
                <a:ext cx="816" cy="0"/>
              </a:xfrm>
              <a:prstGeom prst="line">
                <a:avLst/>
              </a:prstGeom>
              <a:noFill/>
              <a:ln w="349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76803" name="Text Box 61">
            <a:extLst>
              <a:ext uri="{FF2B5EF4-FFF2-40B4-BE49-F238E27FC236}">
                <a16:creationId xmlns:a16="http://schemas.microsoft.com/office/drawing/2014/main" id="{4B5C06E4-AC08-4D39-8C28-5419AB94BD89}"/>
              </a:ext>
            </a:extLst>
          </p:cNvPr>
          <p:cNvSpPr txBox="1">
            <a:spLocks noChangeArrowheads="1"/>
          </p:cNvSpPr>
          <p:nvPr/>
        </p:nvSpPr>
        <p:spPr bwMode="auto">
          <a:xfrm>
            <a:off x="190500" y="260350"/>
            <a:ext cx="8604250"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r>
              <a:rPr lang="en-US" altLang="en-US" sz="2000"/>
              <a:t> The flag of Niger is orange over white over green, with an orange disc on the central white stripe, symbolizing the sun. The orange stands the Sahara desert, which borders Niger to the north. Green stands for the grassy plains of the south and west and for the River Niger which sustains them. It also stands for fraternity and hope. White generally symbolizes purity and hope. </a:t>
            </a:r>
          </a:p>
          <a:p>
            <a:pPr>
              <a:spcBef>
                <a:spcPct val="0"/>
              </a:spcBef>
              <a:buFontTx/>
              <a:buNone/>
            </a:pPr>
            <a:endParaRPr lang="en-US" altLang="en-US" sz="2000"/>
          </a:p>
          <a:p>
            <a:pPr>
              <a:spcBef>
                <a:spcPct val="0"/>
              </a:spcBef>
            </a:pPr>
            <a:r>
              <a:rPr lang="en-US" altLang="en-US" sz="2000"/>
              <a:t> The Indian flag is a horizontal tricolor in equal proportion of deep saffron on the top, white in the middle and dark green at the bottom. In the center of the white band, there is a wheel in navy blue to indicate the Dharma Chakra, the wheel of law in the Sarnath Lion Capital. This center symbol or the 'CHAKRA' is a symbol dating back to 2nd century BC. The saffron stands for courage and sacrifice; the white, for purity and truth; the green for growth and auspiciousness.</a:t>
            </a:r>
          </a:p>
          <a:p>
            <a:pPr eaLnBrk="1" hangingPunct="1">
              <a:spcBef>
                <a:spcPct val="0"/>
              </a:spcBef>
              <a:buFontTx/>
              <a:buNone/>
            </a:pPr>
            <a:endParaRPr lang="en-US" altLang="en-US" sz="2000"/>
          </a:p>
          <a:p>
            <a:pPr algn="ctr" eaLnBrk="1" hangingPunct="1">
              <a:spcBef>
                <a:spcPct val="0"/>
              </a:spcBef>
              <a:buFontTx/>
              <a:buNone/>
            </a:pPr>
            <a:endParaRPr lang="en-US" altLang="en-US" sz="20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826" name="Group 2">
            <a:extLst>
              <a:ext uri="{FF2B5EF4-FFF2-40B4-BE49-F238E27FC236}">
                <a16:creationId xmlns:a16="http://schemas.microsoft.com/office/drawing/2014/main" id="{817380B0-1879-4D43-8FED-1F4AAB4097CD}"/>
              </a:ext>
            </a:extLst>
          </p:cNvPr>
          <p:cNvGrpSpPr>
            <a:grpSpLocks/>
          </p:cNvGrpSpPr>
          <p:nvPr/>
        </p:nvGrpSpPr>
        <p:grpSpPr bwMode="auto">
          <a:xfrm>
            <a:off x="1069975" y="1716088"/>
            <a:ext cx="7353300" cy="4538662"/>
            <a:chOff x="674" y="1081"/>
            <a:chExt cx="4632" cy="2859"/>
          </a:xfrm>
        </p:grpSpPr>
        <p:sp>
          <p:nvSpPr>
            <p:cNvPr id="77829" name="Rectangle 3">
              <a:extLst>
                <a:ext uri="{FF2B5EF4-FFF2-40B4-BE49-F238E27FC236}">
                  <a16:creationId xmlns:a16="http://schemas.microsoft.com/office/drawing/2014/main" id="{FED2A1F5-40ED-43B8-B6EE-EA009D9E0472}"/>
                </a:ext>
              </a:extLst>
            </p:cNvPr>
            <p:cNvSpPr>
              <a:spLocks noChangeArrowheads="1"/>
            </p:cNvSpPr>
            <p:nvPr/>
          </p:nvSpPr>
          <p:spPr bwMode="auto">
            <a:xfrm>
              <a:off x="674" y="1081"/>
              <a:ext cx="4632" cy="2852"/>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7830" name="Rectangle 4">
              <a:extLst>
                <a:ext uri="{FF2B5EF4-FFF2-40B4-BE49-F238E27FC236}">
                  <a16:creationId xmlns:a16="http://schemas.microsoft.com/office/drawing/2014/main" id="{96A97A42-B428-4ABA-9023-9027EF6FE6EC}"/>
                </a:ext>
              </a:extLst>
            </p:cNvPr>
            <p:cNvSpPr>
              <a:spLocks noChangeArrowheads="1"/>
            </p:cNvSpPr>
            <p:nvPr/>
          </p:nvSpPr>
          <p:spPr bwMode="auto">
            <a:xfrm>
              <a:off x="823" y="3800"/>
              <a:ext cx="149" cy="14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7831" name="Freeform 5">
              <a:extLst>
                <a:ext uri="{FF2B5EF4-FFF2-40B4-BE49-F238E27FC236}">
                  <a16:creationId xmlns:a16="http://schemas.microsoft.com/office/drawing/2014/main" id="{9800342F-F1E8-484E-B242-57BF935D28C0}"/>
                </a:ext>
              </a:extLst>
            </p:cNvPr>
            <p:cNvSpPr>
              <a:spLocks/>
            </p:cNvSpPr>
            <p:nvPr/>
          </p:nvSpPr>
          <p:spPr bwMode="auto">
            <a:xfrm>
              <a:off x="898" y="3800"/>
              <a:ext cx="224" cy="140"/>
            </a:xfrm>
            <a:custGeom>
              <a:avLst/>
              <a:gdLst>
                <a:gd name="T0" fmla="*/ 0 w 170"/>
                <a:gd name="T1" fmla="*/ 0 h 106"/>
                <a:gd name="T2" fmla="*/ 513 w 170"/>
                <a:gd name="T3" fmla="*/ 0 h 106"/>
                <a:gd name="T4" fmla="*/ 513 w 170"/>
                <a:gd name="T5" fmla="*/ 322 h 106"/>
                <a:gd name="T6" fmla="*/ 0 60000 65536"/>
                <a:gd name="T7" fmla="*/ 0 60000 65536"/>
                <a:gd name="T8" fmla="*/ 0 60000 65536"/>
                <a:gd name="T9" fmla="*/ 0 w 170"/>
                <a:gd name="T10" fmla="*/ 0 h 106"/>
                <a:gd name="T11" fmla="*/ 170 w 170"/>
                <a:gd name="T12" fmla="*/ 106 h 106"/>
              </a:gdLst>
              <a:ahLst/>
              <a:cxnLst>
                <a:cxn ang="T6">
                  <a:pos x="T0" y="T1"/>
                </a:cxn>
                <a:cxn ang="T7">
                  <a:pos x="T2" y="T3"/>
                </a:cxn>
                <a:cxn ang="T8">
                  <a:pos x="T4" y="T5"/>
                </a:cxn>
              </a:cxnLst>
              <a:rect l="T9" t="T10" r="T11" b="T12"/>
              <a:pathLst>
                <a:path w="170" h="106">
                  <a:moveTo>
                    <a:pt x="0" y="0"/>
                  </a:moveTo>
                  <a:lnTo>
                    <a:pt x="170" y="0"/>
                  </a:lnTo>
                  <a:lnTo>
                    <a:pt x="170" y="106"/>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32" name="Rectangle 6">
              <a:extLst>
                <a:ext uri="{FF2B5EF4-FFF2-40B4-BE49-F238E27FC236}">
                  <a16:creationId xmlns:a16="http://schemas.microsoft.com/office/drawing/2014/main" id="{0650C14A-7E81-4390-91D5-7306296F5842}"/>
                </a:ext>
              </a:extLst>
            </p:cNvPr>
            <p:cNvSpPr>
              <a:spLocks noChangeArrowheads="1"/>
            </p:cNvSpPr>
            <p:nvPr/>
          </p:nvSpPr>
          <p:spPr bwMode="auto">
            <a:xfrm>
              <a:off x="3214" y="3792"/>
              <a:ext cx="149" cy="148"/>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7833" name="Rectangle 7">
              <a:extLst>
                <a:ext uri="{FF2B5EF4-FFF2-40B4-BE49-F238E27FC236}">
                  <a16:creationId xmlns:a16="http://schemas.microsoft.com/office/drawing/2014/main" id="{B9A310F0-21AF-41F7-B100-E7846AEF1D65}"/>
                </a:ext>
              </a:extLst>
            </p:cNvPr>
            <p:cNvSpPr>
              <a:spLocks noChangeArrowheads="1"/>
            </p:cNvSpPr>
            <p:nvPr/>
          </p:nvSpPr>
          <p:spPr bwMode="auto">
            <a:xfrm>
              <a:off x="1719" y="3779"/>
              <a:ext cx="151" cy="161"/>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7834" name="Freeform 8">
              <a:extLst>
                <a:ext uri="{FF2B5EF4-FFF2-40B4-BE49-F238E27FC236}">
                  <a16:creationId xmlns:a16="http://schemas.microsoft.com/office/drawing/2014/main" id="{1A934D05-3F1C-454A-8431-8E0F4172F91F}"/>
                </a:ext>
              </a:extLst>
            </p:cNvPr>
            <p:cNvSpPr>
              <a:spLocks/>
            </p:cNvSpPr>
            <p:nvPr/>
          </p:nvSpPr>
          <p:spPr bwMode="auto">
            <a:xfrm>
              <a:off x="1010" y="3779"/>
              <a:ext cx="261" cy="161"/>
            </a:xfrm>
            <a:custGeom>
              <a:avLst/>
              <a:gdLst>
                <a:gd name="T0" fmla="*/ 0 w 198"/>
                <a:gd name="T1" fmla="*/ 49 h 122"/>
                <a:gd name="T2" fmla="*/ 0 w 198"/>
                <a:gd name="T3" fmla="*/ 0 h 122"/>
                <a:gd name="T4" fmla="*/ 597 w 198"/>
                <a:gd name="T5" fmla="*/ 0 h 122"/>
                <a:gd name="T6" fmla="*/ 597 w 198"/>
                <a:gd name="T7" fmla="*/ 370 h 122"/>
                <a:gd name="T8" fmla="*/ 0 60000 65536"/>
                <a:gd name="T9" fmla="*/ 0 60000 65536"/>
                <a:gd name="T10" fmla="*/ 0 60000 65536"/>
                <a:gd name="T11" fmla="*/ 0 60000 65536"/>
                <a:gd name="T12" fmla="*/ 0 w 198"/>
                <a:gd name="T13" fmla="*/ 0 h 122"/>
                <a:gd name="T14" fmla="*/ 198 w 198"/>
                <a:gd name="T15" fmla="*/ 122 h 122"/>
              </a:gdLst>
              <a:ahLst/>
              <a:cxnLst>
                <a:cxn ang="T8">
                  <a:pos x="T0" y="T1"/>
                </a:cxn>
                <a:cxn ang="T9">
                  <a:pos x="T2" y="T3"/>
                </a:cxn>
                <a:cxn ang="T10">
                  <a:pos x="T4" y="T5"/>
                </a:cxn>
                <a:cxn ang="T11">
                  <a:pos x="T6" y="T7"/>
                </a:cxn>
              </a:cxnLst>
              <a:rect l="T12" t="T13" r="T14" b="T15"/>
              <a:pathLst>
                <a:path w="198" h="122">
                  <a:moveTo>
                    <a:pt x="0" y="16"/>
                  </a:moveTo>
                  <a:lnTo>
                    <a:pt x="0" y="0"/>
                  </a:lnTo>
                  <a:lnTo>
                    <a:pt x="198" y="0"/>
                  </a:lnTo>
                  <a:lnTo>
                    <a:pt x="198" y="122"/>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35" name="Freeform 9">
              <a:extLst>
                <a:ext uri="{FF2B5EF4-FFF2-40B4-BE49-F238E27FC236}">
                  <a16:creationId xmlns:a16="http://schemas.microsoft.com/office/drawing/2014/main" id="{8877E29C-A1BB-4732-A2CC-360F29892338}"/>
                </a:ext>
              </a:extLst>
            </p:cNvPr>
            <p:cNvSpPr>
              <a:spLocks/>
            </p:cNvSpPr>
            <p:nvPr/>
          </p:nvSpPr>
          <p:spPr bwMode="auto">
            <a:xfrm>
              <a:off x="1794" y="3779"/>
              <a:ext cx="225" cy="161"/>
            </a:xfrm>
            <a:custGeom>
              <a:avLst/>
              <a:gdLst>
                <a:gd name="T0" fmla="*/ 0 w 170"/>
                <a:gd name="T1" fmla="*/ 0 h 122"/>
                <a:gd name="T2" fmla="*/ 521 w 170"/>
                <a:gd name="T3" fmla="*/ 0 h 122"/>
                <a:gd name="T4" fmla="*/ 521 w 170"/>
                <a:gd name="T5" fmla="*/ 370 h 122"/>
                <a:gd name="T6" fmla="*/ 0 60000 65536"/>
                <a:gd name="T7" fmla="*/ 0 60000 65536"/>
                <a:gd name="T8" fmla="*/ 0 60000 65536"/>
                <a:gd name="T9" fmla="*/ 0 w 170"/>
                <a:gd name="T10" fmla="*/ 0 h 122"/>
                <a:gd name="T11" fmla="*/ 170 w 170"/>
                <a:gd name="T12" fmla="*/ 122 h 122"/>
              </a:gdLst>
              <a:ahLst/>
              <a:cxnLst>
                <a:cxn ang="T6">
                  <a:pos x="T0" y="T1"/>
                </a:cxn>
                <a:cxn ang="T7">
                  <a:pos x="T2" y="T3"/>
                </a:cxn>
                <a:cxn ang="T8">
                  <a:pos x="T4" y="T5"/>
                </a:cxn>
              </a:cxnLst>
              <a:rect l="T9" t="T10" r="T11" b="T12"/>
              <a:pathLst>
                <a:path w="170" h="122">
                  <a:moveTo>
                    <a:pt x="0" y="0"/>
                  </a:moveTo>
                  <a:lnTo>
                    <a:pt x="170" y="0"/>
                  </a:lnTo>
                  <a:lnTo>
                    <a:pt x="170" y="122"/>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36" name="Freeform 10">
              <a:extLst>
                <a:ext uri="{FF2B5EF4-FFF2-40B4-BE49-F238E27FC236}">
                  <a16:creationId xmlns:a16="http://schemas.microsoft.com/office/drawing/2014/main" id="{BDB068B1-62B5-49F4-BACB-CA6BFBBC073E}"/>
                </a:ext>
              </a:extLst>
            </p:cNvPr>
            <p:cNvSpPr>
              <a:spLocks/>
            </p:cNvSpPr>
            <p:nvPr/>
          </p:nvSpPr>
          <p:spPr bwMode="auto">
            <a:xfrm>
              <a:off x="1137" y="3771"/>
              <a:ext cx="283" cy="169"/>
            </a:xfrm>
            <a:custGeom>
              <a:avLst/>
              <a:gdLst>
                <a:gd name="T0" fmla="*/ 0 w 215"/>
                <a:gd name="T1" fmla="*/ 20 h 128"/>
                <a:gd name="T2" fmla="*/ 0 w 215"/>
                <a:gd name="T3" fmla="*/ 0 h 128"/>
                <a:gd name="T4" fmla="*/ 646 w 215"/>
                <a:gd name="T5" fmla="*/ 0 h 128"/>
                <a:gd name="T6" fmla="*/ 646 w 215"/>
                <a:gd name="T7" fmla="*/ 388 h 128"/>
                <a:gd name="T8" fmla="*/ 0 60000 65536"/>
                <a:gd name="T9" fmla="*/ 0 60000 65536"/>
                <a:gd name="T10" fmla="*/ 0 60000 65536"/>
                <a:gd name="T11" fmla="*/ 0 60000 65536"/>
                <a:gd name="T12" fmla="*/ 0 w 215"/>
                <a:gd name="T13" fmla="*/ 0 h 128"/>
                <a:gd name="T14" fmla="*/ 215 w 215"/>
                <a:gd name="T15" fmla="*/ 128 h 128"/>
              </a:gdLst>
              <a:ahLst/>
              <a:cxnLst>
                <a:cxn ang="T8">
                  <a:pos x="T0" y="T1"/>
                </a:cxn>
                <a:cxn ang="T9">
                  <a:pos x="T2" y="T3"/>
                </a:cxn>
                <a:cxn ang="T10">
                  <a:pos x="T4" y="T5"/>
                </a:cxn>
                <a:cxn ang="T11">
                  <a:pos x="T6" y="T7"/>
                </a:cxn>
              </a:cxnLst>
              <a:rect l="T12" t="T13" r="T14" b="T15"/>
              <a:pathLst>
                <a:path w="215" h="128">
                  <a:moveTo>
                    <a:pt x="0" y="6"/>
                  </a:moveTo>
                  <a:lnTo>
                    <a:pt x="0" y="0"/>
                  </a:lnTo>
                  <a:lnTo>
                    <a:pt x="215" y="0"/>
                  </a:lnTo>
                  <a:lnTo>
                    <a:pt x="215" y="128"/>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37" name="Rectangle 11">
              <a:extLst>
                <a:ext uri="{FF2B5EF4-FFF2-40B4-BE49-F238E27FC236}">
                  <a16:creationId xmlns:a16="http://schemas.microsoft.com/office/drawing/2014/main" id="{1A37510C-B4B7-4902-AC95-BC3E0CAE1499}"/>
                </a:ext>
              </a:extLst>
            </p:cNvPr>
            <p:cNvSpPr>
              <a:spLocks noChangeArrowheads="1"/>
            </p:cNvSpPr>
            <p:nvPr/>
          </p:nvSpPr>
          <p:spPr bwMode="auto">
            <a:xfrm>
              <a:off x="3662" y="3771"/>
              <a:ext cx="149" cy="169"/>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7838" name="Rectangle 12">
              <a:extLst>
                <a:ext uri="{FF2B5EF4-FFF2-40B4-BE49-F238E27FC236}">
                  <a16:creationId xmlns:a16="http://schemas.microsoft.com/office/drawing/2014/main" id="{DE938BCB-CD61-435E-BFBB-E4A466600302}"/>
                </a:ext>
              </a:extLst>
            </p:cNvPr>
            <p:cNvSpPr>
              <a:spLocks noChangeArrowheads="1"/>
            </p:cNvSpPr>
            <p:nvPr/>
          </p:nvSpPr>
          <p:spPr bwMode="auto">
            <a:xfrm>
              <a:off x="2467" y="3758"/>
              <a:ext cx="149" cy="182"/>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7839" name="Rectangle 13">
              <a:extLst>
                <a:ext uri="{FF2B5EF4-FFF2-40B4-BE49-F238E27FC236}">
                  <a16:creationId xmlns:a16="http://schemas.microsoft.com/office/drawing/2014/main" id="{FCCCDCB4-1C76-4AE5-8A25-8B99D183CA66}"/>
                </a:ext>
              </a:extLst>
            </p:cNvPr>
            <p:cNvSpPr>
              <a:spLocks noChangeArrowheads="1"/>
            </p:cNvSpPr>
            <p:nvPr/>
          </p:nvSpPr>
          <p:spPr bwMode="auto">
            <a:xfrm>
              <a:off x="4110" y="3750"/>
              <a:ext cx="151" cy="19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7840" name="Freeform 14">
              <a:extLst>
                <a:ext uri="{FF2B5EF4-FFF2-40B4-BE49-F238E27FC236}">
                  <a16:creationId xmlns:a16="http://schemas.microsoft.com/office/drawing/2014/main" id="{BCE90985-33C9-4954-A1AD-388B4E9D13B1}"/>
                </a:ext>
              </a:extLst>
            </p:cNvPr>
            <p:cNvSpPr>
              <a:spLocks/>
            </p:cNvSpPr>
            <p:nvPr/>
          </p:nvSpPr>
          <p:spPr bwMode="auto">
            <a:xfrm>
              <a:off x="4186" y="3750"/>
              <a:ext cx="224" cy="190"/>
            </a:xfrm>
            <a:custGeom>
              <a:avLst/>
              <a:gdLst>
                <a:gd name="T0" fmla="*/ 0 w 170"/>
                <a:gd name="T1" fmla="*/ 0 h 144"/>
                <a:gd name="T2" fmla="*/ 513 w 170"/>
                <a:gd name="T3" fmla="*/ 0 h 144"/>
                <a:gd name="T4" fmla="*/ 513 w 170"/>
                <a:gd name="T5" fmla="*/ 437 h 144"/>
                <a:gd name="T6" fmla="*/ 0 60000 65536"/>
                <a:gd name="T7" fmla="*/ 0 60000 65536"/>
                <a:gd name="T8" fmla="*/ 0 60000 65536"/>
                <a:gd name="T9" fmla="*/ 0 w 170"/>
                <a:gd name="T10" fmla="*/ 0 h 144"/>
                <a:gd name="T11" fmla="*/ 170 w 170"/>
                <a:gd name="T12" fmla="*/ 144 h 144"/>
              </a:gdLst>
              <a:ahLst/>
              <a:cxnLst>
                <a:cxn ang="T6">
                  <a:pos x="T0" y="T1"/>
                </a:cxn>
                <a:cxn ang="T7">
                  <a:pos x="T2" y="T3"/>
                </a:cxn>
                <a:cxn ang="T8">
                  <a:pos x="T4" y="T5"/>
                </a:cxn>
              </a:cxnLst>
              <a:rect l="T9" t="T10" r="T11" b="T12"/>
              <a:pathLst>
                <a:path w="170" h="144">
                  <a:moveTo>
                    <a:pt x="0" y="0"/>
                  </a:moveTo>
                  <a:lnTo>
                    <a:pt x="170" y="0"/>
                  </a:lnTo>
                  <a:lnTo>
                    <a:pt x="170" y="144"/>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41" name="Freeform 15">
              <a:extLst>
                <a:ext uri="{FF2B5EF4-FFF2-40B4-BE49-F238E27FC236}">
                  <a16:creationId xmlns:a16="http://schemas.microsoft.com/office/drawing/2014/main" id="{9230E290-3328-4CD3-BADB-81148F86FE3C}"/>
                </a:ext>
              </a:extLst>
            </p:cNvPr>
            <p:cNvSpPr>
              <a:spLocks/>
            </p:cNvSpPr>
            <p:nvPr/>
          </p:nvSpPr>
          <p:spPr bwMode="auto">
            <a:xfrm>
              <a:off x="3513" y="3744"/>
              <a:ext cx="224" cy="196"/>
            </a:xfrm>
            <a:custGeom>
              <a:avLst/>
              <a:gdLst>
                <a:gd name="T0" fmla="*/ 0 w 170"/>
                <a:gd name="T1" fmla="*/ 446 h 149"/>
                <a:gd name="T2" fmla="*/ 0 w 170"/>
                <a:gd name="T3" fmla="*/ 0 h 149"/>
                <a:gd name="T4" fmla="*/ 513 w 170"/>
                <a:gd name="T5" fmla="*/ 0 h 149"/>
                <a:gd name="T6" fmla="*/ 513 w 170"/>
                <a:gd name="T7" fmla="*/ 64 h 149"/>
                <a:gd name="T8" fmla="*/ 0 60000 65536"/>
                <a:gd name="T9" fmla="*/ 0 60000 65536"/>
                <a:gd name="T10" fmla="*/ 0 60000 65536"/>
                <a:gd name="T11" fmla="*/ 0 60000 65536"/>
                <a:gd name="T12" fmla="*/ 0 w 170"/>
                <a:gd name="T13" fmla="*/ 0 h 149"/>
                <a:gd name="T14" fmla="*/ 170 w 170"/>
                <a:gd name="T15" fmla="*/ 149 h 149"/>
              </a:gdLst>
              <a:ahLst/>
              <a:cxnLst>
                <a:cxn ang="T8">
                  <a:pos x="T0" y="T1"/>
                </a:cxn>
                <a:cxn ang="T9">
                  <a:pos x="T2" y="T3"/>
                </a:cxn>
                <a:cxn ang="T10">
                  <a:pos x="T4" y="T5"/>
                </a:cxn>
                <a:cxn ang="T11">
                  <a:pos x="T6" y="T7"/>
                </a:cxn>
              </a:cxnLst>
              <a:rect l="T12" t="T13" r="T14" b="T15"/>
              <a:pathLst>
                <a:path w="170" h="149">
                  <a:moveTo>
                    <a:pt x="0" y="149"/>
                  </a:moveTo>
                  <a:lnTo>
                    <a:pt x="0" y="0"/>
                  </a:lnTo>
                  <a:lnTo>
                    <a:pt x="170" y="0"/>
                  </a:lnTo>
                  <a:lnTo>
                    <a:pt x="170" y="21"/>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42" name="Freeform 16">
              <a:extLst>
                <a:ext uri="{FF2B5EF4-FFF2-40B4-BE49-F238E27FC236}">
                  <a16:creationId xmlns:a16="http://schemas.microsoft.com/office/drawing/2014/main" id="{612E4206-FD0D-47B9-8312-65CF7C47EBF3}"/>
                </a:ext>
              </a:extLst>
            </p:cNvPr>
            <p:cNvSpPr>
              <a:spLocks/>
            </p:cNvSpPr>
            <p:nvPr/>
          </p:nvSpPr>
          <p:spPr bwMode="auto">
            <a:xfrm>
              <a:off x="1279" y="3744"/>
              <a:ext cx="291" cy="196"/>
            </a:xfrm>
            <a:custGeom>
              <a:avLst/>
              <a:gdLst>
                <a:gd name="T0" fmla="*/ 0 w 221"/>
                <a:gd name="T1" fmla="*/ 64 h 149"/>
                <a:gd name="T2" fmla="*/ 0 w 221"/>
                <a:gd name="T3" fmla="*/ 0 h 149"/>
                <a:gd name="T4" fmla="*/ 664 w 221"/>
                <a:gd name="T5" fmla="*/ 0 h 149"/>
                <a:gd name="T6" fmla="*/ 664 w 221"/>
                <a:gd name="T7" fmla="*/ 446 h 149"/>
                <a:gd name="T8" fmla="*/ 0 60000 65536"/>
                <a:gd name="T9" fmla="*/ 0 60000 65536"/>
                <a:gd name="T10" fmla="*/ 0 60000 65536"/>
                <a:gd name="T11" fmla="*/ 0 60000 65536"/>
                <a:gd name="T12" fmla="*/ 0 w 221"/>
                <a:gd name="T13" fmla="*/ 0 h 149"/>
                <a:gd name="T14" fmla="*/ 221 w 221"/>
                <a:gd name="T15" fmla="*/ 149 h 149"/>
              </a:gdLst>
              <a:ahLst/>
              <a:cxnLst>
                <a:cxn ang="T8">
                  <a:pos x="T0" y="T1"/>
                </a:cxn>
                <a:cxn ang="T9">
                  <a:pos x="T2" y="T3"/>
                </a:cxn>
                <a:cxn ang="T10">
                  <a:pos x="T4" y="T5"/>
                </a:cxn>
                <a:cxn ang="T11">
                  <a:pos x="T6" y="T7"/>
                </a:cxn>
              </a:cxnLst>
              <a:rect l="T12" t="T13" r="T14" b="T15"/>
              <a:pathLst>
                <a:path w="221" h="149">
                  <a:moveTo>
                    <a:pt x="0" y="21"/>
                  </a:moveTo>
                  <a:lnTo>
                    <a:pt x="0" y="0"/>
                  </a:lnTo>
                  <a:lnTo>
                    <a:pt x="221" y="0"/>
                  </a:lnTo>
                  <a:lnTo>
                    <a:pt x="221" y="149"/>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43" name="Freeform 17">
              <a:extLst>
                <a:ext uri="{FF2B5EF4-FFF2-40B4-BE49-F238E27FC236}">
                  <a16:creationId xmlns:a16="http://schemas.microsoft.com/office/drawing/2014/main" id="{F23A2D58-84D4-44F7-96CF-E7288B4DEE2E}"/>
                </a:ext>
              </a:extLst>
            </p:cNvPr>
            <p:cNvSpPr>
              <a:spLocks/>
            </p:cNvSpPr>
            <p:nvPr/>
          </p:nvSpPr>
          <p:spPr bwMode="auto">
            <a:xfrm>
              <a:off x="3289" y="3723"/>
              <a:ext cx="336" cy="69"/>
            </a:xfrm>
            <a:custGeom>
              <a:avLst/>
              <a:gdLst>
                <a:gd name="T0" fmla="*/ 0 w 255"/>
                <a:gd name="T1" fmla="*/ 152 h 53"/>
                <a:gd name="T2" fmla="*/ 0 w 255"/>
                <a:gd name="T3" fmla="*/ 0 h 53"/>
                <a:gd name="T4" fmla="*/ 770 w 255"/>
                <a:gd name="T5" fmla="*/ 0 h 53"/>
                <a:gd name="T6" fmla="*/ 770 w 255"/>
                <a:gd name="T7" fmla="*/ 46 h 53"/>
                <a:gd name="T8" fmla="*/ 0 60000 65536"/>
                <a:gd name="T9" fmla="*/ 0 60000 65536"/>
                <a:gd name="T10" fmla="*/ 0 60000 65536"/>
                <a:gd name="T11" fmla="*/ 0 60000 65536"/>
                <a:gd name="T12" fmla="*/ 0 w 255"/>
                <a:gd name="T13" fmla="*/ 0 h 53"/>
                <a:gd name="T14" fmla="*/ 255 w 255"/>
                <a:gd name="T15" fmla="*/ 53 h 53"/>
              </a:gdLst>
              <a:ahLst/>
              <a:cxnLst>
                <a:cxn ang="T8">
                  <a:pos x="T0" y="T1"/>
                </a:cxn>
                <a:cxn ang="T9">
                  <a:pos x="T2" y="T3"/>
                </a:cxn>
                <a:cxn ang="T10">
                  <a:pos x="T4" y="T5"/>
                </a:cxn>
                <a:cxn ang="T11">
                  <a:pos x="T6" y="T7"/>
                </a:cxn>
              </a:cxnLst>
              <a:rect l="T12" t="T13" r="T14" b="T15"/>
              <a:pathLst>
                <a:path w="255" h="53">
                  <a:moveTo>
                    <a:pt x="0" y="53"/>
                  </a:moveTo>
                  <a:lnTo>
                    <a:pt x="0" y="0"/>
                  </a:lnTo>
                  <a:lnTo>
                    <a:pt x="255" y="0"/>
                  </a:lnTo>
                  <a:lnTo>
                    <a:pt x="255" y="16"/>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44" name="Freeform 18">
              <a:extLst>
                <a:ext uri="{FF2B5EF4-FFF2-40B4-BE49-F238E27FC236}">
                  <a16:creationId xmlns:a16="http://schemas.microsoft.com/office/drawing/2014/main" id="{BD9071B8-38AF-4214-84BC-110C15B05EE7}"/>
                </a:ext>
              </a:extLst>
            </p:cNvPr>
            <p:cNvSpPr>
              <a:spLocks/>
            </p:cNvSpPr>
            <p:nvPr/>
          </p:nvSpPr>
          <p:spPr bwMode="auto">
            <a:xfrm>
              <a:off x="1906" y="3716"/>
              <a:ext cx="261" cy="224"/>
            </a:xfrm>
            <a:custGeom>
              <a:avLst/>
              <a:gdLst>
                <a:gd name="T0" fmla="*/ 0 w 198"/>
                <a:gd name="T1" fmla="*/ 144 h 170"/>
                <a:gd name="T2" fmla="*/ 0 w 198"/>
                <a:gd name="T3" fmla="*/ 0 h 170"/>
                <a:gd name="T4" fmla="*/ 597 w 198"/>
                <a:gd name="T5" fmla="*/ 0 h 170"/>
                <a:gd name="T6" fmla="*/ 597 w 198"/>
                <a:gd name="T7" fmla="*/ 513 h 170"/>
                <a:gd name="T8" fmla="*/ 0 60000 65536"/>
                <a:gd name="T9" fmla="*/ 0 60000 65536"/>
                <a:gd name="T10" fmla="*/ 0 60000 65536"/>
                <a:gd name="T11" fmla="*/ 0 60000 65536"/>
                <a:gd name="T12" fmla="*/ 0 w 198"/>
                <a:gd name="T13" fmla="*/ 0 h 170"/>
                <a:gd name="T14" fmla="*/ 198 w 198"/>
                <a:gd name="T15" fmla="*/ 170 h 170"/>
              </a:gdLst>
              <a:ahLst/>
              <a:cxnLst>
                <a:cxn ang="T8">
                  <a:pos x="T0" y="T1"/>
                </a:cxn>
                <a:cxn ang="T9">
                  <a:pos x="T2" y="T3"/>
                </a:cxn>
                <a:cxn ang="T10">
                  <a:pos x="T4" y="T5"/>
                </a:cxn>
                <a:cxn ang="T11">
                  <a:pos x="T6" y="T7"/>
                </a:cxn>
              </a:cxnLst>
              <a:rect l="T12" t="T13" r="T14" b="T15"/>
              <a:pathLst>
                <a:path w="198" h="170">
                  <a:moveTo>
                    <a:pt x="0" y="48"/>
                  </a:moveTo>
                  <a:lnTo>
                    <a:pt x="0" y="0"/>
                  </a:lnTo>
                  <a:lnTo>
                    <a:pt x="198" y="0"/>
                  </a:lnTo>
                  <a:lnTo>
                    <a:pt x="198" y="170"/>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45" name="Freeform 19">
              <a:extLst>
                <a:ext uri="{FF2B5EF4-FFF2-40B4-BE49-F238E27FC236}">
                  <a16:creationId xmlns:a16="http://schemas.microsoft.com/office/drawing/2014/main" id="{170B693F-FD7A-481D-A937-E0C5B36FC442}"/>
                </a:ext>
              </a:extLst>
            </p:cNvPr>
            <p:cNvSpPr>
              <a:spLocks/>
            </p:cNvSpPr>
            <p:nvPr/>
          </p:nvSpPr>
          <p:spPr bwMode="auto">
            <a:xfrm>
              <a:off x="4298" y="3709"/>
              <a:ext cx="261" cy="231"/>
            </a:xfrm>
            <a:custGeom>
              <a:avLst/>
              <a:gdLst>
                <a:gd name="T0" fmla="*/ 0 w 198"/>
                <a:gd name="T1" fmla="*/ 94 h 175"/>
                <a:gd name="T2" fmla="*/ 0 w 198"/>
                <a:gd name="T3" fmla="*/ 0 h 175"/>
                <a:gd name="T4" fmla="*/ 597 w 198"/>
                <a:gd name="T5" fmla="*/ 0 h 175"/>
                <a:gd name="T6" fmla="*/ 597 w 198"/>
                <a:gd name="T7" fmla="*/ 532 h 175"/>
                <a:gd name="T8" fmla="*/ 0 60000 65536"/>
                <a:gd name="T9" fmla="*/ 0 60000 65536"/>
                <a:gd name="T10" fmla="*/ 0 60000 65536"/>
                <a:gd name="T11" fmla="*/ 0 60000 65536"/>
                <a:gd name="T12" fmla="*/ 0 w 198"/>
                <a:gd name="T13" fmla="*/ 0 h 175"/>
                <a:gd name="T14" fmla="*/ 198 w 198"/>
                <a:gd name="T15" fmla="*/ 175 h 175"/>
              </a:gdLst>
              <a:ahLst/>
              <a:cxnLst>
                <a:cxn ang="T8">
                  <a:pos x="T0" y="T1"/>
                </a:cxn>
                <a:cxn ang="T9">
                  <a:pos x="T2" y="T3"/>
                </a:cxn>
                <a:cxn ang="T10">
                  <a:pos x="T4" y="T5"/>
                </a:cxn>
                <a:cxn ang="T11">
                  <a:pos x="T6" y="T7"/>
                </a:cxn>
              </a:cxnLst>
              <a:rect l="T12" t="T13" r="T14" b="T15"/>
              <a:pathLst>
                <a:path w="198" h="175">
                  <a:moveTo>
                    <a:pt x="0" y="31"/>
                  </a:moveTo>
                  <a:lnTo>
                    <a:pt x="0" y="0"/>
                  </a:lnTo>
                  <a:lnTo>
                    <a:pt x="198" y="0"/>
                  </a:lnTo>
                  <a:lnTo>
                    <a:pt x="198" y="175"/>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46" name="Freeform 20">
              <a:extLst>
                <a:ext uri="{FF2B5EF4-FFF2-40B4-BE49-F238E27FC236}">
                  <a16:creationId xmlns:a16="http://schemas.microsoft.com/office/drawing/2014/main" id="{8E78F52F-3136-401A-826D-7C74732AEBEE}"/>
                </a:ext>
              </a:extLst>
            </p:cNvPr>
            <p:cNvSpPr>
              <a:spLocks/>
            </p:cNvSpPr>
            <p:nvPr/>
          </p:nvSpPr>
          <p:spPr bwMode="auto">
            <a:xfrm>
              <a:off x="3453" y="3701"/>
              <a:ext cx="508" cy="239"/>
            </a:xfrm>
            <a:custGeom>
              <a:avLst/>
              <a:gdLst>
                <a:gd name="T0" fmla="*/ 0 w 386"/>
                <a:gd name="T1" fmla="*/ 49 h 181"/>
                <a:gd name="T2" fmla="*/ 0 w 386"/>
                <a:gd name="T3" fmla="*/ 0 h 181"/>
                <a:gd name="T4" fmla="*/ 1158 w 386"/>
                <a:gd name="T5" fmla="*/ 0 h 181"/>
                <a:gd name="T6" fmla="*/ 1158 w 386"/>
                <a:gd name="T7" fmla="*/ 551 h 181"/>
                <a:gd name="T8" fmla="*/ 0 60000 65536"/>
                <a:gd name="T9" fmla="*/ 0 60000 65536"/>
                <a:gd name="T10" fmla="*/ 0 60000 65536"/>
                <a:gd name="T11" fmla="*/ 0 60000 65536"/>
                <a:gd name="T12" fmla="*/ 0 w 386"/>
                <a:gd name="T13" fmla="*/ 0 h 181"/>
                <a:gd name="T14" fmla="*/ 386 w 386"/>
                <a:gd name="T15" fmla="*/ 181 h 181"/>
              </a:gdLst>
              <a:ahLst/>
              <a:cxnLst>
                <a:cxn ang="T8">
                  <a:pos x="T0" y="T1"/>
                </a:cxn>
                <a:cxn ang="T9">
                  <a:pos x="T2" y="T3"/>
                </a:cxn>
                <a:cxn ang="T10">
                  <a:pos x="T4" y="T5"/>
                </a:cxn>
                <a:cxn ang="T11">
                  <a:pos x="T6" y="T7"/>
                </a:cxn>
              </a:cxnLst>
              <a:rect l="T12" t="T13" r="T14" b="T15"/>
              <a:pathLst>
                <a:path w="386" h="181">
                  <a:moveTo>
                    <a:pt x="0" y="16"/>
                  </a:moveTo>
                  <a:lnTo>
                    <a:pt x="0" y="0"/>
                  </a:lnTo>
                  <a:lnTo>
                    <a:pt x="386" y="0"/>
                  </a:lnTo>
                  <a:lnTo>
                    <a:pt x="386" y="181"/>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47" name="Freeform 21">
              <a:extLst>
                <a:ext uri="{FF2B5EF4-FFF2-40B4-BE49-F238E27FC236}">
                  <a16:creationId xmlns:a16="http://schemas.microsoft.com/office/drawing/2014/main" id="{E69D8DF4-092D-4094-90BF-36F18D5C949B}"/>
                </a:ext>
              </a:extLst>
            </p:cNvPr>
            <p:cNvSpPr>
              <a:spLocks/>
            </p:cNvSpPr>
            <p:nvPr/>
          </p:nvSpPr>
          <p:spPr bwMode="auto">
            <a:xfrm>
              <a:off x="3707" y="3688"/>
              <a:ext cx="717" cy="21"/>
            </a:xfrm>
            <a:custGeom>
              <a:avLst/>
              <a:gdLst>
                <a:gd name="T0" fmla="*/ 0 w 544"/>
                <a:gd name="T1" fmla="*/ 29 h 16"/>
                <a:gd name="T2" fmla="*/ 0 w 544"/>
                <a:gd name="T3" fmla="*/ 0 h 16"/>
                <a:gd name="T4" fmla="*/ 1642 w 544"/>
                <a:gd name="T5" fmla="*/ 0 h 16"/>
                <a:gd name="T6" fmla="*/ 1642 w 544"/>
                <a:gd name="T7" fmla="*/ 49 h 16"/>
                <a:gd name="T8" fmla="*/ 0 60000 65536"/>
                <a:gd name="T9" fmla="*/ 0 60000 65536"/>
                <a:gd name="T10" fmla="*/ 0 60000 65536"/>
                <a:gd name="T11" fmla="*/ 0 60000 65536"/>
                <a:gd name="T12" fmla="*/ 0 w 544"/>
                <a:gd name="T13" fmla="*/ 0 h 16"/>
                <a:gd name="T14" fmla="*/ 544 w 544"/>
                <a:gd name="T15" fmla="*/ 16 h 16"/>
              </a:gdLst>
              <a:ahLst/>
              <a:cxnLst>
                <a:cxn ang="T8">
                  <a:pos x="T0" y="T1"/>
                </a:cxn>
                <a:cxn ang="T9">
                  <a:pos x="T2" y="T3"/>
                </a:cxn>
                <a:cxn ang="T10">
                  <a:pos x="T4" y="T5"/>
                </a:cxn>
                <a:cxn ang="T11">
                  <a:pos x="T6" y="T7"/>
                </a:cxn>
              </a:cxnLst>
              <a:rect l="T12" t="T13" r="T14" b="T15"/>
              <a:pathLst>
                <a:path w="544" h="16">
                  <a:moveTo>
                    <a:pt x="0" y="10"/>
                  </a:moveTo>
                  <a:lnTo>
                    <a:pt x="0" y="0"/>
                  </a:lnTo>
                  <a:lnTo>
                    <a:pt x="544" y="0"/>
                  </a:lnTo>
                  <a:lnTo>
                    <a:pt x="544" y="16"/>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48" name="Rectangle 22">
              <a:extLst>
                <a:ext uri="{FF2B5EF4-FFF2-40B4-BE49-F238E27FC236}">
                  <a16:creationId xmlns:a16="http://schemas.microsoft.com/office/drawing/2014/main" id="{2E5F365D-CD2A-45BD-B83F-640FF3D4E240}"/>
                </a:ext>
              </a:extLst>
            </p:cNvPr>
            <p:cNvSpPr>
              <a:spLocks noChangeArrowheads="1"/>
            </p:cNvSpPr>
            <p:nvPr/>
          </p:nvSpPr>
          <p:spPr bwMode="auto">
            <a:xfrm>
              <a:off x="4709" y="3688"/>
              <a:ext cx="149" cy="252"/>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7849" name="Freeform 23">
              <a:extLst>
                <a:ext uri="{FF2B5EF4-FFF2-40B4-BE49-F238E27FC236}">
                  <a16:creationId xmlns:a16="http://schemas.microsoft.com/office/drawing/2014/main" id="{9307C016-D43E-45D1-8D2A-1B1FFE64C14A}"/>
                </a:ext>
              </a:extLst>
            </p:cNvPr>
            <p:cNvSpPr>
              <a:spLocks/>
            </p:cNvSpPr>
            <p:nvPr/>
          </p:nvSpPr>
          <p:spPr bwMode="auto">
            <a:xfrm>
              <a:off x="1420" y="3680"/>
              <a:ext cx="613" cy="64"/>
            </a:xfrm>
            <a:custGeom>
              <a:avLst/>
              <a:gdLst>
                <a:gd name="T0" fmla="*/ 0 w 465"/>
                <a:gd name="T1" fmla="*/ 151 h 48"/>
                <a:gd name="T2" fmla="*/ 0 w 465"/>
                <a:gd name="T3" fmla="*/ 0 h 48"/>
                <a:gd name="T4" fmla="*/ 1404 w 465"/>
                <a:gd name="T5" fmla="*/ 0 h 48"/>
                <a:gd name="T6" fmla="*/ 1404 w 465"/>
                <a:gd name="T7" fmla="*/ 85 h 48"/>
                <a:gd name="T8" fmla="*/ 0 60000 65536"/>
                <a:gd name="T9" fmla="*/ 0 60000 65536"/>
                <a:gd name="T10" fmla="*/ 0 60000 65536"/>
                <a:gd name="T11" fmla="*/ 0 60000 65536"/>
                <a:gd name="T12" fmla="*/ 0 w 465"/>
                <a:gd name="T13" fmla="*/ 0 h 48"/>
                <a:gd name="T14" fmla="*/ 465 w 465"/>
                <a:gd name="T15" fmla="*/ 48 h 48"/>
              </a:gdLst>
              <a:ahLst/>
              <a:cxnLst>
                <a:cxn ang="T8">
                  <a:pos x="T0" y="T1"/>
                </a:cxn>
                <a:cxn ang="T9">
                  <a:pos x="T2" y="T3"/>
                </a:cxn>
                <a:cxn ang="T10">
                  <a:pos x="T4" y="T5"/>
                </a:cxn>
                <a:cxn ang="T11">
                  <a:pos x="T6" y="T7"/>
                </a:cxn>
              </a:cxnLst>
              <a:rect l="T12" t="T13" r="T14" b="T15"/>
              <a:pathLst>
                <a:path w="465" h="48">
                  <a:moveTo>
                    <a:pt x="0" y="48"/>
                  </a:moveTo>
                  <a:lnTo>
                    <a:pt x="0" y="0"/>
                  </a:lnTo>
                  <a:lnTo>
                    <a:pt x="465" y="0"/>
                  </a:lnTo>
                  <a:lnTo>
                    <a:pt x="465" y="27"/>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50" name="Rectangle 24">
              <a:extLst>
                <a:ext uri="{FF2B5EF4-FFF2-40B4-BE49-F238E27FC236}">
                  <a16:creationId xmlns:a16="http://schemas.microsoft.com/office/drawing/2014/main" id="{C38CE7E4-3E2F-4C43-8D9E-C885D4B26991}"/>
                </a:ext>
              </a:extLst>
            </p:cNvPr>
            <p:cNvSpPr>
              <a:spLocks noChangeArrowheads="1"/>
            </p:cNvSpPr>
            <p:nvPr/>
          </p:nvSpPr>
          <p:spPr bwMode="auto">
            <a:xfrm>
              <a:off x="4066" y="3659"/>
              <a:ext cx="717" cy="29"/>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7851" name="Freeform 25">
              <a:extLst>
                <a:ext uri="{FF2B5EF4-FFF2-40B4-BE49-F238E27FC236}">
                  <a16:creationId xmlns:a16="http://schemas.microsoft.com/office/drawing/2014/main" id="{3775E41A-6DA9-4530-A440-847A1D86E101}"/>
                </a:ext>
              </a:extLst>
            </p:cNvPr>
            <p:cNvSpPr>
              <a:spLocks/>
            </p:cNvSpPr>
            <p:nvPr/>
          </p:nvSpPr>
          <p:spPr bwMode="auto">
            <a:xfrm>
              <a:off x="2318" y="3604"/>
              <a:ext cx="224" cy="336"/>
            </a:xfrm>
            <a:custGeom>
              <a:avLst/>
              <a:gdLst>
                <a:gd name="T0" fmla="*/ 0 w 170"/>
                <a:gd name="T1" fmla="*/ 770 h 255"/>
                <a:gd name="T2" fmla="*/ 0 w 170"/>
                <a:gd name="T3" fmla="*/ 0 h 255"/>
                <a:gd name="T4" fmla="*/ 513 w 170"/>
                <a:gd name="T5" fmla="*/ 0 h 255"/>
                <a:gd name="T6" fmla="*/ 513 w 170"/>
                <a:gd name="T7" fmla="*/ 352 h 255"/>
                <a:gd name="T8" fmla="*/ 0 60000 65536"/>
                <a:gd name="T9" fmla="*/ 0 60000 65536"/>
                <a:gd name="T10" fmla="*/ 0 60000 65536"/>
                <a:gd name="T11" fmla="*/ 0 60000 65536"/>
                <a:gd name="T12" fmla="*/ 0 w 170"/>
                <a:gd name="T13" fmla="*/ 0 h 255"/>
                <a:gd name="T14" fmla="*/ 170 w 170"/>
                <a:gd name="T15" fmla="*/ 255 h 255"/>
              </a:gdLst>
              <a:ahLst/>
              <a:cxnLst>
                <a:cxn ang="T8">
                  <a:pos x="T0" y="T1"/>
                </a:cxn>
                <a:cxn ang="T9">
                  <a:pos x="T2" y="T3"/>
                </a:cxn>
                <a:cxn ang="T10">
                  <a:pos x="T4" y="T5"/>
                </a:cxn>
                <a:cxn ang="T11">
                  <a:pos x="T6" y="T7"/>
                </a:cxn>
              </a:cxnLst>
              <a:rect l="T12" t="T13" r="T14" b="T15"/>
              <a:pathLst>
                <a:path w="170" h="255">
                  <a:moveTo>
                    <a:pt x="0" y="255"/>
                  </a:moveTo>
                  <a:lnTo>
                    <a:pt x="0" y="0"/>
                  </a:lnTo>
                  <a:lnTo>
                    <a:pt x="170" y="0"/>
                  </a:lnTo>
                  <a:lnTo>
                    <a:pt x="170" y="117"/>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52" name="Freeform 26">
              <a:extLst>
                <a:ext uri="{FF2B5EF4-FFF2-40B4-BE49-F238E27FC236}">
                  <a16:creationId xmlns:a16="http://schemas.microsoft.com/office/drawing/2014/main" id="{3410F8CA-7E6E-45EC-8313-7173CC5A3D12}"/>
                </a:ext>
              </a:extLst>
            </p:cNvPr>
            <p:cNvSpPr>
              <a:spLocks/>
            </p:cNvSpPr>
            <p:nvPr/>
          </p:nvSpPr>
          <p:spPr bwMode="auto">
            <a:xfrm>
              <a:off x="1727" y="3604"/>
              <a:ext cx="703" cy="76"/>
            </a:xfrm>
            <a:custGeom>
              <a:avLst/>
              <a:gdLst>
                <a:gd name="T0" fmla="*/ 0 w 533"/>
                <a:gd name="T1" fmla="*/ 172 h 58"/>
                <a:gd name="T2" fmla="*/ 0 w 533"/>
                <a:gd name="T3" fmla="*/ 0 h 58"/>
                <a:gd name="T4" fmla="*/ 1613 w 533"/>
                <a:gd name="T5" fmla="*/ 0 h 58"/>
                <a:gd name="T6" fmla="*/ 0 60000 65536"/>
                <a:gd name="T7" fmla="*/ 0 60000 65536"/>
                <a:gd name="T8" fmla="*/ 0 60000 65536"/>
                <a:gd name="T9" fmla="*/ 0 w 533"/>
                <a:gd name="T10" fmla="*/ 0 h 58"/>
                <a:gd name="T11" fmla="*/ 533 w 533"/>
                <a:gd name="T12" fmla="*/ 58 h 58"/>
              </a:gdLst>
              <a:ahLst/>
              <a:cxnLst>
                <a:cxn ang="T6">
                  <a:pos x="T0" y="T1"/>
                </a:cxn>
                <a:cxn ang="T7">
                  <a:pos x="T2" y="T3"/>
                </a:cxn>
                <a:cxn ang="T8">
                  <a:pos x="T4" y="T5"/>
                </a:cxn>
              </a:cxnLst>
              <a:rect l="T9" t="T10" r="T11" b="T12"/>
              <a:pathLst>
                <a:path w="533" h="58">
                  <a:moveTo>
                    <a:pt x="0" y="58"/>
                  </a:moveTo>
                  <a:lnTo>
                    <a:pt x="0" y="0"/>
                  </a:lnTo>
                  <a:lnTo>
                    <a:pt x="533" y="0"/>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53" name="Freeform 27">
              <a:extLst>
                <a:ext uri="{FF2B5EF4-FFF2-40B4-BE49-F238E27FC236}">
                  <a16:creationId xmlns:a16="http://schemas.microsoft.com/office/drawing/2014/main" id="{58520D0E-C0D4-4D4C-9965-549B901883E0}"/>
                </a:ext>
              </a:extLst>
            </p:cNvPr>
            <p:cNvSpPr>
              <a:spLocks/>
            </p:cNvSpPr>
            <p:nvPr/>
          </p:nvSpPr>
          <p:spPr bwMode="auto">
            <a:xfrm>
              <a:off x="2078" y="3547"/>
              <a:ext cx="688" cy="393"/>
            </a:xfrm>
            <a:custGeom>
              <a:avLst/>
              <a:gdLst>
                <a:gd name="T0" fmla="*/ 0 w 522"/>
                <a:gd name="T1" fmla="*/ 131 h 298"/>
                <a:gd name="T2" fmla="*/ 0 w 522"/>
                <a:gd name="T3" fmla="*/ 0 h 298"/>
                <a:gd name="T4" fmla="*/ 1575 w 522"/>
                <a:gd name="T5" fmla="*/ 0 h 298"/>
                <a:gd name="T6" fmla="*/ 1575 w 522"/>
                <a:gd name="T7" fmla="*/ 901 h 298"/>
                <a:gd name="T8" fmla="*/ 0 60000 65536"/>
                <a:gd name="T9" fmla="*/ 0 60000 65536"/>
                <a:gd name="T10" fmla="*/ 0 60000 65536"/>
                <a:gd name="T11" fmla="*/ 0 60000 65536"/>
                <a:gd name="T12" fmla="*/ 0 w 522"/>
                <a:gd name="T13" fmla="*/ 0 h 298"/>
                <a:gd name="T14" fmla="*/ 522 w 522"/>
                <a:gd name="T15" fmla="*/ 298 h 298"/>
              </a:gdLst>
              <a:ahLst/>
              <a:cxnLst>
                <a:cxn ang="T8">
                  <a:pos x="T0" y="T1"/>
                </a:cxn>
                <a:cxn ang="T9">
                  <a:pos x="T2" y="T3"/>
                </a:cxn>
                <a:cxn ang="T10">
                  <a:pos x="T4" y="T5"/>
                </a:cxn>
                <a:cxn ang="T11">
                  <a:pos x="T6" y="T7"/>
                </a:cxn>
              </a:cxnLst>
              <a:rect l="T12" t="T13" r="T14" b="T15"/>
              <a:pathLst>
                <a:path w="522" h="298">
                  <a:moveTo>
                    <a:pt x="0" y="43"/>
                  </a:moveTo>
                  <a:lnTo>
                    <a:pt x="0" y="0"/>
                  </a:lnTo>
                  <a:lnTo>
                    <a:pt x="522" y="0"/>
                  </a:lnTo>
                  <a:lnTo>
                    <a:pt x="522" y="298"/>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54" name="Freeform 28">
              <a:extLst>
                <a:ext uri="{FF2B5EF4-FFF2-40B4-BE49-F238E27FC236}">
                  <a16:creationId xmlns:a16="http://schemas.microsoft.com/office/drawing/2014/main" id="{18E1C777-37A0-4D70-8044-61F0EC6C078C}"/>
                </a:ext>
              </a:extLst>
            </p:cNvPr>
            <p:cNvSpPr>
              <a:spLocks/>
            </p:cNvSpPr>
            <p:nvPr/>
          </p:nvSpPr>
          <p:spPr bwMode="auto">
            <a:xfrm>
              <a:off x="4424" y="3450"/>
              <a:ext cx="583" cy="490"/>
            </a:xfrm>
            <a:custGeom>
              <a:avLst/>
              <a:gdLst>
                <a:gd name="T0" fmla="*/ 0 w 442"/>
                <a:gd name="T1" fmla="*/ 477 h 372"/>
                <a:gd name="T2" fmla="*/ 0 w 442"/>
                <a:gd name="T3" fmla="*/ 0 h 372"/>
                <a:gd name="T4" fmla="*/ 1337 w 442"/>
                <a:gd name="T5" fmla="*/ 0 h 372"/>
                <a:gd name="T6" fmla="*/ 1337 w 442"/>
                <a:gd name="T7" fmla="*/ 1120 h 372"/>
                <a:gd name="T8" fmla="*/ 0 60000 65536"/>
                <a:gd name="T9" fmla="*/ 0 60000 65536"/>
                <a:gd name="T10" fmla="*/ 0 60000 65536"/>
                <a:gd name="T11" fmla="*/ 0 60000 65536"/>
                <a:gd name="T12" fmla="*/ 0 w 442"/>
                <a:gd name="T13" fmla="*/ 0 h 372"/>
                <a:gd name="T14" fmla="*/ 442 w 442"/>
                <a:gd name="T15" fmla="*/ 372 h 372"/>
              </a:gdLst>
              <a:ahLst/>
              <a:cxnLst>
                <a:cxn ang="T8">
                  <a:pos x="T0" y="T1"/>
                </a:cxn>
                <a:cxn ang="T9">
                  <a:pos x="T2" y="T3"/>
                </a:cxn>
                <a:cxn ang="T10">
                  <a:pos x="T4" y="T5"/>
                </a:cxn>
                <a:cxn ang="T11">
                  <a:pos x="T6" y="T7"/>
                </a:cxn>
              </a:cxnLst>
              <a:rect l="T12" t="T13" r="T14" b="T15"/>
              <a:pathLst>
                <a:path w="442" h="372">
                  <a:moveTo>
                    <a:pt x="0" y="159"/>
                  </a:moveTo>
                  <a:lnTo>
                    <a:pt x="0" y="0"/>
                  </a:lnTo>
                  <a:lnTo>
                    <a:pt x="442" y="0"/>
                  </a:lnTo>
                  <a:lnTo>
                    <a:pt x="442" y="372"/>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55" name="Freeform 29">
              <a:extLst>
                <a:ext uri="{FF2B5EF4-FFF2-40B4-BE49-F238E27FC236}">
                  <a16:creationId xmlns:a16="http://schemas.microsoft.com/office/drawing/2014/main" id="{EF77C964-FD8F-438D-AAFC-89D2D8C78762}"/>
                </a:ext>
              </a:extLst>
            </p:cNvPr>
            <p:cNvSpPr>
              <a:spLocks/>
            </p:cNvSpPr>
            <p:nvPr/>
          </p:nvSpPr>
          <p:spPr bwMode="auto">
            <a:xfrm>
              <a:off x="2422" y="3351"/>
              <a:ext cx="493" cy="589"/>
            </a:xfrm>
            <a:custGeom>
              <a:avLst/>
              <a:gdLst>
                <a:gd name="T0" fmla="*/ 0 w 374"/>
                <a:gd name="T1" fmla="*/ 448 h 447"/>
                <a:gd name="T2" fmla="*/ 0 w 374"/>
                <a:gd name="T3" fmla="*/ 0 h 447"/>
                <a:gd name="T4" fmla="*/ 1130 w 374"/>
                <a:gd name="T5" fmla="*/ 0 h 447"/>
                <a:gd name="T6" fmla="*/ 1130 w 374"/>
                <a:gd name="T7" fmla="*/ 1348 h 447"/>
                <a:gd name="T8" fmla="*/ 0 60000 65536"/>
                <a:gd name="T9" fmla="*/ 0 60000 65536"/>
                <a:gd name="T10" fmla="*/ 0 60000 65536"/>
                <a:gd name="T11" fmla="*/ 0 60000 65536"/>
                <a:gd name="T12" fmla="*/ 0 w 374"/>
                <a:gd name="T13" fmla="*/ 0 h 447"/>
                <a:gd name="T14" fmla="*/ 374 w 374"/>
                <a:gd name="T15" fmla="*/ 447 h 447"/>
              </a:gdLst>
              <a:ahLst/>
              <a:cxnLst>
                <a:cxn ang="T8">
                  <a:pos x="T0" y="T1"/>
                </a:cxn>
                <a:cxn ang="T9">
                  <a:pos x="T2" y="T3"/>
                </a:cxn>
                <a:cxn ang="T10">
                  <a:pos x="T4" y="T5"/>
                </a:cxn>
                <a:cxn ang="T11">
                  <a:pos x="T6" y="T7"/>
                </a:cxn>
              </a:cxnLst>
              <a:rect l="T12" t="T13" r="T14" b="T15"/>
              <a:pathLst>
                <a:path w="374" h="447">
                  <a:moveTo>
                    <a:pt x="0" y="149"/>
                  </a:moveTo>
                  <a:lnTo>
                    <a:pt x="0" y="0"/>
                  </a:lnTo>
                  <a:lnTo>
                    <a:pt x="374" y="0"/>
                  </a:lnTo>
                  <a:lnTo>
                    <a:pt x="374" y="447"/>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56" name="Freeform 30">
              <a:extLst>
                <a:ext uri="{FF2B5EF4-FFF2-40B4-BE49-F238E27FC236}">
                  <a16:creationId xmlns:a16="http://schemas.microsoft.com/office/drawing/2014/main" id="{CFBEFCE6-5283-40AF-AE4F-C5C743162DAE}"/>
                </a:ext>
              </a:extLst>
            </p:cNvPr>
            <p:cNvSpPr>
              <a:spLocks/>
            </p:cNvSpPr>
            <p:nvPr/>
          </p:nvSpPr>
          <p:spPr bwMode="auto">
            <a:xfrm>
              <a:off x="2668" y="3190"/>
              <a:ext cx="397" cy="750"/>
            </a:xfrm>
            <a:custGeom>
              <a:avLst/>
              <a:gdLst>
                <a:gd name="T0" fmla="*/ 0 w 301"/>
                <a:gd name="T1" fmla="*/ 368 h 569"/>
                <a:gd name="T2" fmla="*/ 0 w 301"/>
                <a:gd name="T3" fmla="*/ 0 h 569"/>
                <a:gd name="T4" fmla="*/ 911 w 301"/>
                <a:gd name="T5" fmla="*/ 0 h 569"/>
                <a:gd name="T6" fmla="*/ 911 w 301"/>
                <a:gd name="T7" fmla="*/ 1719 h 569"/>
                <a:gd name="T8" fmla="*/ 0 60000 65536"/>
                <a:gd name="T9" fmla="*/ 0 60000 65536"/>
                <a:gd name="T10" fmla="*/ 0 60000 65536"/>
                <a:gd name="T11" fmla="*/ 0 60000 65536"/>
                <a:gd name="T12" fmla="*/ 0 w 301"/>
                <a:gd name="T13" fmla="*/ 0 h 569"/>
                <a:gd name="T14" fmla="*/ 301 w 301"/>
                <a:gd name="T15" fmla="*/ 569 h 569"/>
              </a:gdLst>
              <a:ahLst/>
              <a:cxnLst>
                <a:cxn ang="T8">
                  <a:pos x="T0" y="T1"/>
                </a:cxn>
                <a:cxn ang="T9">
                  <a:pos x="T2" y="T3"/>
                </a:cxn>
                <a:cxn ang="T10">
                  <a:pos x="T4" y="T5"/>
                </a:cxn>
                <a:cxn ang="T11">
                  <a:pos x="T6" y="T7"/>
                </a:cxn>
              </a:cxnLst>
              <a:rect l="T12" t="T13" r="T14" b="T15"/>
              <a:pathLst>
                <a:path w="301" h="569">
                  <a:moveTo>
                    <a:pt x="0" y="122"/>
                  </a:moveTo>
                  <a:lnTo>
                    <a:pt x="0" y="0"/>
                  </a:lnTo>
                  <a:lnTo>
                    <a:pt x="301" y="0"/>
                  </a:lnTo>
                  <a:lnTo>
                    <a:pt x="301" y="569"/>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57" name="Freeform 31">
              <a:extLst>
                <a:ext uri="{FF2B5EF4-FFF2-40B4-BE49-F238E27FC236}">
                  <a16:creationId xmlns:a16="http://schemas.microsoft.com/office/drawing/2014/main" id="{AA9CCE0D-1D1B-4D4C-AF76-9D9EB50BA092}"/>
                </a:ext>
              </a:extLst>
            </p:cNvPr>
            <p:cNvSpPr>
              <a:spLocks/>
            </p:cNvSpPr>
            <p:nvPr/>
          </p:nvSpPr>
          <p:spPr bwMode="auto">
            <a:xfrm>
              <a:off x="4715" y="3106"/>
              <a:ext cx="442" cy="834"/>
            </a:xfrm>
            <a:custGeom>
              <a:avLst/>
              <a:gdLst>
                <a:gd name="T0" fmla="*/ 0 w 335"/>
                <a:gd name="T1" fmla="*/ 787 h 633"/>
                <a:gd name="T2" fmla="*/ 0 w 335"/>
                <a:gd name="T3" fmla="*/ 0 h 633"/>
                <a:gd name="T4" fmla="*/ 1015 w 335"/>
                <a:gd name="T5" fmla="*/ 0 h 633"/>
                <a:gd name="T6" fmla="*/ 1015 w 335"/>
                <a:gd name="T7" fmla="*/ 1908 h 633"/>
                <a:gd name="T8" fmla="*/ 0 60000 65536"/>
                <a:gd name="T9" fmla="*/ 0 60000 65536"/>
                <a:gd name="T10" fmla="*/ 0 60000 65536"/>
                <a:gd name="T11" fmla="*/ 0 60000 65536"/>
                <a:gd name="T12" fmla="*/ 0 w 335"/>
                <a:gd name="T13" fmla="*/ 0 h 633"/>
                <a:gd name="T14" fmla="*/ 335 w 335"/>
                <a:gd name="T15" fmla="*/ 633 h 633"/>
              </a:gdLst>
              <a:ahLst/>
              <a:cxnLst>
                <a:cxn ang="T8">
                  <a:pos x="T0" y="T1"/>
                </a:cxn>
                <a:cxn ang="T9">
                  <a:pos x="T2" y="T3"/>
                </a:cxn>
                <a:cxn ang="T10">
                  <a:pos x="T4" y="T5"/>
                </a:cxn>
                <a:cxn ang="T11">
                  <a:pos x="T6" y="T7"/>
                </a:cxn>
              </a:cxnLst>
              <a:rect l="T12" t="T13" r="T14" b="T15"/>
              <a:pathLst>
                <a:path w="335" h="633">
                  <a:moveTo>
                    <a:pt x="0" y="261"/>
                  </a:moveTo>
                  <a:lnTo>
                    <a:pt x="0" y="0"/>
                  </a:lnTo>
                  <a:lnTo>
                    <a:pt x="335" y="0"/>
                  </a:lnTo>
                  <a:lnTo>
                    <a:pt x="335" y="633"/>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58" name="Freeform 32">
              <a:extLst>
                <a:ext uri="{FF2B5EF4-FFF2-40B4-BE49-F238E27FC236}">
                  <a16:creationId xmlns:a16="http://schemas.microsoft.com/office/drawing/2014/main" id="{D89FBCEC-3507-4054-9DDD-212CF7B5C0E4}"/>
                </a:ext>
              </a:extLst>
            </p:cNvPr>
            <p:cNvSpPr>
              <a:spLocks/>
            </p:cNvSpPr>
            <p:nvPr/>
          </p:nvSpPr>
          <p:spPr bwMode="auto">
            <a:xfrm>
              <a:off x="2862" y="1208"/>
              <a:ext cx="2071" cy="1982"/>
            </a:xfrm>
            <a:custGeom>
              <a:avLst/>
              <a:gdLst>
                <a:gd name="T0" fmla="*/ 4744 w 1571"/>
                <a:gd name="T1" fmla="*/ 4344 h 1504"/>
                <a:gd name="T2" fmla="*/ 4744 w 1571"/>
                <a:gd name="T3" fmla="*/ 0 h 1504"/>
                <a:gd name="T4" fmla="*/ 0 w 1571"/>
                <a:gd name="T5" fmla="*/ 0 h 1504"/>
                <a:gd name="T6" fmla="*/ 0 w 1571"/>
                <a:gd name="T7" fmla="*/ 4536 h 1504"/>
                <a:gd name="T8" fmla="*/ 0 60000 65536"/>
                <a:gd name="T9" fmla="*/ 0 60000 65536"/>
                <a:gd name="T10" fmla="*/ 0 60000 65536"/>
                <a:gd name="T11" fmla="*/ 0 60000 65536"/>
                <a:gd name="T12" fmla="*/ 0 w 1571"/>
                <a:gd name="T13" fmla="*/ 0 h 1504"/>
                <a:gd name="T14" fmla="*/ 1571 w 1571"/>
                <a:gd name="T15" fmla="*/ 1504 h 1504"/>
              </a:gdLst>
              <a:ahLst/>
              <a:cxnLst>
                <a:cxn ang="T8">
                  <a:pos x="T0" y="T1"/>
                </a:cxn>
                <a:cxn ang="T9">
                  <a:pos x="T2" y="T3"/>
                </a:cxn>
                <a:cxn ang="T10">
                  <a:pos x="T4" y="T5"/>
                </a:cxn>
                <a:cxn ang="T11">
                  <a:pos x="T6" y="T7"/>
                </a:cxn>
              </a:cxnLst>
              <a:rect l="T12" t="T13" r="T14" b="T15"/>
              <a:pathLst>
                <a:path w="1571" h="1504">
                  <a:moveTo>
                    <a:pt x="1571" y="1440"/>
                  </a:moveTo>
                  <a:lnTo>
                    <a:pt x="1571" y="0"/>
                  </a:lnTo>
                  <a:lnTo>
                    <a:pt x="0" y="0"/>
                  </a:lnTo>
                  <a:lnTo>
                    <a:pt x="0" y="1504"/>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59" name="Line 33">
              <a:extLst>
                <a:ext uri="{FF2B5EF4-FFF2-40B4-BE49-F238E27FC236}">
                  <a16:creationId xmlns:a16="http://schemas.microsoft.com/office/drawing/2014/main" id="{F395557C-6E43-4107-891A-2525E2D8AEC9}"/>
                </a:ext>
              </a:extLst>
            </p:cNvPr>
            <p:cNvSpPr>
              <a:spLocks noChangeShapeType="1"/>
            </p:cNvSpPr>
            <p:nvPr/>
          </p:nvSpPr>
          <p:spPr bwMode="auto">
            <a:xfrm>
              <a:off x="674" y="3933"/>
              <a:ext cx="4632" cy="2"/>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77827" name="Picture 34">
            <a:extLst>
              <a:ext uri="{FF2B5EF4-FFF2-40B4-BE49-F238E27FC236}">
                <a16:creationId xmlns:a16="http://schemas.microsoft.com/office/drawing/2014/main" id="{406E658D-A74F-4AA3-AD44-87F252E3F2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36713"/>
            <a:ext cx="3451225"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77828" name="Text Box 35">
            <a:extLst>
              <a:ext uri="{FF2B5EF4-FFF2-40B4-BE49-F238E27FC236}">
                <a16:creationId xmlns:a16="http://schemas.microsoft.com/office/drawing/2014/main" id="{ED1B2E48-EB78-4240-B219-A33725CCD36C}"/>
              </a:ext>
            </a:extLst>
          </p:cNvPr>
          <p:cNvSpPr txBox="1">
            <a:spLocks noChangeArrowheads="1"/>
          </p:cNvSpPr>
          <p:nvPr/>
        </p:nvSpPr>
        <p:spPr bwMode="auto">
          <a:xfrm>
            <a:off x="212725" y="184150"/>
            <a:ext cx="89312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We can look at the dendrogram to determine the “correct” number of clusters. In this case, the two highly separated subtrees are highly suggestive of two clusters. </a:t>
            </a:r>
            <a:r>
              <a:rPr lang="en-US" altLang="en-US" sz="2000">
                <a:solidFill>
                  <a:schemeClr val="bg2"/>
                </a:solidFill>
              </a:rPr>
              <a:t>(Things are rarely this clear cut, unfortunately)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850" name="Group 2">
            <a:extLst>
              <a:ext uri="{FF2B5EF4-FFF2-40B4-BE49-F238E27FC236}">
                <a16:creationId xmlns:a16="http://schemas.microsoft.com/office/drawing/2014/main" id="{4D3A7505-3DC5-4877-8070-99CF14905BD6}"/>
              </a:ext>
            </a:extLst>
          </p:cNvPr>
          <p:cNvGrpSpPr>
            <a:grpSpLocks/>
          </p:cNvGrpSpPr>
          <p:nvPr/>
        </p:nvGrpSpPr>
        <p:grpSpPr bwMode="auto">
          <a:xfrm>
            <a:off x="279400" y="2333625"/>
            <a:ext cx="2952750" cy="2705100"/>
            <a:chOff x="3164" y="1404"/>
            <a:chExt cx="2400" cy="2400"/>
          </a:xfrm>
        </p:grpSpPr>
        <p:sp>
          <p:nvSpPr>
            <p:cNvPr id="78888" name="Rectangle 3">
              <a:extLst>
                <a:ext uri="{FF2B5EF4-FFF2-40B4-BE49-F238E27FC236}">
                  <a16:creationId xmlns:a16="http://schemas.microsoft.com/office/drawing/2014/main" id="{F3589B58-48B4-4B1C-9C87-3E6ADE78B4CD}"/>
                </a:ext>
              </a:extLst>
            </p:cNvPr>
            <p:cNvSpPr>
              <a:spLocks noChangeArrowheads="1"/>
            </p:cNvSpPr>
            <p:nvPr/>
          </p:nvSpPr>
          <p:spPr bwMode="auto">
            <a:xfrm>
              <a:off x="3164" y="356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889" name="Rectangle 4">
              <a:extLst>
                <a:ext uri="{FF2B5EF4-FFF2-40B4-BE49-F238E27FC236}">
                  <a16:creationId xmlns:a16="http://schemas.microsoft.com/office/drawing/2014/main" id="{3169E707-606C-4259-8872-67A8C20A8CF3}"/>
                </a:ext>
              </a:extLst>
            </p:cNvPr>
            <p:cNvSpPr>
              <a:spLocks noChangeArrowheads="1"/>
            </p:cNvSpPr>
            <p:nvPr/>
          </p:nvSpPr>
          <p:spPr bwMode="auto">
            <a:xfrm>
              <a:off x="3404" y="356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890" name="Rectangle 5">
              <a:extLst>
                <a:ext uri="{FF2B5EF4-FFF2-40B4-BE49-F238E27FC236}">
                  <a16:creationId xmlns:a16="http://schemas.microsoft.com/office/drawing/2014/main" id="{C33606FC-B0A7-43AA-9334-2CBE94925DDC}"/>
                </a:ext>
              </a:extLst>
            </p:cNvPr>
            <p:cNvSpPr>
              <a:spLocks noChangeArrowheads="1"/>
            </p:cNvSpPr>
            <p:nvPr/>
          </p:nvSpPr>
          <p:spPr bwMode="auto">
            <a:xfrm>
              <a:off x="3644" y="356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891" name="Rectangle 6">
              <a:extLst>
                <a:ext uri="{FF2B5EF4-FFF2-40B4-BE49-F238E27FC236}">
                  <a16:creationId xmlns:a16="http://schemas.microsoft.com/office/drawing/2014/main" id="{C04E9662-9F12-45F9-B3D6-92C01E899697}"/>
                </a:ext>
              </a:extLst>
            </p:cNvPr>
            <p:cNvSpPr>
              <a:spLocks noChangeArrowheads="1"/>
            </p:cNvSpPr>
            <p:nvPr/>
          </p:nvSpPr>
          <p:spPr bwMode="auto">
            <a:xfrm>
              <a:off x="3884" y="356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892" name="Rectangle 7">
              <a:extLst>
                <a:ext uri="{FF2B5EF4-FFF2-40B4-BE49-F238E27FC236}">
                  <a16:creationId xmlns:a16="http://schemas.microsoft.com/office/drawing/2014/main" id="{B96DA939-C728-4E51-8A35-B8B8208DF570}"/>
                </a:ext>
              </a:extLst>
            </p:cNvPr>
            <p:cNvSpPr>
              <a:spLocks noChangeArrowheads="1"/>
            </p:cNvSpPr>
            <p:nvPr/>
          </p:nvSpPr>
          <p:spPr bwMode="auto">
            <a:xfrm>
              <a:off x="4124" y="356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893" name="Rectangle 8">
              <a:extLst>
                <a:ext uri="{FF2B5EF4-FFF2-40B4-BE49-F238E27FC236}">
                  <a16:creationId xmlns:a16="http://schemas.microsoft.com/office/drawing/2014/main" id="{2C16515B-3C26-4C61-A053-96592DDCCA7B}"/>
                </a:ext>
              </a:extLst>
            </p:cNvPr>
            <p:cNvSpPr>
              <a:spLocks noChangeArrowheads="1"/>
            </p:cNvSpPr>
            <p:nvPr/>
          </p:nvSpPr>
          <p:spPr bwMode="auto">
            <a:xfrm>
              <a:off x="4364" y="356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894" name="Rectangle 9">
              <a:extLst>
                <a:ext uri="{FF2B5EF4-FFF2-40B4-BE49-F238E27FC236}">
                  <a16:creationId xmlns:a16="http://schemas.microsoft.com/office/drawing/2014/main" id="{209FFF4E-67D8-4DF7-AC42-1E84AF96E84A}"/>
                </a:ext>
              </a:extLst>
            </p:cNvPr>
            <p:cNvSpPr>
              <a:spLocks noChangeArrowheads="1"/>
            </p:cNvSpPr>
            <p:nvPr/>
          </p:nvSpPr>
          <p:spPr bwMode="auto">
            <a:xfrm>
              <a:off x="4604" y="356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895" name="Rectangle 10">
              <a:extLst>
                <a:ext uri="{FF2B5EF4-FFF2-40B4-BE49-F238E27FC236}">
                  <a16:creationId xmlns:a16="http://schemas.microsoft.com/office/drawing/2014/main" id="{3AAF3549-55B3-46C1-A537-D4848D5CFB50}"/>
                </a:ext>
              </a:extLst>
            </p:cNvPr>
            <p:cNvSpPr>
              <a:spLocks noChangeArrowheads="1"/>
            </p:cNvSpPr>
            <p:nvPr/>
          </p:nvSpPr>
          <p:spPr bwMode="auto">
            <a:xfrm>
              <a:off x="4844" y="356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896" name="Rectangle 11">
              <a:extLst>
                <a:ext uri="{FF2B5EF4-FFF2-40B4-BE49-F238E27FC236}">
                  <a16:creationId xmlns:a16="http://schemas.microsoft.com/office/drawing/2014/main" id="{888ACB42-4A77-4C11-BFC0-73418D295100}"/>
                </a:ext>
              </a:extLst>
            </p:cNvPr>
            <p:cNvSpPr>
              <a:spLocks noChangeArrowheads="1"/>
            </p:cNvSpPr>
            <p:nvPr/>
          </p:nvSpPr>
          <p:spPr bwMode="auto">
            <a:xfrm>
              <a:off x="5084" y="356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897" name="Rectangle 12">
              <a:extLst>
                <a:ext uri="{FF2B5EF4-FFF2-40B4-BE49-F238E27FC236}">
                  <a16:creationId xmlns:a16="http://schemas.microsoft.com/office/drawing/2014/main" id="{970750F6-A485-450A-BD5C-155F23369053}"/>
                </a:ext>
              </a:extLst>
            </p:cNvPr>
            <p:cNvSpPr>
              <a:spLocks noChangeArrowheads="1"/>
            </p:cNvSpPr>
            <p:nvPr/>
          </p:nvSpPr>
          <p:spPr bwMode="auto">
            <a:xfrm>
              <a:off x="5324" y="356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898" name="Rectangle 13">
              <a:extLst>
                <a:ext uri="{FF2B5EF4-FFF2-40B4-BE49-F238E27FC236}">
                  <a16:creationId xmlns:a16="http://schemas.microsoft.com/office/drawing/2014/main" id="{59CAC1F3-4062-4DF9-8DC3-A7DE4B2816BD}"/>
                </a:ext>
              </a:extLst>
            </p:cNvPr>
            <p:cNvSpPr>
              <a:spLocks noChangeArrowheads="1"/>
            </p:cNvSpPr>
            <p:nvPr/>
          </p:nvSpPr>
          <p:spPr bwMode="auto">
            <a:xfrm>
              <a:off x="3164" y="332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899" name="Rectangle 14">
              <a:extLst>
                <a:ext uri="{FF2B5EF4-FFF2-40B4-BE49-F238E27FC236}">
                  <a16:creationId xmlns:a16="http://schemas.microsoft.com/office/drawing/2014/main" id="{C5B2C463-124D-4F2B-9756-A1A6E7266E11}"/>
                </a:ext>
              </a:extLst>
            </p:cNvPr>
            <p:cNvSpPr>
              <a:spLocks noChangeArrowheads="1"/>
            </p:cNvSpPr>
            <p:nvPr/>
          </p:nvSpPr>
          <p:spPr bwMode="auto">
            <a:xfrm>
              <a:off x="3404" y="332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00" name="Rectangle 15">
              <a:extLst>
                <a:ext uri="{FF2B5EF4-FFF2-40B4-BE49-F238E27FC236}">
                  <a16:creationId xmlns:a16="http://schemas.microsoft.com/office/drawing/2014/main" id="{4A1B0DC1-BA02-4DAF-BEB5-AA3A99E884DB}"/>
                </a:ext>
              </a:extLst>
            </p:cNvPr>
            <p:cNvSpPr>
              <a:spLocks noChangeArrowheads="1"/>
            </p:cNvSpPr>
            <p:nvPr/>
          </p:nvSpPr>
          <p:spPr bwMode="auto">
            <a:xfrm>
              <a:off x="3644" y="332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01" name="Rectangle 16">
              <a:extLst>
                <a:ext uri="{FF2B5EF4-FFF2-40B4-BE49-F238E27FC236}">
                  <a16:creationId xmlns:a16="http://schemas.microsoft.com/office/drawing/2014/main" id="{51D66E5B-26E3-47C4-BDAF-BADAA09B5F87}"/>
                </a:ext>
              </a:extLst>
            </p:cNvPr>
            <p:cNvSpPr>
              <a:spLocks noChangeArrowheads="1"/>
            </p:cNvSpPr>
            <p:nvPr/>
          </p:nvSpPr>
          <p:spPr bwMode="auto">
            <a:xfrm>
              <a:off x="3884" y="332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02" name="Rectangle 17">
              <a:extLst>
                <a:ext uri="{FF2B5EF4-FFF2-40B4-BE49-F238E27FC236}">
                  <a16:creationId xmlns:a16="http://schemas.microsoft.com/office/drawing/2014/main" id="{9178A2A5-01AE-4DCD-A165-22A82CBD031C}"/>
                </a:ext>
              </a:extLst>
            </p:cNvPr>
            <p:cNvSpPr>
              <a:spLocks noChangeArrowheads="1"/>
            </p:cNvSpPr>
            <p:nvPr/>
          </p:nvSpPr>
          <p:spPr bwMode="auto">
            <a:xfrm>
              <a:off x="4124" y="332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03" name="Rectangle 18">
              <a:extLst>
                <a:ext uri="{FF2B5EF4-FFF2-40B4-BE49-F238E27FC236}">
                  <a16:creationId xmlns:a16="http://schemas.microsoft.com/office/drawing/2014/main" id="{834974D9-DD7F-4FD0-B71A-FC2AC93D121E}"/>
                </a:ext>
              </a:extLst>
            </p:cNvPr>
            <p:cNvSpPr>
              <a:spLocks noChangeArrowheads="1"/>
            </p:cNvSpPr>
            <p:nvPr/>
          </p:nvSpPr>
          <p:spPr bwMode="auto">
            <a:xfrm>
              <a:off x="4364" y="332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04" name="Rectangle 19">
              <a:extLst>
                <a:ext uri="{FF2B5EF4-FFF2-40B4-BE49-F238E27FC236}">
                  <a16:creationId xmlns:a16="http://schemas.microsoft.com/office/drawing/2014/main" id="{04C7E901-1DA9-4F77-B266-3065BCE2C2E5}"/>
                </a:ext>
              </a:extLst>
            </p:cNvPr>
            <p:cNvSpPr>
              <a:spLocks noChangeArrowheads="1"/>
            </p:cNvSpPr>
            <p:nvPr/>
          </p:nvSpPr>
          <p:spPr bwMode="auto">
            <a:xfrm>
              <a:off x="4604" y="332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05" name="Rectangle 20">
              <a:extLst>
                <a:ext uri="{FF2B5EF4-FFF2-40B4-BE49-F238E27FC236}">
                  <a16:creationId xmlns:a16="http://schemas.microsoft.com/office/drawing/2014/main" id="{004A40B4-AEEF-4840-9171-069841AA435D}"/>
                </a:ext>
              </a:extLst>
            </p:cNvPr>
            <p:cNvSpPr>
              <a:spLocks noChangeArrowheads="1"/>
            </p:cNvSpPr>
            <p:nvPr/>
          </p:nvSpPr>
          <p:spPr bwMode="auto">
            <a:xfrm>
              <a:off x="4844" y="332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06" name="Rectangle 21">
              <a:extLst>
                <a:ext uri="{FF2B5EF4-FFF2-40B4-BE49-F238E27FC236}">
                  <a16:creationId xmlns:a16="http://schemas.microsoft.com/office/drawing/2014/main" id="{A36EC396-274E-46C4-B391-B6BFF6965FC7}"/>
                </a:ext>
              </a:extLst>
            </p:cNvPr>
            <p:cNvSpPr>
              <a:spLocks noChangeArrowheads="1"/>
            </p:cNvSpPr>
            <p:nvPr/>
          </p:nvSpPr>
          <p:spPr bwMode="auto">
            <a:xfrm>
              <a:off x="5084" y="332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07" name="Rectangle 22">
              <a:extLst>
                <a:ext uri="{FF2B5EF4-FFF2-40B4-BE49-F238E27FC236}">
                  <a16:creationId xmlns:a16="http://schemas.microsoft.com/office/drawing/2014/main" id="{C1FB0333-7A28-40A4-8AA5-01BD49928145}"/>
                </a:ext>
              </a:extLst>
            </p:cNvPr>
            <p:cNvSpPr>
              <a:spLocks noChangeArrowheads="1"/>
            </p:cNvSpPr>
            <p:nvPr/>
          </p:nvSpPr>
          <p:spPr bwMode="auto">
            <a:xfrm>
              <a:off x="5324" y="332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08" name="Rectangle 23">
              <a:extLst>
                <a:ext uri="{FF2B5EF4-FFF2-40B4-BE49-F238E27FC236}">
                  <a16:creationId xmlns:a16="http://schemas.microsoft.com/office/drawing/2014/main" id="{D920FFB9-A7AA-4E07-AF18-ADAF8A7EAA11}"/>
                </a:ext>
              </a:extLst>
            </p:cNvPr>
            <p:cNvSpPr>
              <a:spLocks noChangeArrowheads="1"/>
            </p:cNvSpPr>
            <p:nvPr/>
          </p:nvSpPr>
          <p:spPr bwMode="auto">
            <a:xfrm>
              <a:off x="3164" y="308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09" name="Rectangle 24">
              <a:extLst>
                <a:ext uri="{FF2B5EF4-FFF2-40B4-BE49-F238E27FC236}">
                  <a16:creationId xmlns:a16="http://schemas.microsoft.com/office/drawing/2014/main" id="{88FE91B3-AB2C-497A-A051-6C3E71C86C6A}"/>
                </a:ext>
              </a:extLst>
            </p:cNvPr>
            <p:cNvSpPr>
              <a:spLocks noChangeArrowheads="1"/>
            </p:cNvSpPr>
            <p:nvPr/>
          </p:nvSpPr>
          <p:spPr bwMode="auto">
            <a:xfrm>
              <a:off x="3404" y="308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10" name="Rectangle 25">
              <a:extLst>
                <a:ext uri="{FF2B5EF4-FFF2-40B4-BE49-F238E27FC236}">
                  <a16:creationId xmlns:a16="http://schemas.microsoft.com/office/drawing/2014/main" id="{38C28720-79F9-41B7-A334-1B365DCC4768}"/>
                </a:ext>
              </a:extLst>
            </p:cNvPr>
            <p:cNvSpPr>
              <a:spLocks noChangeArrowheads="1"/>
            </p:cNvSpPr>
            <p:nvPr/>
          </p:nvSpPr>
          <p:spPr bwMode="auto">
            <a:xfrm>
              <a:off x="3644" y="308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11" name="Rectangle 26">
              <a:extLst>
                <a:ext uri="{FF2B5EF4-FFF2-40B4-BE49-F238E27FC236}">
                  <a16:creationId xmlns:a16="http://schemas.microsoft.com/office/drawing/2014/main" id="{E5F8E59F-A825-49B3-B992-5A77F560991B}"/>
                </a:ext>
              </a:extLst>
            </p:cNvPr>
            <p:cNvSpPr>
              <a:spLocks noChangeArrowheads="1"/>
            </p:cNvSpPr>
            <p:nvPr/>
          </p:nvSpPr>
          <p:spPr bwMode="auto">
            <a:xfrm>
              <a:off x="3884" y="308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12" name="Rectangle 27">
              <a:extLst>
                <a:ext uri="{FF2B5EF4-FFF2-40B4-BE49-F238E27FC236}">
                  <a16:creationId xmlns:a16="http://schemas.microsoft.com/office/drawing/2014/main" id="{794903D9-9F45-447F-8C97-E39D6FCFD3E4}"/>
                </a:ext>
              </a:extLst>
            </p:cNvPr>
            <p:cNvSpPr>
              <a:spLocks noChangeArrowheads="1"/>
            </p:cNvSpPr>
            <p:nvPr/>
          </p:nvSpPr>
          <p:spPr bwMode="auto">
            <a:xfrm>
              <a:off x="4124" y="308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13" name="Rectangle 28">
              <a:extLst>
                <a:ext uri="{FF2B5EF4-FFF2-40B4-BE49-F238E27FC236}">
                  <a16:creationId xmlns:a16="http://schemas.microsoft.com/office/drawing/2014/main" id="{95107200-98A4-4CEB-A263-10068211E953}"/>
                </a:ext>
              </a:extLst>
            </p:cNvPr>
            <p:cNvSpPr>
              <a:spLocks noChangeArrowheads="1"/>
            </p:cNvSpPr>
            <p:nvPr/>
          </p:nvSpPr>
          <p:spPr bwMode="auto">
            <a:xfrm>
              <a:off x="4364" y="308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14" name="Rectangle 29">
              <a:extLst>
                <a:ext uri="{FF2B5EF4-FFF2-40B4-BE49-F238E27FC236}">
                  <a16:creationId xmlns:a16="http://schemas.microsoft.com/office/drawing/2014/main" id="{DDC1FAB7-A297-42EF-AD54-6F5CFB476454}"/>
                </a:ext>
              </a:extLst>
            </p:cNvPr>
            <p:cNvSpPr>
              <a:spLocks noChangeArrowheads="1"/>
            </p:cNvSpPr>
            <p:nvPr/>
          </p:nvSpPr>
          <p:spPr bwMode="auto">
            <a:xfrm>
              <a:off x="4604" y="308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15" name="Rectangle 30">
              <a:extLst>
                <a:ext uri="{FF2B5EF4-FFF2-40B4-BE49-F238E27FC236}">
                  <a16:creationId xmlns:a16="http://schemas.microsoft.com/office/drawing/2014/main" id="{C32FAE4D-DD6C-4B82-A498-C15DEC9D73C7}"/>
                </a:ext>
              </a:extLst>
            </p:cNvPr>
            <p:cNvSpPr>
              <a:spLocks noChangeArrowheads="1"/>
            </p:cNvSpPr>
            <p:nvPr/>
          </p:nvSpPr>
          <p:spPr bwMode="auto">
            <a:xfrm>
              <a:off x="4844" y="308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16" name="Rectangle 31">
              <a:extLst>
                <a:ext uri="{FF2B5EF4-FFF2-40B4-BE49-F238E27FC236}">
                  <a16:creationId xmlns:a16="http://schemas.microsoft.com/office/drawing/2014/main" id="{453B86E5-C7F3-472E-B9DB-05C55E881487}"/>
                </a:ext>
              </a:extLst>
            </p:cNvPr>
            <p:cNvSpPr>
              <a:spLocks noChangeArrowheads="1"/>
            </p:cNvSpPr>
            <p:nvPr/>
          </p:nvSpPr>
          <p:spPr bwMode="auto">
            <a:xfrm>
              <a:off x="5084" y="308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17" name="Rectangle 32">
              <a:extLst>
                <a:ext uri="{FF2B5EF4-FFF2-40B4-BE49-F238E27FC236}">
                  <a16:creationId xmlns:a16="http://schemas.microsoft.com/office/drawing/2014/main" id="{2236B483-654E-4509-A687-3949F538EE4F}"/>
                </a:ext>
              </a:extLst>
            </p:cNvPr>
            <p:cNvSpPr>
              <a:spLocks noChangeArrowheads="1"/>
            </p:cNvSpPr>
            <p:nvPr/>
          </p:nvSpPr>
          <p:spPr bwMode="auto">
            <a:xfrm>
              <a:off x="5324" y="308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18" name="Rectangle 33">
              <a:extLst>
                <a:ext uri="{FF2B5EF4-FFF2-40B4-BE49-F238E27FC236}">
                  <a16:creationId xmlns:a16="http://schemas.microsoft.com/office/drawing/2014/main" id="{7FE0CEE7-9659-412F-9E62-957E3903CB33}"/>
                </a:ext>
              </a:extLst>
            </p:cNvPr>
            <p:cNvSpPr>
              <a:spLocks noChangeArrowheads="1"/>
            </p:cNvSpPr>
            <p:nvPr/>
          </p:nvSpPr>
          <p:spPr bwMode="auto">
            <a:xfrm>
              <a:off x="3164" y="284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19" name="Rectangle 34">
              <a:extLst>
                <a:ext uri="{FF2B5EF4-FFF2-40B4-BE49-F238E27FC236}">
                  <a16:creationId xmlns:a16="http://schemas.microsoft.com/office/drawing/2014/main" id="{10F358CB-D8C3-450A-9538-38DA4D5F9574}"/>
                </a:ext>
              </a:extLst>
            </p:cNvPr>
            <p:cNvSpPr>
              <a:spLocks noChangeArrowheads="1"/>
            </p:cNvSpPr>
            <p:nvPr/>
          </p:nvSpPr>
          <p:spPr bwMode="auto">
            <a:xfrm>
              <a:off x="3404" y="284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20" name="Rectangle 35">
              <a:extLst>
                <a:ext uri="{FF2B5EF4-FFF2-40B4-BE49-F238E27FC236}">
                  <a16:creationId xmlns:a16="http://schemas.microsoft.com/office/drawing/2014/main" id="{7C3C2D6A-44FF-4126-A53F-B5285032485A}"/>
                </a:ext>
              </a:extLst>
            </p:cNvPr>
            <p:cNvSpPr>
              <a:spLocks noChangeArrowheads="1"/>
            </p:cNvSpPr>
            <p:nvPr/>
          </p:nvSpPr>
          <p:spPr bwMode="auto">
            <a:xfrm>
              <a:off x="3644" y="284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21" name="Rectangle 36">
              <a:extLst>
                <a:ext uri="{FF2B5EF4-FFF2-40B4-BE49-F238E27FC236}">
                  <a16:creationId xmlns:a16="http://schemas.microsoft.com/office/drawing/2014/main" id="{BCD0DD45-BE9E-4388-9FAE-1C188443B78F}"/>
                </a:ext>
              </a:extLst>
            </p:cNvPr>
            <p:cNvSpPr>
              <a:spLocks noChangeArrowheads="1"/>
            </p:cNvSpPr>
            <p:nvPr/>
          </p:nvSpPr>
          <p:spPr bwMode="auto">
            <a:xfrm>
              <a:off x="3884" y="284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22" name="Rectangle 37">
              <a:extLst>
                <a:ext uri="{FF2B5EF4-FFF2-40B4-BE49-F238E27FC236}">
                  <a16:creationId xmlns:a16="http://schemas.microsoft.com/office/drawing/2014/main" id="{B84F59D0-7BAE-402E-A710-D7C2A21D42CD}"/>
                </a:ext>
              </a:extLst>
            </p:cNvPr>
            <p:cNvSpPr>
              <a:spLocks noChangeArrowheads="1"/>
            </p:cNvSpPr>
            <p:nvPr/>
          </p:nvSpPr>
          <p:spPr bwMode="auto">
            <a:xfrm>
              <a:off x="4124" y="284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23" name="Rectangle 38">
              <a:extLst>
                <a:ext uri="{FF2B5EF4-FFF2-40B4-BE49-F238E27FC236}">
                  <a16:creationId xmlns:a16="http://schemas.microsoft.com/office/drawing/2014/main" id="{4347BEC1-3146-4D84-98E2-5A5F416B7F54}"/>
                </a:ext>
              </a:extLst>
            </p:cNvPr>
            <p:cNvSpPr>
              <a:spLocks noChangeArrowheads="1"/>
            </p:cNvSpPr>
            <p:nvPr/>
          </p:nvSpPr>
          <p:spPr bwMode="auto">
            <a:xfrm>
              <a:off x="4364" y="284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24" name="Rectangle 39">
              <a:extLst>
                <a:ext uri="{FF2B5EF4-FFF2-40B4-BE49-F238E27FC236}">
                  <a16:creationId xmlns:a16="http://schemas.microsoft.com/office/drawing/2014/main" id="{9C97E454-7BC6-4065-8BF5-CB8219105B3A}"/>
                </a:ext>
              </a:extLst>
            </p:cNvPr>
            <p:cNvSpPr>
              <a:spLocks noChangeArrowheads="1"/>
            </p:cNvSpPr>
            <p:nvPr/>
          </p:nvSpPr>
          <p:spPr bwMode="auto">
            <a:xfrm>
              <a:off x="4604" y="284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25" name="Rectangle 40">
              <a:extLst>
                <a:ext uri="{FF2B5EF4-FFF2-40B4-BE49-F238E27FC236}">
                  <a16:creationId xmlns:a16="http://schemas.microsoft.com/office/drawing/2014/main" id="{762F2C97-FC4D-4AF3-AFFE-7B63D2F57D30}"/>
                </a:ext>
              </a:extLst>
            </p:cNvPr>
            <p:cNvSpPr>
              <a:spLocks noChangeArrowheads="1"/>
            </p:cNvSpPr>
            <p:nvPr/>
          </p:nvSpPr>
          <p:spPr bwMode="auto">
            <a:xfrm>
              <a:off x="4844" y="284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26" name="Rectangle 41">
              <a:extLst>
                <a:ext uri="{FF2B5EF4-FFF2-40B4-BE49-F238E27FC236}">
                  <a16:creationId xmlns:a16="http://schemas.microsoft.com/office/drawing/2014/main" id="{3785F3B5-5C53-450E-B70B-A38F46CC3D37}"/>
                </a:ext>
              </a:extLst>
            </p:cNvPr>
            <p:cNvSpPr>
              <a:spLocks noChangeArrowheads="1"/>
            </p:cNvSpPr>
            <p:nvPr/>
          </p:nvSpPr>
          <p:spPr bwMode="auto">
            <a:xfrm>
              <a:off x="5084" y="284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27" name="Rectangle 42">
              <a:extLst>
                <a:ext uri="{FF2B5EF4-FFF2-40B4-BE49-F238E27FC236}">
                  <a16:creationId xmlns:a16="http://schemas.microsoft.com/office/drawing/2014/main" id="{CB8C7DD1-5103-47EE-8C95-AAD73B77F23F}"/>
                </a:ext>
              </a:extLst>
            </p:cNvPr>
            <p:cNvSpPr>
              <a:spLocks noChangeArrowheads="1"/>
            </p:cNvSpPr>
            <p:nvPr/>
          </p:nvSpPr>
          <p:spPr bwMode="auto">
            <a:xfrm>
              <a:off x="5324" y="284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28" name="Rectangle 43">
              <a:extLst>
                <a:ext uri="{FF2B5EF4-FFF2-40B4-BE49-F238E27FC236}">
                  <a16:creationId xmlns:a16="http://schemas.microsoft.com/office/drawing/2014/main" id="{FD2C105C-479C-4D66-9DA9-BD2CD722F035}"/>
                </a:ext>
              </a:extLst>
            </p:cNvPr>
            <p:cNvSpPr>
              <a:spLocks noChangeArrowheads="1"/>
            </p:cNvSpPr>
            <p:nvPr/>
          </p:nvSpPr>
          <p:spPr bwMode="auto">
            <a:xfrm>
              <a:off x="3164" y="260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29" name="Rectangle 44">
              <a:extLst>
                <a:ext uri="{FF2B5EF4-FFF2-40B4-BE49-F238E27FC236}">
                  <a16:creationId xmlns:a16="http://schemas.microsoft.com/office/drawing/2014/main" id="{A2FC31C7-539F-4047-A989-3790B134520E}"/>
                </a:ext>
              </a:extLst>
            </p:cNvPr>
            <p:cNvSpPr>
              <a:spLocks noChangeArrowheads="1"/>
            </p:cNvSpPr>
            <p:nvPr/>
          </p:nvSpPr>
          <p:spPr bwMode="auto">
            <a:xfrm>
              <a:off x="3404" y="260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30" name="Rectangle 45">
              <a:extLst>
                <a:ext uri="{FF2B5EF4-FFF2-40B4-BE49-F238E27FC236}">
                  <a16:creationId xmlns:a16="http://schemas.microsoft.com/office/drawing/2014/main" id="{E9EC68E2-7462-4771-A819-F94788B7FE27}"/>
                </a:ext>
              </a:extLst>
            </p:cNvPr>
            <p:cNvSpPr>
              <a:spLocks noChangeArrowheads="1"/>
            </p:cNvSpPr>
            <p:nvPr/>
          </p:nvSpPr>
          <p:spPr bwMode="auto">
            <a:xfrm>
              <a:off x="3644" y="260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31" name="Rectangle 46">
              <a:extLst>
                <a:ext uri="{FF2B5EF4-FFF2-40B4-BE49-F238E27FC236}">
                  <a16:creationId xmlns:a16="http://schemas.microsoft.com/office/drawing/2014/main" id="{FC470489-06A7-4896-8DE6-B15E32A3FCB3}"/>
                </a:ext>
              </a:extLst>
            </p:cNvPr>
            <p:cNvSpPr>
              <a:spLocks noChangeArrowheads="1"/>
            </p:cNvSpPr>
            <p:nvPr/>
          </p:nvSpPr>
          <p:spPr bwMode="auto">
            <a:xfrm>
              <a:off x="3884" y="260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32" name="Rectangle 47">
              <a:extLst>
                <a:ext uri="{FF2B5EF4-FFF2-40B4-BE49-F238E27FC236}">
                  <a16:creationId xmlns:a16="http://schemas.microsoft.com/office/drawing/2014/main" id="{AF36EF0F-FDF8-46C2-A6AE-511715E83C86}"/>
                </a:ext>
              </a:extLst>
            </p:cNvPr>
            <p:cNvSpPr>
              <a:spLocks noChangeArrowheads="1"/>
            </p:cNvSpPr>
            <p:nvPr/>
          </p:nvSpPr>
          <p:spPr bwMode="auto">
            <a:xfrm>
              <a:off x="4124" y="260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33" name="Rectangle 48">
              <a:extLst>
                <a:ext uri="{FF2B5EF4-FFF2-40B4-BE49-F238E27FC236}">
                  <a16:creationId xmlns:a16="http://schemas.microsoft.com/office/drawing/2014/main" id="{79C1B81E-18FF-45CF-9752-076A179AAD70}"/>
                </a:ext>
              </a:extLst>
            </p:cNvPr>
            <p:cNvSpPr>
              <a:spLocks noChangeArrowheads="1"/>
            </p:cNvSpPr>
            <p:nvPr/>
          </p:nvSpPr>
          <p:spPr bwMode="auto">
            <a:xfrm>
              <a:off x="4364" y="260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34" name="Rectangle 49">
              <a:extLst>
                <a:ext uri="{FF2B5EF4-FFF2-40B4-BE49-F238E27FC236}">
                  <a16:creationId xmlns:a16="http://schemas.microsoft.com/office/drawing/2014/main" id="{32E0EB74-5C42-4BAF-A5AA-BA8DBE394B91}"/>
                </a:ext>
              </a:extLst>
            </p:cNvPr>
            <p:cNvSpPr>
              <a:spLocks noChangeArrowheads="1"/>
            </p:cNvSpPr>
            <p:nvPr/>
          </p:nvSpPr>
          <p:spPr bwMode="auto">
            <a:xfrm>
              <a:off x="4604" y="260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35" name="Rectangle 50">
              <a:extLst>
                <a:ext uri="{FF2B5EF4-FFF2-40B4-BE49-F238E27FC236}">
                  <a16:creationId xmlns:a16="http://schemas.microsoft.com/office/drawing/2014/main" id="{964A329C-CA21-4EB4-9D6D-81679CC63DCA}"/>
                </a:ext>
              </a:extLst>
            </p:cNvPr>
            <p:cNvSpPr>
              <a:spLocks noChangeArrowheads="1"/>
            </p:cNvSpPr>
            <p:nvPr/>
          </p:nvSpPr>
          <p:spPr bwMode="auto">
            <a:xfrm>
              <a:off x="4844" y="260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36" name="Rectangle 51">
              <a:extLst>
                <a:ext uri="{FF2B5EF4-FFF2-40B4-BE49-F238E27FC236}">
                  <a16:creationId xmlns:a16="http://schemas.microsoft.com/office/drawing/2014/main" id="{CABFBD99-AF17-426B-A499-8FE1CA60D77F}"/>
                </a:ext>
              </a:extLst>
            </p:cNvPr>
            <p:cNvSpPr>
              <a:spLocks noChangeArrowheads="1"/>
            </p:cNvSpPr>
            <p:nvPr/>
          </p:nvSpPr>
          <p:spPr bwMode="auto">
            <a:xfrm>
              <a:off x="5084" y="260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37" name="Rectangle 52">
              <a:extLst>
                <a:ext uri="{FF2B5EF4-FFF2-40B4-BE49-F238E27FC236}">
                  <a16:creationId xmlns:a16="http://schemas.microsoft.com/office/drawing/2014/main" id="{2281F3F6-1F4F-4364-9936-DDA11CD159CF}"/>
                </a:ext>
              </a:extLst>
            </p:cNvPr>
            <p:cNvSpPr>
              <a:spLocks noChangeArrowheads="1"/>
            </p:cNvSpPr>
            <p:nvPr/>
          </p:nvSpPr>
          <p:spPr bwMode="auto">
            <a:xfrm>
              <a:off x="5324" y="260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38" name="Rectangle 53">
              <a:extLst>
                <a:ext uri="{FF2B5EF4-FFF2-40B4-BE49-F238E27FC236}">
                  <a16:creationId xmlns:a16="http://schemas.microsoft.com/office/drawing/2014/main" id="{C6A4FACC-AD0D-4401-8FE1-40E441C2115A}"/>
                </a:ext>
              </a:extLst>
            </p:cNvPr>
            <p:cNvSpPr>
              <a:spLocks noChangeArrowheads="1"/>
            </p:cNvSpPr>
            <p:nvPr/>
          </p:nvSpPr>
          <p:spPr bwMode="auto">
            <a:xfrm>
              <a:off x="3164" y="236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39" name="Rectangle 54">
              <a:extLst>
                <a:ext uri="{FF2B5EF4-FFF2-40B4-BE49-F238E27FC236}">
                  <a16:creationId xmlns:a16="http://schemas.microsoft.com/office/drawing/2014/main" id="{3E627A0D-F50A-4241-A360-CB5ABBDE1C23}"/>
                </a:ext>
              </a:extLst>
            </p:cNvPr>
            <p:cNvSpPr>
              <a:spLocks noChangeArrowheads="1"/>
            </p:cNvSpPr>
            <p:nvPr/>
          </p:nvSpPr>
          <p:spPr bwMode="auto">
            <a:xfrm>
              <a:off x="3404" y="236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40" name="Rectangle 55">
              <a:extLst>
                <a:ext uri="{FF2B5EF4-FFF2-40B4-BE49-F238E27FC236}">
                  <a16:creationId xmlns:a16="http://schemas.microsoft.com/office/drawing/2014/main" id="{525C6E99-A5F0-4615-B064-0CD62CD16F51}"/>
                </a:ext>
              </a:extLst>
            </p:cNvPr>
            <p:cNvSpPr>
              <a:spLocks noChangeArrowheads="1"/>
            </p:cNvSpPr>
            <p:nvPr/>
          </p:nvSpPr>
          <p:spPr bwMode="auto">
            <a:xfrm>
              <a:off x="3644" y="236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41" name="Rectangle 56">
              <a:extLst>
                <a:ext uri="{FF2B5EF4-FFF2-40B4-BE49-F238E27FC236}">
                  <a16:creationId xmlns:a16="http://schemas.microsoft.com/office/drawing/2014/main" id="{21916C7F-2C32-4935-A81A-7B23191A0B57}"/>
                </a:ext>
              </a:extLst>
            </p:cNvPr>
            <p:cNvSpPr>
              <a:spLocks noChangeArrowheads="1"/>
            </p:cNvSpPr>
            <p:nvPr/>
          </p:nvSpPr>
          <p:spPr bwMode="auto">
            <a:xfrm>
              <a:off x="3884" y="236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42" name="Rectangle 57">
              <a:extLst>
                <a:ext uri="{FF2B5EF4-FFF2-40B4-BE49-F238E27FC236}">
                  <a16:creationId xmlns:a16="http://schemas.microsoft.com/office/drawing/2014/main" id="{A9A254B2-64FD-4FF8-B3CE-4F8A291A76AB}"/>
                </a:ext>
              </a:extLst>
            </p:cNvPr>
            <p:cNvSpPr>
              <a:spLocks noChangeArrowheads="1"/>
            </p:cNvSpPr>
            <p:nvPr/>
          </p:nvSpPr>
          <p:spPr bwMode="auto">
            <a:xfrm>
              <a:off x="4124" y="236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43" name="Rectangle 58">
              <a:extLst>
                <a:ext uri="{FF2B5EF4-FFF2-40B4-BE49-F238E27FC236}">
                  <a16:creationId xmlns:a16="http://schemas.microsoft.com/office/drawing/2014/main" id="{AF10163B-1A84-4FC3-BA96-5FAE9B5CA88A}"/>
                </a:ext>
              </a:extLst>
            </p:cNvPr>
            <p:cNvSpPr>
              <a:spLocks noChangeArrowheads="1"/>
            </p:cNvSpPr>
            <p:nvPr/>
          </p:nvSpPr>
          <p:spPr bwMode="auto">
            <a:xfrm>
              <a:off x="4364" y="236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44" name="Rectangle 59">
              <a:extLst>
                <a:ext uri="{FF2B5EF4-FFF2-40B4-BE49-F238E27FC236}">
                  <a16:creationId xmlns:a16="http://schemas.microsoft.com/office/drawing/2014/main" id="{F229CEEA-1914-4FE2-913E-15C3BFEBEB90}"/>
                </a:ext>
              </a:extLst>
            </p:cNvPr>
            <p:cNvSpPr>
              <a:spLocks noChangeArrowheads="1"/>
            </p:cNvSpPr>
            <p:nvPr/>
          </p:nvSpPr>
          <p:spPr bwMode="auto">
            <a:xfrm>
              <a:off x="4604" y="236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45" name="Rectangle 60">
              <a:extLst>
                <a:ext uri="{FF2B5EF4-FFF2-40B4-BE49-F238E27FC236}">
                  <a16:creationId xmlns:a16="http://schemas.microsoft.com/office/drawing/2014/main" id="{FC002CF4-4540-45D9-8197-4D94DB86D352}"/>
                </a:ext>
              </a:extLst>
            </p:cNvPr>
            <p:cNvSpPr>
              <a:spLocks noChangeArrowheads="1"/>
            </p:cNvSpPr>
            <p:nvPr/>
          </p:nvSpPr>
          <p:spPr bwMode="auto">
            <a:xfrm>
              <a:off x="4844" y="236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46" name="Rectangle 61">
              <a:extLst>
                <a:ext uri="{FF2B5EF4-FFF2-40B4-BE49-F238E27FC236}">
                  <a16:creationId xmlns:a16="http://schemas.microsoft.com/office/drawing/2014/main" id="{2F8E0728-652C-471D-A8B1-4E6FAC785553}"/>
                </a:ext>
              </a:extLst>
            </p:cNvPr>
            <p:cNvSpPr>
              <a:spLocks noChangeArrowheads="1"/>
            </p:cNvSpPr>
            <p:nvPr/>
          </p:nvSpPr>
          <p:spPr bwMode="auto">
            <a:xfrm>
              <a:off x="5084" y="236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47" name="Rectangle 62">
              <a:extLst>
                <a:ext uri="{FF2B5EF4-FFF2-40B4-BE49-F238E27FC236}">
                  <a16:creationId xmlns:a16="http://schemas.microsoft.com/office/drawing/2014/main" id="{E547D6A2-7E3C-4C03-BB4E-8605DA654FD7}"/>
                </a:ext>
              </a:extLst>
            </p:cNvPr>
            <p:cNvSpPr>
              <a:spLocks noChangeArrowheads="1"/>
            </p:cNvSpPr>
            <p:nvPr/>
          </p:nvSpPr>
          <p:spPr bwMode="auto">
            <a:xfrm>
              <a:off x="5324" y="236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48" name="Rectangle 63">
              <a:extLst>
                <a:ext uri="{FF2B5EF4-FFF2-40B4-BE49-F238E27FC236}">
                  <a16:creationId xmlns:a16="http://schemas.microsoft.com/office/drawing/2014/main" id="{0A6ECB73-EC57-40A2-958B-7F228A892484}"/>
                </a:ext>
              </a:extLst>
            </p:cNvPr>
            <p:cNvSpPr>
              <a:spLocks noChangeArrowheads="1"/>
            </p:cNvSpPr>
            <p:nvPr/>
          </p:nvSpPr>
          <p:spPr bwMode="auto">
            <a:xfrm>
              <a:off x="3164" y="212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49" name="Rectangle 64">
              <a:extLst>
                <a:ext uri="{FF2B5EF4-FFF2-40B4-BE49-F238E27FC236}">
                  <a16:creationId xmlns:a16="http://schemas.microsoft.com/office/drawing/2014/main" id="{E91C9700-53B2-477F-932E-FE05C56E119F}"/>
                </a:ext>
              </a:extLst>
            </p:cNvPr>
            <p:cNvSpPr>
              <a:spLocks noChangeArrowheads="1"/>
            </p:cNvSpPr>
            <p:nvPr/>
          </p:nvSpPr>
          <p:spPr bwMode="auto">
            <a:xfrm>
              <a:off x="3404" y="212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50" name="Rectangle 65">
              <a:extLst>
                <a:ext uri="{FF2B5EF4-FFF2-40B4-BE49-F238E27FC236}">
                  <a16:creationId xmlns:a16="http://schemas.microsoft.com/office/drawing/2014/main" id="{D31F8A5C-8331-4F5B-B5DE-D16F82CCCDC3}"/>
                </a:ext>
              </a:extLst>
            </p:cNvPr>
            <p:cNvSpPr>
              <a:spLocks noChangeArrowheads="1"/>
            </p:cNvSpPr>
            <p:nvPr/>
          </p:nvSpPr>
          <p:spPr bwMode="auto">
            <a:xfrm>
              <a:off x="3644" y="212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51" name="Rectangle 66">
              <a:extLst>
                <a:ext uri="{FF2B5EF4-FFF2-40B4-BE49-F238E27FC236}">
                  <a16:creationId xmlns:a16="http://schemas.microsoft.com/office/drawing/2014/main" id="{D5B8D306-BFA0-4863-B4F2-F227C1F3C0D8}"/>
                </a:ext>
              </a:extLst>
            </p:cNvPr>
            <p:cNvSpPr>
              <a:spLocks noChangeArrowheads="1"/>
            </p:cNvSpPr>
            <p:nvPr/>
          </p:nvSpPr>
          <p:spPr bwMode="auto">
            <a:xfrm>
              <a:off x="3884" y="212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52" name="Rectangle 67">
              <a:extLst>
                <a:ext uri="{FF2B5EF4-FFF2-40B4-BE49-F238E27FC236}">
                  <a16:creationId xmlns:a16="http://schemas.microsoft.com/office/drawing/2014/main" id="{6EA0C283-4124-4A9B-930F-6890885969E1}"/>
                </a:ext>
              </a:extLst>
            </p:cNvPr>
            <p:cNvSpPr>
              <a:spLocks noChangeArrowheads="1"/>
            </p:cNvSpPr>
            <p:nvPr/>
          </p:nvSpPr>
          <p:spPr bwMode="auto">
            <a:xfrm>
              <a:off x="4124" y="212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53" name="Rectangle 68">
              <a:extLst>
                <a:ext uri="{FF2B5EF4-FFF2-40B4-BE49-F238E27FC236}">
                  <a16:creationId xmlns:a16="http://schemas.microsoft.com/office/drawing/2014/main" id="{3587177B-108C-484B-B1DF-63906080546F}"/>
                </a:ext>
              </a:extLst>
            </p:cNvPr>
            <p:cNvSpPr>
              <a:spLocks noChangeArrowheads="1"/>
            </p:cNvSpPr>
            <p:nvPr/>
          </p:nvSpPr>
          <p:spPr bwMode="auto">
            <a:xfrm>
              <a:off x="4364" y="212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54" name="Rectangle 69">
              <a:extLst>
                <a:ext uri="{FF2B5EF4-FFF2-40B4-BE49-F238E27FC236}">
                  <a16:creationId xmlns:a16="http://schemas.microsoft.com/office/drawing/2014/main" id="{A07A9B78-18C6-49B3-A35D-09562D08374B}"/>
                </a:ext>
              </a:extLst>
            </p:cNvPr>
            <p:cNvSpPr>
              <a:spLocks noChangeArrowheads="1"/>
            </p:cNvSpPr>
            <p:nvPr/>
          </p:nvSpPr>
          <p:spPr bwMode="auto">
            <a:xfrm>
              <a:off x="4604" y="212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55" name="Rectangle 70">
              <a:extLst>
                <a:ext uri="{FF2B5EF4-FFF2-40B4-BE49-F238E27FC236}">
                  <a16:creationId xmlns:a16="http://schemas.microsoft.com/office/drawing/2014/main" id="{74034F59-3C34-4082-9256-AEE4D817B40A}"/>
                </a:ext>
              </a:extLst>
            </p:cNvPr>
            <p:cNvSpPr>
              <a:spLocks noChangeArrowheads="1"/>
            </p:cNvSpPr>
            <p:nvPr/>
          </p:nvSpPr>
          <p:spPr bwMode="auto">
            <a:xfrm>
              <a:off x="4844" y="212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56" name="Rectangle 71">
              <a:extLst>
                <a:ext uri="{FF2B5EF4-FFF2-40B4-BE49-F238E27FC236}">
                  <a16:creationId xmlns:a16="http://schemas.microsoft.com/office/drawing/2014/main" id="{72215221-276E-4C63-A6B0-73C111852A97}"/>
                </a:ext>
              </a:extLst>
            </p:cNvPr>
            <p:cNvSpPr>
              <a:spLocks noChangeArrowheads="1"/>
            </p:cNvSpPr>
            <p:nvPr/>
          </p:nvSpPr>
          <p:spPr bwMode="auto">
            <a:xfrm>
              <a:off x="5084" y="212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57" name="Rectangle 72">
              <a:extLst>
                <a:ext uri="{FF2B5EF4-FFF2-40B4-BE49-F238E27FC236}">
                  <a16:creationId xmlns:a16="http://schemas.microsoft.com/office/drawing/2014/main" id="{516BBC13-7A93-47C6-BF26-C50D4DF9E4C6}"/>
                </a:ext>
              </a:extLst>
            </p:cNvPr>
            <p:cNvSpPr>
              <a:spLocks noChangeArrowheads="1"/>
            </p:cNvSpPr>
            <p:nvPr/>
          </p:nvSpPr>
          <p:spPr bwMode="auto">
            <a:xfrm>
              <a:off x="5324" y="212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58" name="Rectangle 73">
              <a:extLst>
                <a:ext uri="{FF2B5EF4-FFF2-40B4-BE49-F238E27FC236}">
                  <a16:creationId xmlns:a16="http://schemas.microsoft.com/office/drawing/2014/main" id="{01B9C79D-4A8A-44E3-9CB1-9078B2134F12}"/>
                </a:ext>
              </a:extLst>
            </p:cNvPr>
            <p:cNvSpPr>
              <a:spLocks noChangeArrowheads="1"/>
            </p:cNvSpPr>
            <p:nvPr/>
          </p:nvSpPr>
          <p:spPr bwMode="auto">
            <a:xfrm>
              <a:off x="3164" y="188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59" name="Rectangle 74">
              <a:extLst>
                <a:ext uri="{FF2B5EF4-FFF2-40B4-BE49-F238E27FC236}">
                  <a16:creationId xmlns:a16="http://schemas.microsoft.com/office/drawing/2014/main" id="{65680A20-63CF-4924-83E0-F0F669E766F6}"/>
                </a:ext>
              </a:extLst>
            </p:cNvPr>
            <p:cNvSpPr>
              <a:spLocks noChangeArrowheads="1"/>
            </p:cNvSpPr>
            <p:nvPr/>
          </p:nvSpPr>
          <p:spPr bwMode="auto">
            <a:xfrm>
              <a:off x="3404" y="188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60" name="Rectangle 75">
              <a:extLst>
                <a:ext uri="{FF2B5EF4-FFF2-40B4-BE49-F238E27FC236}">
                  <a16:creationId xmlns:a16="http://schemas.microsoft.com/office/drawing/2014/main" id="{B69AB17C-C15A-4F2B-B3B1-98DD1A5EA20D}"/>
                </a:ext>
              </a:extLst>
            </p:cNvPr>
            <p:cNvSpPr>
              <a:spLocks noChangeArrowheads="1"/>
            </p:cNvSpPr>
            <p:nvPr/>
          </p:nvSpPr>
          <p:spPr bwMode="auto">
            <a:xfrm>
              <a:off x="3644" y="188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61" name="Rectangle 76">
              <a:extLst>
                <a:ext uri="{FF2B5EF4-FFF2-40B4-BE49-F238E27FC236}">
                  <a16:creationId xmlns:a16="http://schemas.microsoft.com/office/drawing/2014/main" id="{74AD8E93-F5C6-42CB-9356-67FCFDF7452A}"/>
                </a:ext>
              </a:extLst>
            </p:cNvPr>
            <p:cNvSpPr>
              <a:spLocks noChangeArrowheads="1"/>
            </p:cNvSpPr>
            <p:nvPr/>
          </p:nvSpPr>
          <p:spPr bwMode="auto">
            <a:xfrm>
              <a:off x="3884" y="188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62" name="Rectangle 77">
              <a:extLst>
                <a:ext uri="{FF2B5EF4-FFF2-40B4-BE49-F238E27FC236}">
                  <a16:creationId xmlns:a16="http://schemas.microsoft.com/office/drawing/2014/main" id="{1C221B53-260B-451E-80CC-26372B477848}"/>
                </a:ext>
              </a:extLst>
            </p:cNvPr>
            <p:cNvSpPr>
              <a:spLocks noChangeArrowheads="1"/>
            </p:cNvSpPr>
            <p:nvPr/>
          </p:nvSpPr>
          <p:spPr bwMode="auto">
            <a:xfrm>
              <a:off x="4124" y="188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63" name="Rectangle 78">
              <a:extLst>
                <a:ext uri="{FF2B5EF4-FFF2-40B4-BE49-F238E27FC236}">
                  <a16:creationId xmlns:a16="http://schemas.microsoft.com/office/drawing/2014/main" id="{9C9B3A29-AC34-4C45-AF66-266AB065B2EA}"/>
                </a:ext>
              </a:extLst>
            </p:cNvPr>
            <p:cNvSpPr>
              <a:spLocks noChangeArrowheads="1"/>
            </p:cNvSpPr>
            <p:nvPr/>
          </p:nvSpPr>
          <p:spPr bwMode="auto">
            <a:xfrm>
              <a:off x="4364" y="188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64" name="Rectangle 79">
              <a:extLst>
                <a:ext uri="{FF2B5EF4-FFF2-40B4-BE49-F238E27FC236}">
                  <a16:creationId xmlns:a16="http://schemas.microsoft.com/office/drawing/2014/main" id="{67EA350C-915F-46C5-9F13-F66A200AB7A7}"/>
                </a:ext>
              </a:extLst>
            </p:cNvPr>
            <p:cNvSpPr>
              <a:spLocks noChangeArrowheads="1"/>
            </p:cNvSpPr>
            <p:nvPr/>
          </p:nvSpPr>
          <p:spPr bwMode="auto">
            <a:xfrm>
              <a:off x="4604" y="188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65" name="Rectangle 80">
              <a:extLst>
                <a:ext uri="{FF2B5EF4-FFF2-40B4-BE49-F238E27FC236}">
                  <a16:creationId xmlns:a16="http://schemas.microsoft.com/office/drawing/2014/main" id="{7B781457-19EF-496A-BC12-9CA23BD62469}"/>
                </a:ext>
              </a:extLst>
            </p:cNvPr>
            <p:cNvSpPr>
              <a:spLocks noChangeArrowheads="1"/>
            </p:cNvSpPr>
            <p:nvPr/>
          </p:nvSpPr>
          <p:spPr bwMode="auto">
            <a:xfrm>
              <a:off x="4844" y="188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66" name="Rectangle 81">
              <a:extLst>
                <a:ext uri="{FF2B5EF4-FFF2-40B4-BE49-F238E27FC236}">
                  <a16:creationId xmlns:a16="http://schemas.microsoft.com/office/drawing/2014/main" id="{6A47E2B8-A86A-4676-871D-7981F0410C6F}"/>
                </a:ext>
              </a:extLst>
            </p:cNvPr>
            <p:cNvSpPr>
              <a:spLocks noChangeArrowheads="1"/>
            </p:cNvSpPr>
            <p:nvPr/>
          </p:nvSpPr>
          <p:spPr bwMode="auto">
            <a:xfrm>
              <a:off x="5084" y="188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67" name="Rectangle 82">
              <a:extLst>
                <a:ext uri="{FF2B5EF4-FFF2-40B4-BE49-F238E27FC236}">
                  <a16:creationId xmlns:a16="http://schemas.microsoft.com/office/drawing/2014/main" id="{08441282-25D1-4170-811D-3BA0A3EEED91}"/>
                </a:ext>
              </a:extLst>
            </p:cNvPr>
            <p:cNvSpPr>
              <a:spLocks noChangeArrowheads="1"/>
            </p:cNvSpPr>
            <p:nvPr/>
          </p:nvSpPr>
          <p:spPr bwMode="auto">
            <a:xfrm>
              <a:off x="5324" y="188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68" name="Rectangle 83">
              <a:extLst>
                <a:ext uri="{FF2B5EF4-FFF2-40B4-BE49-F238E27FC236}">
                  <a16:creationId xmlns:a16="http://schemas.microsoft.com/office/drawing/2014/main" id="{A4394039-1F16-40C5-9EE7-567488D5743E}"/>
                </a:ext>
              </a:extLst>
            </p:cNvPr>
            <p:cNvSpPr>
              <a:spLocks noChangeArrowheads="1"/>
            </p:cNvSpPr>
            <p:nvPr/>
          </p:nvSpPr>
          <p:spPr bwMode="auto">
            <a:xfrm>
              <a:off x="3164" y="164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69" name="Rectangle 84">
              <a:extLst>
                <a:ext uri="{FF2B5EF4-FFF2-40B4-BE49-F238E27FC236}">
                  <a16:creationId xmlns:a16="http://schemas.microsoft.com/office/drawing/2014/main" id="{7E44C061-7E42-4956-940C-74F0FDC0337F}"/>
                </a:ext>
              </a:extLst>
            </p:cNvPr>
            <p:cNvSpPr>
              <a:spLocks noChangeArrowheads="1"/>
            </p:cNvSpPr>
            <p:nvPr/>
          </p:nvSpPr>
          <p:spPr bwMode="auto">
            <a:xfrm>
              <a:off x="3404" y="164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70" name="Rectangle 85">
              <a:extLst>
                <a:ext uri="{FF2B5EF4-FFF2-40B4-BE49-F238E27FC236}">
                  <a16:creationId xmlns:a16="http://schemas.microsoft.com/office/drawing/2014/main" id="{EE44E26B-BF23-4E6F-8912-DAA4C72874FA}"/>
                </a:ext>
              </a:extLst>
            </p:cNvPr>
            <p:cNvSpPr>
              <a:spLocks noChangeArrowheads="1"/>
            </p:cNvSpPr>
            <p:nvPr/>
          </p:nvSpPr>
          <p:spPr bwMode="auto">
            <a:xfrm>
              <a:off x="3644" y="164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71" name="Rectangle 86">
              <a:extLst>
                <a:ext uri="{FF2B5EF4-FFF2-40B4-BE49-F238E27FC236}">
                  <a16:creationId xmlns:a16="http://schemas.microsoft.com/office/drawing/2014/main" id="{A0F49263-E64F-4EC9-851D-ACEE8E0DF074}"/>
                </a:ext>
              </a:extLst>
            </p:cNvPr>
            <p:cNvSpPr>
              <a:spLocks noChangeArrowheads="1"/>
            </p:cNvSpPr>
            <p:nvPr/>
          </p:nvSpPr>
          <p:spPr bwMode="auto">
            <a:xfrm>
              <a:off x="3884" y="164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72" name="Rectangle 87">
              <a:extLst>
                <a:ext uri="{FF2B5EF4-FFF2-40B4-BE49-F238E27FC236}">
                  <a16:creationId xmlns:a16="http://schemas.microsoft.com/office/drawing/2014/main" id="{C2AFC7DE-3D09-4F25-A50E-8A8E85340CA2}"/>
                </a:ext>
              </a:extLst>
            </p:cNvPr>
            <p:cNvSpPr>
              <a:spLocks noChangeArrowheads="1"/>
            </p:cNvSpPr>
            <p:nvPr/>
          </p:nvSpPr>
          <p:spPr bwMode="auto">
            <a:xfrm>
              <a:off x="4124" y="164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73" name="Rectangle 88">
              <a:extLst>
                <a:ext uri="{FF2B5EF4-FFF2-40B4-BE49-F238E27FC236}">
                  <a16:creationId xmlns:a16="http://schemas.microsoft.com/office/drawing/2014/main" id="{11676B73-0AC5-4AE1-B888-B42DB7BC49CD}"/>
                </a:ext>
              </a:extLst>
            </p:cNvPr>
            <p:cNvSpPr>
              <a:spLocks noChangeArrowheads="1"/>
            </p:cNvSpPr>
            <p:nvPr/>
          </p:nvSpPr>
          <p:spPr bwMode="auto">
            <a:xfrm>
              <a:off x="4364" y="164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74" name="Rectangle 89">
              <a:extLst>
                <a:ext uri="{FF2B5EF4-FFF2-40B4-BE49-F238E27FC236}">
                  <a16:creationId xmlns:a16="http://schemas.microsoft.com/office/drawing/2014/main" id="{537E6C47-C709-41DE-874F-79B2FD38130C}"/>
                </a:ext>
              </a:extLst>
            </p:cNvPr>
            <p:cNvSpPr>
              <a:spLocks noChangeArrowheads="1"/>
            </p:cNvSpPr>
            <p:nvPr/>
          </p:nvSpPr>
          <p:spPr bwMode="auto">
            <a:xfrm>
              <a:off x="4604" y="164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75" name="Rectangle 90">
              <a:extLst>
                <a:ext uri="{FF2B5EF4-FFF2-40B4-BE49-F238E27FC236}">
                  <a16:creationId xmlns:a16="http://schemas.microsoft.com/office/drawing/2014/main" id="{636E7F4F-F0CD-4B51-AE70-108D2E2C4ABE}"/>
                </a:ext>
              </a:extLst>
            </p:cNvPr>
            <p:cNvSpPr>
              <a:spLocks noChangeArrowheads="1"/>
            </p:cNvSpPr>
            <p:nvPr/>
          </p:nvSpPr>
          <p:spPr bwMode="auto">
            <a:xfrm>
              <a:off x="4844" y="164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76" name="Rectangle 91">
              <a:extLst>
                <a:ext uri="{FF2B5EF4-FFF2-40B4-BE49-F238E27FC236}">
                  <a16:creationId xmlns:a16="http://schemas.microsoft.com/office/drawing/2014/main" id="{774E736D-2E6A-4AF5-9936-0BB61F2920ED}"/>
                </a:ext>
              </a:extLst>
            </p:cNvPr>
            <p:cNvSpPr>
              <a:spLocks noChangeArrowheads="1"/>
            </p:cNvSpPr>
            <p:nvPr/>
          </p:nvSpPr>
          <p:spPr bwMode="auto">
            <a:xfrm>
              <a:off x="5084" y="164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77" name="Rectangle 92">
              <a:extLst>
                <a:ext uri="{FF2B5EF4-FFF2-40B4-BE49-F238E27FC236}">
                  <a16:creationId xmlns:a16="http://schemas.microsoft.com/office/drawing/2014/main" id="{BBD0442E-E833-422A-916E-559EE6AB88DF}"/>
                </a:ext>
              </a:extLst>
            </p:cNvPr>
            <p:cNvSpPr>
              <a:spLocks noChangeArrowheads="1"/>
            </p:cNvSpPr>
            <p:nvPr/>
          </p:nvSpPr>
          <p:spPr bwMode="auto">
            <a:xfrm>
              <a:off x="5324" y="164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78" name="Rectangle 93">
              <a:extLst>
                <a:ext uri="{FF2B5EF4-FFF2-40B4-BE49-F238E27FC236}">
                  <a16:creationId xmlns:a16="http://schemas.microsoft.com/office/drawing/2014/main" id="{4AC130B8-00A4-4A03-930C-FC7EF931A06A}"/>
                </a:ext>
              </a:extLst>
            </p:cNvPr>
            <p:cNvSpPr>
              <a:spLocks noChangeArrowheads="1"/>
            </p:cNvSpPr>
            <p:nvPr/>
          </p:nvSpPr>
          <p:spPr bwMode="auto">
            <a:xfrm>
              <a:off x="3164" y="140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79" name="Rectangle 94">
              <a:extLst>
                <a:ext uri="{FF2B5EF4-FFF2-40B4-BE49-F238E27FC236}">
                  <a16:creationId xmlns:a16="http://schemas.microsoft.com/office/drawing/2014/main" id="{9094D9E1-7AA6-4BF5-87AE-CAC2A09B44EB}"/>
                </a:ext>
              </a:extLst>
            </p:cNvPr>
            <p:cNvSpPr>
              <a:spLocks noChangeArrowheads="1"/>
            </p:cNvSpPr>
            <p:nvPr/>
          </p:nvSpPr>
          <p:spPr bwMode="auto">
            <a:xfrm>
              <a:off x="3404" y="140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80" name="Rectangle 95">
              <a:extLst>
                <a:ext uri="{FF2B5EF4-FFF2-40B4-BE49-F238E27FC236}">
                  <a16:creationId xmlns:a16="http://schemas.microsoft.com/office/drawing/2014/main" id="{A1FF6E83-DA90-4CCB-848C-5ED8EC600F6B}"/>
                </a:ext>
              </a:extLst>
            </p:cNvPr>
            <p:cNvSpPr>
              <a:spLocks noChangeArrowheads="1"/>
            </p:cNvSpPr>
            <p:nvPr/>
          </p:nvSpPr>
          <p:spPr bwMode="auto">
            <a:xfrm>
              <a:off x="3644" y="140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81" name="Rectangle 96">
              <a:extLst>
                <a:ext uri="{FF2B5EF4-FFF2-40B4-BE49-F238E27FC236}">
                  <a16:creationId xmlns:a16="http://schemas.microsoft.com/office/drawing/2014/main" id="{59A72CE7-1C93-422A-A3EF-6D5845A0926F}"/>
                </a:ext>
              </a:extLst>
            </p:cNvPr>
            <p:cNvSpPr>
              <a:spLocks noChangeArrowheads="1"/>
            </p:cNvSpPr>
            <p:nvPr/>
          </p:nvSpPr>
          <p:spPr bwMode="auto">
            <a:xfrm>
              <a:off x="3884" y="140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82" name="Rectangle 97">
              <a:extLst>
                <a:ext uri="{FF2B5EF4-FFF2-40B4-BE49-F238E27FC236}">
                  <a16:creationId xmlns:a16="http://schemas.microsoft.com/office/drawing/2014/main" id="{1AF7271C-02C7-44A8-A7F7-18AA5924B11E}"/>
                </a:ext>
              </a:extLst>
            </p:cNvPr>
            <p:cNvSpPr>
              <a:spLocks noChangeArrowheads="1"/>
            </p:cNvSpPr>
            <p:nvPr/>
          </p:nvSpPr>
          <p:spPr bwMode="auto">
            <a:xfrm>
              <a:off x="4124" y="140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83" name="Rectangle 98">
              <a:extLst>
                <a:ext uri="{FF2B5EF4-FFF2-40B4-BE49-F238E27FC236}">
                  <a16:creationId xmlns:a16="http://schemas.microsoft.com/office/drawing/2014/main" id="{D0C8EB29-80A3-4028-A5B7-8DC441F10E02}"/>
                </a:ext>
              </a:extLst>
            </p:cNvPr>
            <p:cNvSpPr>
              <a:spLocks noChangeArrowheads="1"/>
            </p:cNvSpPr>
            <p:nvPr/>
          </p:nvSpPr>
          <p:spPr bwMode="auto">
            <a:xfrm>
              <a:off x="4364" y="140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84" name="Rectangle 99">
              <a:extLst>
                <a:ext uri="{FF2B5EF4-FFF2-40B4-BE49-F238E27FC236}">
                  <a16:creationId xmlns:a16="http://schemas.microsoft.com/office/drawing/2014/main" id="{0CBDC07A-07C0-4FEB-A0B5-D21B14164D2F}"/>
                </a:ext>
              </a:extLst>
            </p:cNvPr>
            <p:cNvSpPr>
              <a:spLocks noChangeArrowheads="1"/>
            </p:cNvSpPr>
            <p:nvPr/>
          </p:nvSpPr>
          <p:spPr bwMode="auto">
            <a:xfrm>
              <a:off x="4604" y="140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85" name="Rectangle 100">
              <a:extLst>
                <a:ext uri="{FF2B5EF4-FFF2-40B4-BE49-F238E27FC236}">
                  <a16:creationId xmlns:a16="http://schemas.microsoft.com/office/drawing/2014/main" id="{7A0388F5-F6CF-4033-8B82-6E8482BCDE3D}"/>
                </a:ext>
              </a:extLst>
            </p:cNvPr>
            <p:cNvSpPr>
              <a:spLocks noChangeArrowheads="1"/>
            </p:cNvSpPr>
            <p:nvPr/>
          </p:nvSpPr>
          <p:spPr bwMode="auto">
            <a:xfrm>
              <a:off x="4844" y="140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86" name="Rectangle 101">
              <a:extLst>
                <a:ext uri="{FF2B5EF4-FFF2-40B4-BE49-F238E27FC236}">
                  <a16:creationId xmlns:a16="http://schemas.microsoft.com/office/drawing/2014/main" id="{8B19B882-848F-44A3-88F9-F1B210A8303B}"/>
                </a:ext>
              </a:extLst>
            </p:cNvPr>
            <p:cNvSpPr>
              <a:spLocks noChangeArrowheads="1"/>
            </p:cNvSpPr>
            <p:nvPr/>
          </p:nvSpPr>
          <p:spPr bwMode="auto">
            <a:xfrm>
              <a:off x="5084" y="140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87" name="Rectangle 102">
              <a:extLst>
                <a:ext uri="{FF2B5EF4-FFF2-40B4-BE49-F238E27FC236}">
                  <a16:creationId xmlns:a16="http://schemas.microsoft.com/office/drawing/2014/main" id="{4F3B3376-4AB4-48E7-A931-6F0049D87C7E}"/>
                </a:ext>
              </a:extLst>
            </p:cNvPr>
            <p:cNvSpPr>
              <a:spLocks noChangeArrowheads="1"/>
            </p:cNvSpPr>
            <p:nvPr/>
          </p:nvSpPr>
          <p:spPr bwMode="auto">
            <a:xfrm>
              <a:off x="5324" y="1404"/>
              <a:ext cx="240" cy="240"/>
            </a:xfrm>
            <a:prstGeom prst="rect">
              <a:avLst/>
            </a:prstGeom>
            <a:noFill/>
            <a:ln w="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88" name="Line 103">
              <a:extLst>
                <a:ext uri="{FF2B5EF4-FFF2-40B4-BE49-F238E27FC236}">
                  <a16:creationId xmlns:a16="http://schemas.microsoft.com/office/drawing/2014/main" id="{38EE1D4D-6F95-43BE-A39B-23C188AA85C0}"/>
                </a:ext>
              </a:extLst>
            </p:cNvPr>
            <p:cNvSpPr>
              <a:spLocks noChangeShapeType="1"/>
            </p:cNvSpPr>
            <p:nvPr/>
          </p:nvSpPr>
          <p:spPr bwMode="auto">
            <a:xfrm>
              <a:off x="3164" y="3804"/>
              <a:ext cx="24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89" name="Line 104">
              <a:extLst>
                <a:ext uri="{FF2B5EF4-FFF2-40B4-BE49-F238E27FC236}">
                  <a16:creationId xmlns:a16="http://schemas.microsoft.com/office/drawing/2014/main" id="{18C45229-E25B-48AC-A537-944662EA168B}"/>
                </a:ext>
              </a:extLst>
            </p:cNvPr>
            <p:cNvSpPr>
              <a:spLocks noChangeShapeType="1"/>
            </p:cNvSpPr>
            <p:nvPr/>
          </p:nvSpPr>
          <p:spPr bwMode="auto">
            <a:xfrm flipV="1">
              <a:off x="3164" y="1404"/>
              <a:ext cx="0" cy="240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90" name="Oval 105">
              <a:extLst>
                <a:ext uri="{FF2B5EF4-FFF2-40B4-BE49-F238E27FC236}">
                  <a16:creationId xmlns:a16="http://schemas.microsoft.com/office/drawing/2014/main" id="{7C55E20D-C0B5-495B-9939-7528CC9CF7B2}"/>
                </a:ext>
              </a:extLst>
            </p:cNvPr>
            <p:cNvSpPr>
              <a:spLocks noChangeArrowheads="1"/>
            </p:cNvSpPr>
            <p:nvPr/>
          </p:nvSpPr>
          <p:spPr bwMode="auto">
            <a:xfrm>
              <a:off x="3404" y="2988"/>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91" name="Oval 106">
              <a:extLst>
                <a:ext uri="{FF2B5EF4-FFF2-40B4-BE49-F238E27FC236}">
                  <a16:creationId xmlns:a16="http://schemas.microsoft.com/office/drawing/2014/main" id="{D9D231C7-5D4F-40E6-A02A-ABC757B47340}"/>
                </a:ext>
              </a:extLst>
            </p:cNvPr>
            <p:cNvSpPr>
              <a:spLocks noChangeArrowheads="1"/>
            </p:cNvSpPr>
            <p:nvPr/>
          </p:nvSpPr>
          <p:spPr bwMode="auto">
            <a:xfrm>
              <a:off x="3788" y="3324"/>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92" name="Rectangle 107">
              <a:extLst>
                <a:ext uri="{FF2B5EF4-FFF2-40B4-BE49-F238E27FC236}">
                  <a16:creationId xmlns:a16="http://schemas.microsoft.com/office/drawing/2014/main" id="{ACEAA0CC-C651-4B91-89B7-39BF522C2CC5}"/>
                </a:ext>
              </a:extLst>
            </p:cNvPr>
            <p:cNvSpPr>
              <a:spLocks noChangeArrowheads="1"/>
            </p:cNvSpPr>
            <p:nvPr/>
          </p:nvSpPr>
          <p:spPr bwMode="auto">
            <a:xfrm>
              <a:off x="5242" y="1708"/>
              <a:ext cx="96" cy="96"/>
            </a:xfrm>
            <a:prstGeom prst="rect">
              <a:avLst/>
            </a:prstGeom>
            <a:solidFill>
              <a:srgbClr val="339966"/>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93" name="Rectangle 108">
              <a:extLst>
                <a:ext uri="{FF2B5EF4-FFF2-40B4-BE49-F238E27FC236}">
                  <a16:creationId xmlns:a16="http://schemas.microsoft.com/office/drawing/2014/main" id="{C681980D-2960-4FB2-B351-1EF7458D7423}"/>
                </a:ext>
              </a:extLst>
            </p:cNvPr>
            <p:cNvSpPr>
              <a:spLocks noChangeArrowheads="1"/>
            </p:cNvSpPr>
            <p:nvPr/>
          </p:nvSpPr>
          <p:spPr bwMode="auto">
            <a:xfrm>
              <a:off x="4673" y="2124"/>
              <a:ext cx="96" cy="96"/>
            </a:xfrm>
            <a:prstGeom prst="rect">
              <a:avLst/>
            </a:prstGeom>
            <a:solidFill>
              <a:srgbClr val="339966"/>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94" name="Rectangle 109">
              <a:extLst>
                <a:ext uri="{FF2B5EF4-FFF2-40B4-BE49-F238E27FC236}">
                  <a16:creationId xmlns:a16="http://schemas.microsoft.com/office/drawing/2014/main" id="{4ED12BC0-CA9C-4599-9124-378B727DDAA5}"/>
                </a:ext>
              </a:extLst>
            </p:cNvPr>
            <p:cNvSpPr>
              <a:spLocks noChangeArrowheads="1"/>
            </p:cNvSpPr>
            <p:nvPr/>
          </p:nvSpPr>
          <p:spPr bwMode="auto">
            <a:xfrm>
              <a:off x="5036" y="1548"/>
              <a:ext cx="96" cy="96"/>
            </a:xfrm>
            <a:prstGeom prst="rect">
              <a:avLst/>
            </a:prstGeom>
            <a:solidFill>
              <a:srgbClr val="339966"/>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95" name="Rectangle 110">
              <a:extLst>
                <a:ext uri="{FF2B5EF4-FFF2-40B4-BE49-F238E27FC236}">
                  <a16:creationId xmlns:a16="http://schemas.microsoft.com/office/drawing/2014/main" id="{DC3ECD0C-0561-4E7E-BF75-0C6E5DB905AA}"/>
                </a:ext>
              </a:extLst>
            </p:cNvPr>
            <p:cNvSpPr>
              <a:spLocks noChangeArrowheads="1"/>
            </p:cNvSpPr>
            <p:nvPr/>
          </p:nvSpPr>
          <p:spPr bwMode="auto">
            <a:xfrm>
              <a:off x="5132" y="2172"/>
              <a:ext cx="96" cy="96"/>
            </a:xfrm>
            <a:prstGeom prst="rect">
              <a:avLst/>
            </a:prstGeom>
            <a:solidFill>
              <a:srgbClr val="339966"/>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96" name="Rectangle 111">
              <a:extLst>
                <a:ext uri="{FF2B5EF4-FFF2-40B4-BE49-F238E27FC236}">
                  <a16:creationId xmlns:a16="http://schemas.microsoft.com/office/drawing/2014/main" id="{DFBF398D-4EEA-4362-A393-211E75E6050D}"/>
                </a:ext>
              </a:extLst>
            </p:cNvPr>
            <p:cNvSpPr>
              <a:spLocks noChangeArrowheads="1"/>
            </p:cNvSpPr>
            <p:nvPr/>
          </p:nvSpPr>
          <p:spPr bwMode="auto">
            <a:xfrm>
              <a:off x="5465" y="2695"/>
              <a:ext cx="96" cy="96"/>
            </a:xfrm>
            <a:prstGeom prst="rect">
              <a:avLst/>
            </a:prstGeom>
            <a:solidFill>
              <a:srgbClr val="339966"/>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97" name="Oval 112">
              <a:extLst>
                <a:ext uri="{FF2B5EF4-FFF2-40B4-BE49-F238E27FC236}">
                  <a16:creationId xmlns:a16="http://schemas.microsoft.com/office/drawing/2014/main" id="{354D8D89-BF74-4BE0-A86F-338D3F0B54EB}"/>
                </a:ext>
              </a:extLst>
            </p:cNvPr>
            <p:cNvSpPr>
              <a:spLocks noChangeArrowheads="1"/>
            </p:cNvSpPr>
            <p:nvPr/>
          </p:nvSpPr>
          <p:spPr bwMode="auto">
            <a:xfrm>
              <a:off x="3507" y="2592"/>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98" name="Oval 113">
              <a:extLst>
                <a:ext uri="{FF2B5EF4-FFF2-40B4-BE49-F238E27FC236}">
                  <a16:creationId xmlns:a16="http://schemas.microsoft.com/office/drawing/2014/main" id="{7B2CDB55-D00D-4A49-81EC-3F71770301E5}"/>
                </a:ext>
              </a:extLst>
            </p:cNvPr>
            <p:cNvSpPr>
              <a:spLocks noChangeArrowheads="1"/>
            </p:cNvSpPr>
            <p:nvPr/>
          </p:nvSpPr>
          <p:spPr bwMode="auto">
            <a:xfrm>
              <a:off x="3260" y="3516"/>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999" name="Oval 114">
              <a:extLst>
                <a:ext uri="{FF2B5EF4-FFF2-40B4-BE49-F238E27FC236}">
                  <a16:creationId xmlns:a16="http://schemas.microsoft.com/office/drawing/2014/main" id="{2E297841-F8CC-4476-B620-05DACBEEE33E}"/>
                </a:ext>
              </a:extLst>
            </p:cNvPr>
            <p:cNvSpPr>
              <a:spLocks noChangeArrowheads="1"/>
            </p:cNvSpPr>
            <p:nvPr/>
          </p:nvSpPr>
          <p:spPr bwMode="auto">
            <a:xfrm>
              <a:off x="3308" y="2652"/>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9000" name="Oval 115">
              <a:extLst>
                <a:ext uri="{FF2B5EF4-FFF2-40B4-BE49-F238E27FC236}">
                  <a16:creationId xmlns:a16="http://schemas.microsoft.com/office/drawing/2014/main" id="{E99E2730-7CCF-4139-AEDD-DA6F84792C63}"/>
                </a:ext>
              </a:extLst>
            </p:cNvPr>
            <p:cNvSpPr>
              <a:spLocks noChangeArrowheads="1"/>
            </p:cNvSpPr>
            <p:nvPr/>
          </p:nvSpPr>
          <p:spPr bwMode="auto">
            <a:xfrm>
              <a:off x="3692" y="2940"/>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9001" name="Oval 116">
              <a:extLst>
                <a:ext uri="{FF2B5EF4-FFF2-40B4-BE49-F238E27FC236}">
                  <a16:creationId xmlns:a16="http://schemas.microsoft.com/office/drawing/2014/main" id="{5BD5A206-E730-4B0C-8196-ECAF9D1DBBF8}"/>
                </a:ext>
              </a:extLst>
            </p:cNvPr>
            <p:cNvSpPr>
              <a:spLocks noChangeArrowheads="1"/>
            </p:cNvSpPr>
            <p:nvPr/>
          </p:nvSpPr>
          <p:spPr bwMode="auto">
            <a:xfrm>
              <a:off x="3452" y="3228"/>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9002" name="Oval 117">
              <a:extLst>
                <a:ext uri="{FF2B5EF4-FFF2-40B4-BE49-F238E27FC236}">
                  <a16:creationId xmlns:a16="http://schemas.microsoft.com/office/drawing/2014/main" id="{8E6B9AD3-177E-4388-93F2-1B787FA8C233}"/>
                </a:ext>
              </a:extLst>
            </p:cNvPr>
            <p:cNvSpPr>
              <a:spLocks noChangeArrowheads="1"/>
            </p:cNvSpPr>
            <p:nvPr/>
          </p:nvSpPr>
          <p:spPr bwMode="auto">
            <a:xfrm>
              <a:off x="3548" y="3420"/>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9003" name="Oval 118">
              <a:extLst>
                <a:ext uri="{FF2B5EF4-FFF2-40B4-BE49-F238E27FC236}">
                  <a16:creationId xmlns:a16="http://schemas.microsoft.com/office/drawing/2014/main" id="{D8228BAC-C2E1-4F87-8AF3-9D1AE3057591}"/>
                </a:ext>
              </a:extLst>
            </p:cNvPr>
            <p:cNvSpPr>
              <a:spLocks noChangeArrowheads="1"/>
            </p:cNvSpPr>
            <p:nvPr/>
          </p:nvSpPr>
          <p:spPr bwMode="auto">
            <a:xfrm>
              <a:off x="3836" y="2940"/>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9004" name="Oval 119">
              <a:extLst>
                <a:ext uri="{FF2B5EF4-FFF2-40B4-BE49-F238E27FC236}">
                  <a16:creationId xmlns:a16="http://schemas.microsoft.com/office/drawing/2014/main" id="{838E0B3B-1322-4031-9AA1-990809929647}"/>
                </a:ext>
              </a:extLst>
            </p:cNvPr>
            <p:cNvSpPr>
              <a:spLocks noChangeArrowheads="1"/>
            </p:cNvSpPr>
            <p:nvPr/>
          </p:nvSpPr>
          <p:spPr bwMode="auto">
            <a:xfrm>
              <a:off x="3356" y="2412"/>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9005" name="Oval 120">
              <a:extLst>
                <a:ext uri="{FF2B5EF4-FFF2-40B4-BE49-F238E27FC236}">
                  <a16:creationId xmlns:a16="http://schemas.microsoft.com/office/drawing/2014/main" id="{95A13A32-3A06-42FA-B6F4-9A64C0A7420E}"/>
                </a:ext>
              </a:extLst>
            </p:cNvPr>
            <p:cNvSpPr>
              <a:spLocks noChangeArrowheads="1"/>
            </p:cNvSpPr>
            <p:nvPr/>
          </p:nvSpPr>
          <p:spPr bwMode="auto">
            <a:xfrm>
              <a:off x="3636" y="2353"/>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9006" name="Oval 121">
              <a:extLst>
                <a:ext uri="{FF2B5EF4-FFF2-40B4-BE49-F238E27FC236}">
                  <a16:creationId xmlns:a16="http://schemas.microsoft.com/office/drawing/2014/main" id="{E79C94B5-DC93-4879-B4A0-5B13BAD09E76}"/>
                </a:ext>
              </a:extLst>
            </p:cNvPr>
            <p:cNvSpPr>
              <a:spLocks noChangeArrowheads="1"/>
            </p:cNvSpPr>
            <p:nvPr/>
          </p:nvSpPr>
          <p:spPr bwMode="auto">
            <a:xfrm>
              <a:off x="3452" y="2892"/>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9007" name="Oval 122">
              <a:extLst>
                <a:ext uri="{FF2B5EF4-FFF2-40B4-BE49-F238E27FC236}">
                  <a16:creationId xmlns:a16="http://schemas.microsoft.com/office/drawing/2014/main" id="{427C4560-1984-4ECF-8969-A4FB8851CF3E}"/>
                </a:ext>
              </a:extLst>
            </p:cNvPr>
            <p:cNvSpPr>
              <a:spLocks noChangeArrowheads="1"/>
            </p:cNvSpPr>
            <p:nvPr/>
          </p:nvSpPr>
          <p:spPr bwMode="auto">
            <a:xfrm>
              <a:off x="3644" y="2844"/>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9008" name="Oval 123">
              <a:extLst>
                <a:ext uri="{FF2B5EF4-FFF2-40B4-BE49-F238E27FC236}">
                  <a16:creationId xmlns:a16="http://schemas.microsoft.com/office/drawing/2014/main" id="{5C2DCEEA-6B1B-4A50-B9B4-17D126ADDFC3}"/>
                </a:ext>
              </a:extLst>
            </p:cNvPr>
            <p:cNvSpPr>
              <a:spLocks noChangeArrowheads="1"/>
            </p:cNvSpPr>
            <p:nvPr/>
          </p:nvSpPr>
          <p:spPr bwMode="auto">
            <a:xfrm>
              <a:off x="3260" y="3180"/>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9009" name="Oval 124">
              <a:extLst>
                <a:ext uri="{FF2B5EF4-FFF2-40B4-BE49-F238E27FC236}">
                  <a16:creationId xmlns:a16="http://schemas.microsoft.com/office/drawing/2014/main" id="{E26CBBBE-EEA1-4644-B7DE-EF02D593D24A}"/>
                </a:ext>
              </a:extLst>
            </p:cNvPr>
            <p:cNvSpPr>
              <a:spLocks noChangeArrowheads="1"/>
            </p:cNvSpPr>
            <p:nvPr/>
          </p:nvSpPr>
          <p:spPr bwMode="auto">
            <a:xfrm>
              <a:off x="3596" y="3132"/>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9010" name="Oval 125">
              <a:extLst>
                <a:ext uri="{FF2B5EF4-FFF2-40B4-BE49-F238E27FC236}">
                  <a16:creationId xmlns:a16="http://schemas.microsoft.com/office/drawing/2014/main" id="{5AB973DC-E60A-4E49-894D-396D8149541A}"/>
                </a:ext>
              </a:extLst>
            </p:cNvPr>
            <p:cNvSpPr>
              <a:spLocks noChangeArrowheads="1"/>
            </p:cNvSpPr>
            <p:nvPr/>
          </p:nvSpPr>
          <p:spPr bwMode="auto">
            <a:xfrm>
              <a:off x="3260" y="2076"/>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9011" name="Oval 126">
              <a:extLst>
                <a:ext uri="{FF2B5EF4-FFF2-40B4-BE49-F238E27FC236}">
                  <a16:creationId xmlns:a16="http://schemas.microsoft.com/office/drawing/2014/main" id="{3D22C384-E20B-4FD2-96DF-94BD72183416}"/>
                </a:ext>
              </a:extLst>
            </p:cNvPr>
            <p:cNvSpPr>
              <a:spLocks noChangeArrowheads="1"/>
            </p:cNvSpPr>
            <p:nvPr/>
          </p:nvSpPr>
          <p:spPr bwMode="auto">
            <a:xfrm>
              <a:off x="3500" y="2748"/>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9012" name="Oval 127">
              <a:extLst>
                <a:ext uri="{FF2B5EF4-FFF2-40B4-BE49-F238E27FC236}">
                  <a16:creationId xmlns:a16="http://schemas.microsoft.com/office/drawing/2014/main" id="{C552B629-9053-4762-9016-C0BCAF457627}"/>
                </a:ext>
              </a:extLst>
            </p:cNvPr>
            <p:cNvSpPr>
              <a:spLocks noChangeArrowheads="1"/>
            </p:cNvSpPr>
            <p:nvPr/>
          </p:nvSpPr>
          <p:spPr bwMode="auto">
            <a:xfrm>
              <a:off x="3788" y="3084"/>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9013" name="Rectangle 128">
              <a:extLst>
                <a:ext uri="{FF2B5EF4-FFF2-40B4-BE49-F238E27FC236}">
                  <a16:creationId xmlns:a16="http://schemas.microsoft.com/office/drawing/2014/main" id="{D4087CC1-7DE3-4F5B-B670-3E448623CFB0}"/>
                </a:ext>
              </a:extLst>
            </p:cNvPr>
            <p:cNvSpPr>
              <a:spLocks noChangeArrowheads="1"/>
            </p:cNvSpPr>
            <p:nvPr/>
          </p:nvSpPr>
          <p:spPr bwMode="auto">
            <a:xfrm>
              <a:off x="4988" y="2028"/>
              <a:ext cx="96" cy="96"/>
            </a:xfrm>
            <a:prstGeom prst="rect">
              <a:avLst/>
            </a:prstGeom>
            <a:solidFill>
              <a:srgbClr val="339966"/>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9014" name="Rectangle 129">
              <a:extLst>
                <a:ext uri="{FF2B5EF4-FFF2-40B4-BE49-F238E27FC236}">
                  <a16:creationId xmlns:a16="http://schemas.microsoft.com/office/drawing/2014/main" id="{4EC4DD13-6907-4276-ACD5-836BAEDBA105}"/>
                </a:ext>
              </a:extLst>
            </p:cNvPr>
            <p:cNvSpPr>
              <a:spLocks noChangeArrowheads="1"/>
            </p:cNvSpPr>
            <p:nvPr/>
          </p:nvSpPr>
          <p:spPr bwMode="auto">
            <a:xfrm>
              <a:off x="4892" y="2220"/>
              <a:ext cx="96" cy="96"/>
            </a:xfrm>
            <a:prstGeom prst="rect">
              <a:avLst/>
            </a:prstGeom>
            <a:solidFill>
              <a:srgbClr val="339966"/>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9015" name="Rectangle 130">
              <a:extLst>
                <a:ext uri="{FF2B5EF4-FFF2-40B4-BE49-F238E27FC236}">
                  <a16:creationId xmlns:a16="http://schemas.microsoft.com/office/drawing/2014/main" id="{F0126F50-ADE1-4E52-B3E0-95CBB4F8EFAE}"/>
                </a:ext>
              </a:extLst>
            </p:cNvPr>
            <p:cNvSpPr>
              <a:spLocks noChangeArrowheads="1"/>
            </p:cNvSpPr>
            <p:nvPr/>
          </p:nvSpPr>
          <p:spPr bwMode="auto">
            <a:xfrm>
              <a:off x="4748" y="1980"/>
              <a:ext cx="96" cy="96"/>
            </a:xfrm>
            <a:prstGeom prst="rect">
              <a:avLst/>
            </a:prstGeom>
            <a:solidFill>
              <a:srgbClr val="339966"/>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9016" name="Rectangle 131">
              <a:extLst>
                <a:ext uri="{FF2B5EF4-FFF2-40B4-BE49-F238E27FC236}">
                  <a16:creationId xmlns:a16="http://schemas.microsoft.com/office/drawing/2014/main" id="{7E5FDFCD-E79C-46F4-93CA-5F5D05A8F001}"/>
                </a:ext>
              </a:extLst>
            </p:cNvPr>
            <p:cNvSpPr>
              <a:spLocks noChangeArrowheads="1"/>
            </p:cNvSpPr>
            <p:nvPr/>
          </p:nvSpPr>
          <p:spPr bwMode="auto">
            <a:xfrm>
              <a:off x="4748" y="2268"/>
              <a:ext cx="96" cy="96"/>
            </a:xfrm>
            <a:prstGeom prst="rect">
              <a:avLst/>
            </a:prstGeom>
            <a:solidFill>
              <a:srgbClr val="339966"/>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9017" name="Rectangle 132">
              <a:extLst>
                <a:ext uri="{FF2B5EF4-FFF2-40B4-BE49-F238E27FC236}">
                  <a16:creationId xmlns:a16="http://schemas.microsoft.com/office/drawing/2014/main" id="{16B7792B-2E68-4730-AB49-0DAAD6C11A70}"/>
                </a:ext>
              </a:extLst>
            </p:cNvPr>
            <p:cNvSpPr>
              <a:spLocks noChangeArrowheads="1"/>
            </p:cNvSpPr>
            <p:nvPr/>
          </p:nvSpPr>
          <p:spPr bwMode="auto">
            <a:xfrm>
              <a:off x="5084" y="1884"/>
              <a:ext cx="96" cy="96"/>
            </a:xfrm>
            <a:prstGeom prst="rect">
              <a:avLst/>
            </a:prstGeom>
            <a:solidFill>
              <a:srgbClr val="339966"/>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9018" name="Rectangle 133">
              <a:extLst>
                <a:ext uri="{FF2B5EF4-FFF2-40B4-BE49-F238E27FC236}">
                  <a16:creationId xmlns:a16="http://schemas.microsoft.com/office/drawing/2014/main" id="{9CB62D6F-3259-4F60-9E0A-669E37E43229}"/>
                </a:ext>
              </a:extLst>
            </p:cNvPr>
            <p:cNvSpPr>
              <a:spLocks noChangeArrowheads="1"/>
            </p:cNvSpPr>
            <p:nvPr/>
          </p:nvSpPr>
          <p:spPr bwMode="auto">
            <a:xfrm>
              <a:off x="5180" y="2028"/>
              <a:ext cx="96" cy="96"/>
            </a:xfrm>
            <a:prstGeom prst="rect">
              <a:avLst/>
            </a:prstGeom>
            <a:solidFill>
              <a:srgbClr val="339966"/>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9019" name="Rectangle 134">
              <a:extLst>
                <a:ext uri="{FF2B5EF4-FFF2-40B4-BE49-F238E27FC236}">
                  <a16:creationId xmlns:a16="http://schemas.microsoft.com/office/drawing/2014/main" id="{6F876641-ED7D-4203-BE31-8A7D7960A118}"/>
                </a:ext>
              </a:extLst>
            </p:cNvPr>
            <p:cNvSpPr>
              <a:spLocks noChangeArrowheads="1"/>
            </p:cNvSpPr>
            <p:nvPr/>
          </p:nvSpPr>
          <p:spPr bwMode="auto">
            <a:xfrm>
              <a:off x="4748" y="1452"/>
              <a:ext cx="96" cy="96"/>
            </a:xfrm>
            <a:prstGeom prst="rect">
              <a:avLst/>
            </a:prstGeom>
            <a:solidFill>
              <a:srgbClr val="339966"/>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9020" name="Rectangle 135">
              <a:extLst>
                <a:ext uri="{FF2B5EF4-FFF2-40B4-BE49-F238E27FC236}">
                  <a16:creationId xmlns:a16="http://schemas.microsoft.com/office/drawing/2014/main" id="{7CBDCA83-05D3-4B68-AA14-BB8C3413D3B6}"/>
                </a:ext>
              </a:extLst>
            </p:cNvPr>
            <p:cNvSpPr>
              <a:spLocks noChangeArrowheads="1"/>
            </p:cNvSpPr>
            <p:nvPr/>
          </p:nvSpPr>
          <p:spPr bwMode="auto">
            <a:xfrm>
              <a:off x="5372" y="1404"/>
              <a:ext cx="96" cy="96"/>
            </a:xfrm>
            <a:prstGeom prst="rect">
              <a:avLst/>
            </a:prstGeom>
            <a:solidFill>
              <a:srgbClr val="339966"/>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9021" name="Rectangle 136">
              <a:extLst>
                <a:ext uri="{FF2B5EF4-FFF2-40B4-BE49-F238E27FC236}">
                  <a16:creationId xmlns:a16="http://schemas.microsoft.com/office/drawing/2014/main" id="{F2363C2D-60D7-4365-8D0C-F20CEE18A50A}"/>
                </a:ext>
              </a:extLst>
            </p:cNvPr>
            <p:cNvSpPr>
              <a:spLocks noChangeArrowheads="1"/>
            </p:cNvSpPr>
            <p:nvPr/>
          </p:nvSpPr>
          <p:spPr bwMode="auto">
            <a:xfrm>
              <a:off x="4769" y="1714"/>
              <a:ext cx="96" cy="96"/>
            </a:xfrm>
            <a:prstGeom prst="rect">
              <a:avLst/>
            </a:prstGeom>
            <a:solidFill>
              <a:srgbClr val="339966"/>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9022" name="Rectangle 137">
              <a:extLst>
                <a:ext uri="{FF2B5EF4-FFF2-40B4-BE49-F238E27FC236}">
                  <a16:creationId xmlns:a16="http://schemas.microsoft.com/office/drawing/2014/main" id="{B39072BE-910B-46BD-BD40-9AD967407E12}"/>
                </a:ext>
              </a:extLst>
            </p:cNvPr>
            <p:cNvSpPr>
              <a:spLocks noChangeArrowheads="1"/>
            </p:cNvSpPr>
            <p:nvPr/>
          </p:nvSpPr>
          <p:spPr bwMode="auto">
            <a:xfrm>
              <a:off x="5180" y="2364"/>
              <a:ext cx="96" cy="96"/>
            </a:xfrm>
            <a:prstGeom prst="rect">
              <a:avLst/>
            </a:prstGeom>
            <a:solidFill>
              <a:srgbClr val="339966"/>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9023" name="Rectangle 138">
              <a:extLst>
                <a:ext uri="{FF2B5EF4-FFF2-40B4-BE49-F238E27FC236}">
                  <a16:creationId xmlns:a16="http://schemas.microsoft.com/office/drawing/2014/main" id="{831B7D10-6ED6-48E5-8D37-BBDAEF4954E6}"/>
                </a:ext>
              </a:extLst>
            </p:cNvPr>
            <p:cNvSpPr>
              <a:spLocks noChangeArrowheads="1"/>
            </p:cNvSpPr>
            <p:nvPr/>
          </p:nvSpPr>
          <p:spPr bwMode="auto">
            <a:xfrm>
              <a:off x="5132" y="1740"/>
              <a:ext cx="96" cy="96"/>
            </a:xfrm>
            <a:prstGeom prst="rect">
              <a:avLst/>
            </a:prstGeom>
            <a:solidFill>
              <a:srgbClr val="339966"/>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9024" name="Rectangle 139">
              <a:extLst>
                <a:ext uri="{FF2B5EF4-FFF2-40B4-BE49-F238E27FC236}">
                  <a16:creationId xmlns:a16="http://schemas.microsoft.com/office/drawing/2014/main" id="{0F6E8CE9-397B-4973-A60C-3755124B3E52}"/>
                </a:ext>
              </a:extLst>
            </p:cNvPr>
            <p:cNvSpPr>
              <a:spLocks noChangeArrowheads="1"/>
            </p:cNvSpPr>
            <p:nvPr/>
          </p:nvSpPr>
          <p:spPr bwMode="auto">
            <a:xfrm>
              <a:off x="4844" y="1836"/>
              <a:ext cx="96" cy="96"/>
            </a:xfrm>
            <a:prstGeom prst="rect">
              <a:avLst/>
            </a:prstGeom>
            <a:solidFill>
              <a:srgbClr val="339966"/>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9025" name="Rectangle 140">
              <a:extLst>
                <a:ext uri="{FF2B5EF4-FFF2-40B4-BE49-F238E27FC236}">
                  <a16:creationId xmlns:a16="http://schemas.microsoft.com/office/drawing/2014/main" id="{EAA74F44-016D-4508-B447-91120E195147}"/>
                </a:ext>
              </a:extLst>
            </p:cNvPr>
            <p:cNvSpPr>
              <a:spLocks noChangeArrowheads="1"/>
            </p:cNvSpPr>
            <p:nvPr/>
          </p:nvSpPr>
          <p:spPr bwMode="auto">
            <a:xfrm>
              <a:off x="4556" y="1932"/>
              <a:ext cx="96" cy="96"/>
            </a:xfrm>
            <a:prstGeom prst="rect">
              <a:avLst/>
            </a:prstGeom>
            <a:solidFill>
              <a:srgbClr val="339966"/>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9026" name="Rectangle 141">
              <a:extLst>
                <a:ext uri="{FF2B5EF4-FFF2-40B4-BE49-F238E27FC236}">
                  <a16:creationId xmlns:a16="http://schemas.microsoft.com/office/drawing/2014/main" id="{59C980FE-FED4-4B9A-B5B3-EF7DC0FDF702}"/>
                </a:ext>
              </a:extLst>
            </p:cNvPr>
            <p:cNvSpPr>
              <a:spLocks noChangeArrowheads="1"/>
            </p:cNvSpPr>
            <p:nvPr/>
          </p:nvSpPr>
          <p:spPr bwMode="auto">
            <a:xfrm>
              <a:off x="5372" y="1884"/>
              <a:ext cx="96" cy="96"/>
            </a:xfrm>
            <a:prstGeom prst="rect">
              <a:avLst/>
            </a:prstGeom>
            <a:solidFill>
              <a:srgbClr val="339966"/>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9027" name="Rectangle 142">
              <a:extLst>
                <a:ext uri="{FF2B5EF4-FFF2-40B4-BE49-F238E27FC236}">
                  <a16:creationId xmlns:a16="http://schemas.microsoft.com/office/drawing/2014/main" id="{F675D2FD-C201-411D-A2A5-C33F47C11C5F}"/>
                </a:ext>
              </a:extLst>
            </p:cNvPr>
            <p:cNvSpPr>
              <a:spLocks noChangeArrowheads="1"/>
            </p:cNvSpPr>
            <p:nvPr/>
          </p:nvSpPr>
          <p:spPr bwMode="auto">
            <a:xfrm>
              <a:off x="4940" y="2412"/>
              <a:ext cx="96" cy="96"/>
            </a:xfrm>
            <a:prstGeom prst="rect">
              <a:avLst/>
            </a:prstGeom>
            <a:solidFill>
              <a:srgbClr val="339966"/>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9028" name="Rectangle 143">
              <a:extLst>
                <a:ext uri="{FF2B5EF4-FFF2-40B4-BE49-F238E27FC236}">
                  <a16:creationId xmlns:a16="http://schemas.microsoft.com/office/drawing/2014/main" id="{6A3675F2-9CDC-43E0-BC26-C86947FCADC0}"/>
                </a:ext>
              </a:extLst>
            </p:cNvPr>
            <p:cNvSpPr>
              <a:spLocks noChangeArrowheads="1"/>
            </p:cNvSpPr>
            <p:nvPr/>
          </p:nvSpPr>
          <p:spPr bwMode="auto">
            <a:xfrm>
              <a:off x="5324" y="2460"/>
              <a:ext cx="96" cy="96"/>
            </a:xfrm>
            <a:prstGeom prst="rect">
              <a:avLst/>
            </a:prstGeom>
            <a:solidFill>
              <a:srgbClr val="339966"/>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9029" name="Oval 144">
              <a:extLst>
                <a:ext uri="{FF2B5EF4-FFF2-40B4-BE49-F238E27FC236}">
                  <a16:creationId xmlns:a16="http://schemas.microsoft.com/office/drawing/2014/main" id="{7B8247E5-0F55-4331-8F9E-3CFFF9283CCB}"/>
                </a:ext>
              </a:extLst>
            </p:cNvPr>
            <p:cNvSpPr>
              <a:spLocks noChangeArrowheads="1"/>
            </p:cNvSpPr>
            <p:nvPr/>
          </p:nvSpPr>
          <p:spPr bwMode="auto">
            <a:xfrm>
              <a:off x="3931" y="2994"/>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9030" name="Oval 145">
              <a:extLst>
                <a:ext uri="{FF2B5EF4-FFF2-40B4-BE49-F238E27FC236}">
                  <a16:creationId xmlns:a16="http://schemas.microsoft.com/office/drawing/2014/main" id="{215C8CC8-8EE5-4A0A-AD7B-16A4B77F302A}"/>
                </a:ext>
              </a:extLst>
            </p:cNvPr>
            <p:cNvSpPr>
              <a:spLocks noChangeArrowheads="1"/>
            </p:cNvSpPr>
            <p:nvPr/>
          </p:nvSpPr>
          <p:spPr bwMode="auto">
            <a:xfrm>
              <a:off x="3731" y="2599"/>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9031" name="Oval 146">
              <a:extLst>
                <a:ext uri="{FF2B5EF4-FFF2-40B4-BE49-F238E27FC236}">
                  <a16:creationId xmlns:a16="http://schemas.microsoft.com/office/drawing/2014/main" id="{C3B3A22A-C417-421F-8869-C5EB8BF951BC}"/>
                </a:ext>
              </a:extLst>
            </p:cNvPr>
            <p:cNvSpPr>
              <a:spLocks noChangeArrowheads="1"/>
            </p:cNvSpPr>
            <p:nvPr/>
          </p:nvSpPr>
          <p:spPr bwMode="auto">
            <a:xfrm>
              <a:off x="3806" y="2806"/>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9032" name="Oval 147">
              <a:extLst>
                <a:ext uri="{FF2B5EF4-FFF2-40B4-BE49-F238E27FC236}">
                  <a16:creationId xmlns:a16="http://schemas.microsoft.com/office/drawing/2014/main" id="{9507C4B7-34AE-4B6C-8D08-BB8C4F2861C5}"/>
                </a:ext>
              </a:extLst>
            </p:cNvPr>
            <p:cNvSpPr>
              <a:spLocks noChangeArrowheads="1"/>
            </p:cNvSpPr>
            <p:nvPr/>
          </p:nvSpPr>
          <p:spPr bwMode="auto">
            <a:xfrm>
              <a:off x="4018" y="2807"/>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9033" name="Oval 148">
              <a:extLst>
                <a:ext uri="{FF2B5EF4-FFF2-40B4-BE49-F238E27FC236}">
                  <a16:creationId xmlns:a16="http://schemas.microsoft.com/office/drawing/2014/main" id="{38CDE33A-EE89-4759-8A34-CDF7ED34F393}"/>
                </a:ext>
              </a:extLst>
            </p:cNvPr>
            <p:cNvSpPr>
              <a:spLocks noChangeArrowheads="1"/>
            </p:cNvSpPr>
            <p:nvPr/>
          </p:nvSpPr>
          <p:spPr bwMode="auto">
            <a:xfrm>
              <a:off x="3940" y="3157"/>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9034" name="Oval 149">
              <a:extLst>
                <a:ext uri="{FF2B5EF4-FFF2-40B4-BE49-F238E27FC236}">
                  <a16:creationId xmlns:a16="http://schemas.microsoft.com/office/drawing/2014/main" id="{D3CF66F4-ECFC-4628-B6C1-D4FC2DEFDBFD}"/>
                </a:ext>
              </a:extLst>
            </p:cNvPr>
            <p:cNvSpPr>
              <a:spLocks noChangeArrowheads="1"/>
            </p:cNvSpPr>
            <p:nvPr/>
          </p:nvSpPr>
          <p:spPr bwMode="auto">
            <a:xfrm>
              <a:off x="3259" y="2894"/>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9035" name="Oval 150">
              <a:extLst>
                <a:ext uri="{FF2B5EF4-FFF2-40B4-BE49-F238E27FC236}">
                  <a16:creationId xmlns:a16="http://schemas.microsoft.com/office/drawing/2014/main" id="{146E35A8-8F82-4616-97DB-D7F4B5AC7029}"/>
                </a:ext>
              </a:extLst>
            </p:cNvPr>
            <p:cNvSpPr>
              <a:spLocks noChangeArrowheads="1"/>
            </p:cNvSpPr>
            <p:nvPr/>
          </p:nvSpPr>
          <p:spPr bwMode="auto">
            <a:xfrm>
              <a:off x="3403" y="3401"/>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9036" name="Oval 151">
              <a:extLst>
                <a:ext uri="{FF2B5EF4-FFF2-40B4-BE49-F238E27FC236}">
                  <a16:creationId xmlns:a16="http://schemas.microsoft.com/office/drawing/2014/main" id="{732414D5-0067-4C2D-8F9D-D3B972C601E4}"/>
                </a:ext>
              </a:extLst>
            </p:cNvPr>
            <p:cNvSpPr>
              <a:spLocks noChangeArrowheads="1"/>
            </p:cNvSpPr>
            <p:nvPr/>
          </p:nvSpPr>
          <p:spPr bwMode="auto">
            <a:xfrm>
              <a:off x="3689" y="2742"/>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9037" name="Oval 152">
              <a:extLst>
                <a:ext uri="{FF2B5EF4-FFF2-40B4-BE49-F238E27FC236}">
                  <a16:creationId xmlns:a16="http://schemas.microsoft.com/office/drawing/2014/main" id="{94307C3B-869C-4673-91D0-893E6EA160B3}"/>
                </a:ext>
              </a:extLst>
            </p:cNvPr>
            <p:cNvSpPr>
              <a:spLocks noChangeArrowheads="1"/>
            </p:cNvSpPr>
            <p:nvPr/>
          </p:nvSpPr>
          <p:spPr bwMode="auto">
            <a:xfrm>
              <a:off x="3653" y="3282"/>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9038" name="Oval 153">
              <a:extLst>
                <a:ext uri="{FF2B5EF4-FFF2-40B4-BE49-F238E27FC236}">
                  <a16:creationId xmlns:a16="http://schemas.microsoft.com/office/drawing/2014/main" id="{B0FE5394-604C-40FC-A0B6-6ADAFC16E0B5}"/>
                </a:ext>
              </a:extLst>
            </p:cNvPr>
            <p:cNvSpPr>
              <a:spLocks noChangeArrowheads="1"/>
            </p:cNvSpPr>
            <p:nvPr/>
          </p:nvSpPr>
          <p:spPr bwMode="auto">
            <a:xfrm>
              <a:off x="3236" y="3673"/>
              <a:ext cx="96" cy="9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9039" name="Rectangle 154">
              <a:extLst>
                <a:ext uri="{FF2B5EF4-FFF2-40B4-BE49-F238E27FC236}">
                  <a16:creationId xmlns:a16="http://schemas.microsoft.com/office/drawing/2014/main" id="{4F4729E0-48DC-40BF-8E90-5BC7819397AF}"/>
                </a:ext>
              </a:extLst>
            </p:cNvPr>
            <p:cNvSpPr>
              <a:spLocks noChangeArrowheads="1"/>
            </p:cNvSpPr>
            <p:nvPr/>
          </p:nvSpPr>
          <p:spPr bwMode="auto">
            <a:xfrm>
              <a:off x="5317" y="2294"/>
              <a:ext cx="96" cy="96"/>
            </a:xfrm>
            <a:prstGeom prst="rect">
              <a:avLst/>
            </a:prstGeom>
            <a:solidFill>
              <a:srgbClr val="339966"/>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9040" name="Rectangle 155">
              <a:extLst>
                <a:ext uri="{FF2B5EF4-FFF2-40B4-BE49-F238E27FC236}">
                  <a16:creationId xmlns:a16="http://schemas.microsoft.com/office/drawing/2014/main" id="{32349411-2953-41C6-8FF2-F6A4BF838C0D}"/>
                </a:ext>
              </a:extLst>
            </p:cNvPr>
            <p:cNvSpPr>
              <a:spLocks noChangeArrowheads="1"/>
            </p:cNvSpPr>
            <p:nvPr/>
          </p:nvSpPr>
          <p:spPr bwMode="auto">
            <a:xfrm>
              <a:off x="4943" y="1681"/>
              <a:ext cx="96" cy="96"/>
            </a:xfrm>
            <a:prstGeom prst="rect">
              <a:avLst/>
            </a:prstGeom>
            <a:solidFill>
              <a:srgbClr val="339966"/>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9041" name="Rectangle 156">
              <a:extLst>
                <a:ext uri="{FF2B5EF4-FFF2-40B4-BE49-F238E27FC236}">
                  <a16:creationId xmlns:a16="http://schemas.microsoft.com/office/drawing/2014/main" id="{B3ACBBCE-5D49-4EF2-BD33-15DCBE7056D4}"/>
                </a:ext>
              </a:extLst>
            </p:cNvPr>
            <p:cNvSpPr>
              <a:spLocks noChangeArrowheads="1"/>
            </p:cNvSpPr>
            <p:nvPr/>
          </p:nvSpPr>
          <p:spPr bwMode="auto">
            <a:xfrm>
              <a:off x="4500" y="2084"/>
              <a:ext cx="96" cy="96"/>
            </a:xfrm>
            <a:prstGeom prst="rect">
              <a:avLst/>
            </a:prstGeom>
            <a:solidFill>
              <a:srgbClr val="339966"/>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9042" name="Rectangle 157">
              <a:extLst>
                <a:ext uri="{FF2B5EF4-FFF2-40B4-BE49-F238E27FC236}">
                  <a16:creationId xmlns:a16="http://schemas.microsoft.com/office/drawing/2014/main" id="{0D12DE6E-3A14-4325-8141-2762BA9C3484}"/>
                </a:ext>
              </a:extLst>
            </p:cNvPr>
            <p:cNvSpPr>
              <a:spLocks noChangeArrowheads="1"/>
            </p:cNvSpPr>
            <p:nvPr/>
          </p:nvSpPr>
          <p:spPr bwMode="auto">
            <a:xfrm>
              <a:off x="5134" y="2566"/>
              <a:ext cx="96" cy="96"/>
            </a:xfrm>
            <a:prstGeom prst="rect">
              <a:avLst/>
            </a:prstGeom>
            <a:solidFill>
              <a:srgbClr val="339966"/>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9043" name="Rectangle 158">
              <a:extLst>
                <a:ext uri="{FF2B5EF4-FFF2-40B4-BE49-F238E27FC236}">
                  <a16:creationId xmlns:a16="http://schemas.microsoft.com/office/drawing/2014/main" id="{B36DA87E-119F-423D-9801-CBFB64DABC20}"/>
                </a:ext>
              </a:extLst>
            </p:cNvPr>
            <p:cNvSpPr>
              <a:spLocks noChangeArrowheads="1"/>
            </p:cNvSpPr>
            <p:nvPr/>
          </p:nvSpPr>
          <p:spPr bwMode="auto">
            <a:xfrm>
              <a:off x="5336" y="2059"/>
              <a:ext cx="96" cy="96"/>
            </a:xfrm>
            <a:prstGeom prst="rect">
              <a:avLst/>
            </a:prstGeom>
            <a:solidFill>
              <a:srgbClr val="339966"/>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9044" name="Oval 159">
              <a:extLst>
                <a:ext uri="{FF2B5EF4-FFF2-40B4-BE49-F238E27FC236}">
                  <a16:creationId xmlns:a16="http://schemas.microsoft.com/office/drawing/2014/main" id="{E5B3B540-D5D4-457B-A171-90007AFBA2D3}"/>
                </a:ext>
              </a:extLst>
            </p:cNvPr>
            <p:cNvSpPr>
              <a:spLocks noChangeArrowheads="1"/>
            </p:cNvSpPr>
            <p:nvPr/>
          </p:nvSpPr>
          <p:spPr bwMode="auto">
            <a:xfrm>
              <a:off x="5032" y="3619"/>
              <a:ext cx="102" cy="106"/>
            </a:xfrm>
            <a:prstGeom prst="ellipse">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nvGrpSpPr>
          <p:cNvPr id="78851" name="Group 160">
            <a:extLst>
              <a:ext uri="{FF2B5EF4-FFF2-40B4-BE49-F238E27FC236}">
                <a16:creationId xmlns:a16="http://schemas.microsoft.com/office/drawing/2014/main" id="{216E4B8D-2B8E-4154-813B-ABE2BFEA1608}"/>
              </a:ext>
            </a:extLst>
          </p:cNvPr>
          <p:cNvGrpSpPr>
            <a:grpSpLocks/>
          </p:cNvGrpSpPr>
          <p:nvPr/>
        </p:nvGrpSpPr>
        <p:grpSpPr bwMode="auto">
          <a:xfrm>
            <a:off x="1498600" y="2298700"/>
            <a:ext cx="7158038" cy="4445000"/>
            <a:chOff x="596" y="1208"/>
            <a:chExt cx="4509" cy="2800"/>
          </a:xfrm>
        </p:grpSpPr>
        <p:sp>
          <p:nvSpPr>
            <p:cNvPr id="78857" name="Rectangle 161">
              <a:extLst>
                <a:ext uri="{FF2B5EF4-FFF2-40B4-BE49-F238E27FC236}">
                  <a16:creationId xmlns:a16="http://schemas.microsoft.com/office/drawing/2014/main" id="{C16FF82D-E1D4-446C-A20D-A9B5229E3F72}"/>
                </a:ext>
              </a:extLst>
            </p:cNvPr>
            <p:cNvSpPr>
              <a:spLocks noChangeArrowheads="1"/>
            </p:cNvSpPr>
            <p:nvPr/>
          </p:nvSpPr>
          <p:spPr bwMode="auto">
            <a:xfrm>
              <a:off x="596" y="1208"/>
              <a:ext cx="4509" cy="2783"/>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858" name="Rectangle 162">
              <a:extLst>
                <a:ext uri="{FF2B5EF4-FFF2-40B4-BE49-F238E27FC236}">
                  <a16:creationId xmlns:a16="http://schemas.microsoft.com/office/drawing/2014/main" id="{D950E7E1-DBEC-412A-A2D0-1D89E9EC6FF0}"/>
                </a:ext>
              </a:extLst>
            </p:cNvPr>
            <p:cNvSpPr>
              <a:spLocks noChangeArrowheads="1"/>
            </p:cNvSpPr>
            <p:nvPr/>
          </p:nvSpPr>
          <p:spPr bwMode="auto">
            <a:xfrm>
              <a:off x="741" y="3862"/>
              <a:ext cx="145" cy="136"/>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859" name="Rectangle 163">
              <a:extLst>
                <a:ext uri="{FF2B5EF4-FFF2-40B4-BE49-F238E27FC236}">
                  <a16:creationId xmlns:a16="http://schemas.microsoft.com/office/drawing/2014/main" id="{2F245F32-82CF-4CA2-BEED-4C4E5B159F37}"/>
                </a:ext>
              </a:extLst>
            </p:cNvPr>
            <p:cNvSpPr>
              <a:spLocks noChangeArrowheads="1"/>
            </p:cNvSpPr>
            <p:nvPr/>
          </p:nvSpPr>
          <p:spPr bwMode="auto">
            <a:xfrm>
              <a:off x="2924" y="3854"/>
              <a:ext cx="145" cy="144"/>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860" name="Rectangle 164">
              <a:extLst>
                <a:ext uri="{FF2B5EF4-FFF2-40B4-BE49-F238E27FC236}">
                  <a16:creationId xmlns:a16="http://schemas.microsoft.com/office/drawing/2014/main" id="{238F1B8A-F914-4450-9BFA-2C2310B5F7CA}"/>
                </a:ext>
              </a:extLst>
            </p:cNvPr>
            <p:cNvSpPr>
              <a:spLocks noChangeArrowheads="1"/>
            </p:cNvSpPr>
            <p:nvPr/>
          </p:nvSpPr>
          <p:spPr bwMode="auto">
            <a:xfrm>
              <a:off x="1469" y="3841"/>
              <a:ext cx="145" cy="157"/>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861" name="Freeform 165">
              <a:extLst>
                <a:ext uri="{FF2B5EF4-FFF2-40B4-BE49-F238E27FC236}">
                  <a16:creationId xmlns:a16="http://schemas.microsoft.com/office/drawing/2014/main" id="{BDA15D84-5D67-45B2-9B0B-D642F43620AF}"/>
                </a:ext>
              </a:extLst>
            </p:cNvPr>
            <p:cNvSpPr>
              <a:spLocks/>
            </p:cNvSpPr>
            <p:nvPr/>
          </p:nvSpPr>
          <p:spPr bwMode="auto">
            <a:xfrm>
              <a:off x="814" y="3841"/>
              <a:ext cx="218" cy="157"/>
            </a:xfrm>
            <a:custGeom>
              <a:avLst/>
              <a:gdLst>
                <a:gd name="T0" fmla="*/ 0 w 170"/>
                <a:gd name="T1" fmla="*/ 45 h 122"/>
                <a:gd name="T2" fmla="*/ 0 w 170"/>
                <a:gd name="T3" fmla="*/ 0 h 122"/>
                <a:gd name="T4" fmla="*/ 460 w 170"/>
                <a:gd name="T5" fmla="*/ 0 h 122"/>
                <a:gd name="T6" fmla="*/ 460 w 170"/>
                <a:gd name="T7" fmla="*/ 335 h 122"/>
                <a:gd name="T8" fmla="*/ 0 60000 65536"/>
                <a:gd name="T9" fmla="*/ 0 60000 65536"/>
                <a:gd name="T10" fmla="*/ 0 60000 65536"/>
                <a:gd name="T11" fmla="*/ 0 60000 65536"/>
                <a:gd name="T12" fmla="*/ 0 w 170"/>
                <a:gd name="T13" fmla="*/ 0 h 122"/>
                <a:gd name="T14" fmla="*/ 170 w 170"/>
                <a:gd name="T15" fmla="*/ 122 h 122"/>
              </a:gdLst>
              <a:ahLst/>
              <a:cxnLst>
                <a:cxn ang="T8">
                  <a:pos x="T0" y="T1"/>
                </a:cxn>
                <a:cxn ang="T9">
                  <a:pos x="T2" y="T3"/>
                </a:cxn>
                <a:cxn ang="T10">
                  <a:pos x="T4" y="T5"/>
                </a:cxn>
                <a:cxn ang="T11">
                  <a:pos x="T6" y="T7"/>
                </a:cxn>
              </a:cxnLst>
              <a:rect l="T12" t="T13" r="T14" b="T15"/>
              <a:pathLst>
                <a:path w="170" h="122">
                  <a:moveTo>
                    <a:pt x="0" y="16"/>
                  </a:moveTo>
                  <a:lnTo>
                    <a:pt x="0" y="0"/>
                  </a:lnTo>
                  <a:lnTo>
                    <a:pt x="170" y="0"/>
                  </a:lnTo>
                  <a:lnTo>
                    <a:pt x="170" y="122"/>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62" name="Freeform 166">
              <a:extLst>
                <a:ext uri="{FF2B5EF4-FFF2-40B4-BE49-F238E27FC236}">
                  <a16:creationId xmlns:a16="http://schemas.microsoft.com/office/drawing/2014/main" id="{38F47E88-18BC-461C-BBB6-973A6F123ED3}"/>
                </a:ext>
              </a:extLst>
            </p:cNvPr>
            <p:cNvSpPr>
              <a:spLocks/>
            </p:cNvSpPr>
            <p:nvPr/>
          </p:nvSpPr>
          <p:spPr bwMode="auto">
            <a:xfrm>
              <a:off x="1540" y="3841"/>
              <a:ext cx="220" cy="157"/>
            </a:xfrm>
            <a:custGeom>
              <a:avLst/>
              <a:gdLst>
                <a:gd name="T0" fmla="*/ 0 w 171"/>
                <a:gd name="T1" fmla="*/ 0 h 122"/>
                <a:gd name="T2" fmla="*/ 468 w 171"/>
                <a:gd name="T3" fmla="*/ 0 h 122"/>
                <a:gd name="T4" fmla="*/ 468 w 171"/>
                <a:gd name="T5" fmla="*/ 335 h 122"/>
                <a:gd name="T6" fmla="*/ 0 60000 65536"/>
                <a:gd name="T7" fmla="*/ 0 60000 65536"/>
                <a:gd name="T8" fmla="*/ 0 60000 65536"/>
                <a:gd name="T9" fmla="*/ 0 w 171"/>
                <a:gd name="T10" fmla="*/ 0 h 122"/>
                <a:gd name="T11" fmla="*/ 171 w 171"/>
                <a:gd name="T12" fmla="*/ 122 h 122"/>
              </a:gdLst>
              <a:ahLst/>
              <a:cxnLst>
                <a:cxn ang="T6">
                  <a:pos x="T0" y="T1"/>
                </a:cxn>
                <a:cxn ang="T7">
                  <a:pos x="T2" y="T3"/>
                </a:cxn>
                <a:cxn ang="T8">
                  <a:pos x="T4" y="T5"/>
                </a:cxn>
              </a:cxnLst>
              <a:rect l="T9" t="T10" r="T11" b="T12"/>
              <a:pathLst>
                <a:path w="171" h="122">
                  <a:moveTo>
                    <a:pt x="0" y="0"/>
                  </a:moveTo>
                  <a:lnTo>
                    <a:pt x="171" y="0"/>
                  </a:lnTo>
                  <a:lnTo>
                    <a:pt x="171" y="122"/>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63" name="Freeform 167">
              <a:extLst>
                <a:ext uri="{FF2B5EF4-FFF2-40B4-BE49-F238E27FC236}">
                  <a16:creationId xmlns:a16="http://schemas.microsoft.com/office/drawing/2014/main" id="{5F9454DA-AD40-425B-A95B-D8D4E0152C48}"/>
                </a:ext>
              </a:extLst>
            </p:cNvPr>
            <p:cNvSpPr>
              <a:spLocks/>
            </p:cNvSpPr>
            <p:nvPr/>
          </p:nvSpPr>
          <p:spPr bwMode="auto">
            <a:xfrm>
              <a:off x="923" y="3841"/>
              <a:ext cx="254" cy="157"/>
            </a:xfrm>
            <a:custGeom>
              <a:avLst/>
              <a:gdLst>
                <a:gd name="T0" fmla="*/ 0 w 198"/>
                <a:gd name="T1" fmla="*/ 0 h 122"/>
                <a:gd name="T2" fmla="*/ 536 w 198"/>
                <a:gd name="T3" fmla="*/ 0 h 122"/>
                <a:gd name="T4" fmla="*/ 536 w 198"/>
                <a:gd name="T5" fmla="*/ 335 h 122"/>
                <a:gd name="T6" fmla="*/ 0 60000 65536"/>
                <a:gd name="T7" fmla="*/ 0 60000 65536"/>
                <a:gd name="T8" fmla="*/ 0 60000 65536"/>
                <a:gd name="T9" fmla="*/ 0 w 198"/>
                <a:gd name="T10" fmla="*/ 0 h 122"/>
                <a:gd name="T11" fmla="*/ 198 w 198"/>
                <a:gd name="T12" fmla="*/ 122 h 122"/>
              </a:gdLst>
              <a:ahLst/>
              <a:cxnLst>
                <a:cxn ang="T6">
                  <a:pos x="T0" y="T1"/>
                </a:cxn>
                <a:cxn ang="T7">
                  <a:pos x="T2" y="T3"/>
                </a:cxn>
                <a:cxn ang="T8">
                  <a:pos x="T4" y="T5"/>
                </a:cxn>
              </a:cxnLst>
              <a:rect l="T9" t="T10" r="T11" b="T12"/>
              <a:pathLst>
                <a:path w="198" h="122">
                  <a:moveTo>
                    <a:pt x="0" y="0"/>
                  </a:moveTo>
                  <a:lnTo>
                    <a:pt x="198" y="0"/>
                  </a:lnTo>
                  <a:lnTo>
                    <a:pt x="198" y="122"/>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64" name="Rectangle 168">
              <a:extLst>
                <a:ext uri="{FF2B5EF4-FFF2-40B4-BE49-F238E27FC236}">
                  <a16:creationId xmlns:a16="http://schemas.microsoft.com/office/drawing/2014/main" id="{389F5D30-5E70-45DF-B6ED-29505F5043BD}"/>
                </a:ext>
              </a:extLst>
            </p:cNvPr>
            <p:cNvSpPr>
              <a:spLocks noChangeArrowheads="1"/>
            </p:cNvSpPr>
            <p:nvPr/>
          </p:nvSpPr>
          <p:spPr bwMode="auto">
            <a:xfrm>
              <a:off x="3360" y="3841"/>
              <a:ext cx="145" cy="157"/>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865" name="Rectangle 169">
              <a:extLst>
                <a:ext uri="{FF2B5EF4-FFF2-40B4-BE49-F238E27FC236}">
                  <a16:creationId xmlns:a16="http://schemas.microsoft.com/office/drawing/2014/main" id="{F82CB7E7-374D-4836-8410-648FF605A0E6}"/>
                </a:ext>
              </a:extLst>
            </p:cNvPr>
            <p:cNvSpPr>
              <a:spLocks noChangeArrowheads="1"/>
            </p:cNvSpPr>
            <p:nvPr/>
          </p:nvSpPr>
          <p:spPr bwMode="auto">
            <a:xfrm>
              <a:off x="2196" y="3827"/>
              <a:ext cx="145" cy="171"/>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866" name="Rectangle 170">
              <a:extLst>
                <a:ext uri="{FF2B5EF4-FFF2-40B4-BE49-F238E27FC236}">
                  <a16:creationId xmlns:a16="http://schemas.microsoft.com/office/drawing/2014/main" id="{E811B2AF-D42D-4A27-8AFE-D272AFA5E687}"/>
                </a:ext>
              </a:extLst>
            </p:cNvPr>
            <p:cNvSpPr>
              <a:spLocks noChangeArrowheads="1"/>
            </p:cNvSpPr>
            <p:nvPr/>
          </p:nvSpPr>
          <p:spPr bwMode="auto">
            <a:xfrm>
              <a:off x="3796" y="3821"/>
              <a:ext cx="145" cy="177"/>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867" name="Freeform 171">
              <a:extLst>
                <a:ext uri="{FF2B5EF4-FFF2-40B4-BE49-F238E27FC236}">
                  <a16:creationId xmlns:a16="http://schemas.microsoft.com/office/drawing/2014/main" id="{D873927C-E4B6-48AB-AE86-69DB7048C5BC}"/>
                </a:ext>
              </a:extLst>
            </p:cNvPr>
            <p:cNvSpPr>
              <a:spLocks/>
            </p:cNvSpPr>
            <p:nvPr/>
          </p:nvSpPr>
          <p:spPr bwMode="auto">
            <a:xfrm>
              <a:off x="3868" y="3821"/>
              <a:ext cx="219" cy="177"/>
            </a:xfrm>
            <a:custGeom>
              <a:avLst/>
              <a:gdLst>
                <a:gd name="T0" fmla="*/ 0 w 171"/>
                <a:gd name="T1" fmla="*/ 0 h 138"/>
                <a:gd name="T2" fmla="*/ 460 w 171"/>
                <a:gd name="T3" fmla="*/ 0 h 138"/>
                <a:gd name="T4" fmla="*/ 460 w 171"/>
                <a:gd name="T5" fmla="*/ 373 h 138"/>
                <a:gd name="T6" fmla="*/ 0 60000 65536"/>
                <a:gd name="T7" fmla="*/ 0 60000 65536"/>
                <a:gd name="T8" fmla="*/ 0 60000 65536"/>
                <a:gd name="T9" fmla="*/ 0 w 171"/>
                <a:gd name="T10" fmla="*/ 0 h 138"/>
                <a:gd name="T11" fmla="*/ 171 w 171"/>
                <a:gd name="T12" fmla="*/ 138 h 138"/>
              </a:gdLst>
              <a:ahLst/>
              <a:cxnLst>
                <a:cxn ang="T6">
                  <a:pos x="T0" y="T1"/>
                </a:cxn>
                <a:cxn ang="T7">
                  <a:pos x="T2" y="T3"/>
                </a:cxn>
                <a:cxn ang="T8">
                  <a:pos x="T4" y="T5"/>
                </a:cxn>
              </a:cxnLst>
              <a:rect l="T9" t="T10" r="T11" b="T12"/>
              <a:pathLst>
                <a:path w="171" h="138">
                  <a:moveTo>
                    <a:pt x="0" y="0"/>
                  </a:moveTo>
                  <a:lnTo>
                    <a:pt x="171" y="0"/>
                  </a:lnTo>
                  <a:lnTo>
                    <a:pt x="171" y="138"/>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68" name="Freeform 172">
              <a:extLst>
                <a:ext uri="{FF2B5EF4-FFF2-40B4-BE49-F238E27FC236}">
                  <a16:creationId xmlns:a16="http://schemas.microsoft.com/office/drawing/2014/main" id="{3529E01E-5D95-422A-A0DF-7799C7AA290C}"/>
                </a:ext>
              </a:extLst>
            </p:cNvPr>
            <p:cNvSpPr>
              <a:spLocks/>
            </p:cNvSpPr>
            <p:nvPr/>
          </p:nvSpPr>
          <p:spPr bwMode="auto">
            <a:xfrm>
              <a:off x="3214" y="3813"/>
              <a:ext cx="218" cy="185"/>
            </a:xfrm>
            <a:custGeom>
              <a:avLst/>
              <a:gdLst>
                <a:gd name="T0" fmla="*/ 0 w 170"/>
                <a:gd name="T1" fmla="*/ 393 h 144"/>
                <a:gd name="T2" fmla="*/ 0 w 170"/>
                <a:gd name="T3" fmla="*/ 0 h 144"/>
                <a:gd name="T4" fmla="*/ 460 w 170"/>
                <a:gd name="T5" fmla="*/ 0 h 144"/>
                <a:gd name="T6" fmla="*/ 460 w 170"/>
                <a:gd name="T7" fmla="*/ 59 h 144"/>
                <a:gd name="T8" fmla="*/ 0 60000 65536"/>
                <a:gd name="T9" fmla="*/ 0 60000 65536"/>
                <a:gd name="T10" fmla="*/ 0 60000 65536"/>
                <a:gd name="T11" fmla="*/ 0 60000 65536"/>
                <a:gd name="T12" fmla="*/ 0 w 170"/>
                <a:gd name="T13" fmla="*/ 0 h 144"/>
                <a:gd name="T14" fmla="*/ 170 w 170"/>
                <a:gd name="T15" fmla="*/ 144 h 144"/>
              </a:gdLst>
              <a:ahLst/>
              <a:cxnLst>
                <a:cxn ang="T8">
                  <a:pos x="T0" y="T1"/>
                </a:cxn>
                <a:cxn ang="T9">
                  <a:pos x="T2" y="T3"/>
                </a:cxn>
                <a:cxn ang="T10">
                  <a:pos x="T4" y="T5"/>
                </a:cxn>
                <a:cxn ang="T11">
                  <a:pos x="T6" y="T7"/>
                </a:cxn>
              </a:cxnLst>
              <a:rect l="T12" t="T13" r="T14" b="T15"/>
              <a:pathLst>
                <a:path w="170" h="144">
                  <a:moveTo>
                    <a:pt x="0" y="144"/>
                  </a:moveTo>
                  <a:lnTo>
                    <a:pt x="0" y="0"/>
                  </a:lnTo>
                  <a:lnTo>
                    <a:pt x="170" y="0"/>
                  </a:lnTo>
                  <a:lnTo>
                    <a:pt x="170" y="22"/>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69" name="Freeform 173">
              <a:extLst>
                <a:ext uri="{FF2B5EF4-FFF2-40B4-BE49-F238E27FC236}">
                  <a16:creationId xmlns:a16="http://schemas.microsoft.com/office/drawing/2014/main" id="{50D27731-A294-4992-A542-CB5EEE5DF93A}"/>
                </a:ext>
              </a:extLst>
            </p:cNvPr>
            <p:cNvSpPr>
              <a:spLocks/>
            </p:cNvSpPr>
            <p:nvPr/>
          </p:nvSpPr>
          <p:spPr bwMode="auto">
            <a:xfrm>
              <a:off x="1046" y="3813"/>
              <a:ext cx="276" cy="185"/>
            </a:xfrm>
            <a:custGeom>
              <a:avLst/>
              <a:gdLst>
                <a:gd name="T0" fmla="*/ 0 w 215"/>
                <a:gd name="T1" fmla="*/ 59 h 144"/>
                <a:gd name="T2" fmla="*/ 0 w 215"/>
                <a:gd name="T3" fmla="*/ 0 h 144"/>
                <a:gd name="T4" fmla="*/ 583 w 215"/>
                <a:gd name="T5" fmla="*/ 0 h 144"/>
                <a:gd name="T6" fmla="*/ 583 w 215"/>
                <a:gd name="T7" fmla="*/ 393 h 144"/>
                <a:gd name="T8" fmla="*/ 0 60000 65536"/>
                <a:gd name="T9" fmla="*/ 0 60000 65536"/>
                <a:gd name="T10" fmla="*/ 0 60000 65536"/>
                <a:gd name="T11" fmla="*/ 0 60000 65536"/>
                <a:gd name="T12" fmla="*/ 0 w 215"/>
                <a:gd name="T13" fmla="*/ 0 h 144"/>
                <a:gd name="T14" fmla="*/ 215 w 215"/>
                <a:gd name="T15" fmla="*/ 144 h 144"/>
              </a:gdLst>
              <a:ahLst/>
              <a:cxnLst>
                <a:cxn ang="T8">
                  <a:pos x="T0" y="T1"/>
                </a:cxn>
                <a:cxn ang="T9">
                  <a:pos x="T2" y="T3"/>
                </a:cxn>
                <a:cxn ang="T10">
                  <a:pos x="T4" y="T5"/>
                </a:cxn>
                <a:cxn ang="T11">
                  <a:pos x="T6" y="T7"/>
                </a:cxn>
              </a:cxnLst>
              <a:rect l="T12" t="T13" r="T14" b="T15"/>
              <a:pathLst>
                <a:path w="215" h="144">
                  <a:moveTo>
                    <a:pt x="0" y="22"/>
                  </a:moveTo>
                  <a:lnTo>
                    <a:pt x="0" y="0"/>
                  </a:lnTo>
                  <a:lnTo>
                    <a:pt x="215" y="0"/>
                  </a:lnTo>
                  <a:lnTo>
                    <a:pt x="215" y="144"/>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70" name="Freeform 174">
              <a:extLst>
                <a:ext uri="{FF2B5EF4-FFF2-40B4-BE49-F238E27FC236}">
                  <a16:creationId xmlns:a16="http://schemas.microsoft.com/office/drawing/2014/main" id="{73A4B98D-A1D5-4CDF-A9AE-C35E1A88A723}"/>
                </a:ext>
              </a:extLst>
            </p:cNvPr>
            <p:cNvSpPr>
              <a:spLocks/>
            </p:cNvSpPr>
            <p:nvPr/>
          </p:nvSpPr>
          <p:spPr bwMode="auto">
            <a:xfrm>
              <a:off x="2995" y="3800"/>
              <a:ext cx="328" cy="54"/>
            </a:xfrm>
            <a:custGeom>
              <a:avLst/>
              <a:gdLst>
                <a:gd name="T0" fmla="*/ 0 w 255"/>
                <a:gd name="T1" fmla="*/ 114 h 42"/>
                <a:gd name="T2" fmla="*/ 0 w 255"/>
                <a:gd name="T3" fmla="*/ 0 h 42"/>
                <a:gd name="T4" fmla="*/ 698 w 255"/>
                <a:gd name="T5" fmla="*/ 0 h 42"/>
                <a:gd name="T6" fmla="*/ 698 w 255"/>
                <a:gd name="T7" fmla="*/ 28 h 42"/>
                <a:gd name="T8" fmla="*/ 0 60000 65536"/>
                <a:gd name="T9" fmla="*/ 0 60000 65536"/>
                <a:gd name="T10" fmla="*/ 0 60000 65536"/>
                <a:gd name="T11" fmla="*/ 0 60000 65536"/>
                <a:gd name="T12" fmla="*/ 0 w 255"/>
                <a:gd name="T13" fmla="*/ 0 h 42"/>
                <a:gd name="T14" fmla="*/ 255 w 255"/>
                <a:gd name="T15" fmla="*/ 42 h 42"/>
              </a:gdLst>
              <a:ahLst/>
              <a:cxnLst>
                <a:cxn ang="T8">
                  <a:pos x="T0" y="T1"/>
                </a:cxn>
                <a:cxn ang="T9">
                  <a:pos x="T2" y="T3"/>
                </a:cxn>
                <a:cxn ang="T10">
                  <a:pos x="T4" y="T5"/>
                </a:cxn>
                <a:cxn ang="T11">
                  <a:pos x="T6" y="T7"/>
                </a:cxn>
              </a:cxnLst>
              <a:rect l="T12" t="T13" r="T14" b="T15"/>
              <a:pathLst>
                <a:path w="255" h="42">
                  <a:moveTo>
                    <a:pt x="0" y="42"/>
                  </a:moveTo>
                  <a:lnTo>
                    <a:pt x="0" y="0"/>
                  </a:lnTo>
                  <a:lnTo>
                    <a:pt x="255" y="0"/>
                  </a:lnTo>
                  <a:lnTo>
                    <a:pt x="255" y="10"/>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71" name="Freeform 175">
              <a:extLst>
                <a:ext uri="{FF2B5EF4-FFF2-40B4-BE49-F238E27FC236}">
                  <a16:creationId xmlns:a16="http://schemas.microsoft.com/office/drawing/2014/main" id="{ED0BF062-4697-4C73-9775-81632838ED97}"/>
                </a:ext>
              </a:extLst>
            </p:cNvPr>
            <p:cNvSpPr>
              <a:spLocks/>
            </p:cNvSpPr>
            <p:nvPr/>
          </p:nvSpPr>
          <p:spPr bwMode="auto">
            <a:xfrm>
              <a:off x="1651" y="3792"/>
              <a:ext cx="254" cy="206"/>
            </a:xfrm>
            <a:custGeom>
              <a:avLst/>
              <a:gdLst>
                <a:gd name="T0" fmla="*/ 0 w 198"/>
                <a:gd name="T1" fmla="*/ 104 h 160"/>
                <a:gd name="T2" fmla="*/ 0 w 198"/>
                <a:gd name="T3" fmla="*/ 0 h 160"/>
                <a:gd name="T4" fmla="*/ 536 w 198"/>
                <a:gd name="T5" fmla="*/ 0 h 160"/>
                <a:gd name="T6" fmla="*/ 536 w 198"/>
                <a:gd name="T7" fmla="*/ 439 h 160"/>
                <a:gd name="T8" fmla="*/ 0 60000 65536"/>
                <a:gd name="T9" fmla="*/ 0 60000 65536"/>
                <a:gd name="T10" fmla="*/ 0 60000 65536"/>
                <a:gd name="T11" fmla="*/ 0 60000 65536"/>
                <a:gd name="T12" fmla="*/ 0 w 198"/>
                <a:gd name="T13" fmla="*/ 0 h 160"/>
                <a:gd name="T14" fmla="*/ 198 w 198"/>
                <a:gd name="T15" fmla="*/ 160 h 160"/>
              </a:gdLst>
              <a:ahLst/>
              <a:cxnLst>
                <a:cxn ang="T8">
                  <a:pos x="T0" y="T1"/>
                </a:cxn>
                <a:cxn ang="T9">
                  <a:pos x="T2" y="T3"/>
                </a:cxn>
                <a:cxn ang="T10">
                  <a:pos x="T4" y="T5"/>
                </a:cxn>
                <a:cxn ang="T11">
                  <a:pos x="T6" y="T7"/>
                </a:cxn>
              </a:cxnLst>
              <a:rect l="T12" t="T13" r="T14" b="T15"/>
              <a:pathLst>
                <a:path w="198" h="160">
                  <a:moveTo>
                    <a:pt x="0" y="38"/>
                  </a:moveTo>
                  <a:lnTo>
                    <a:pt x="0" y="0"/>
                  </a:lnTo>
                  <a:lnTo>
                    <a:pt x="198" y="0"/>
                  </a:lnTo>
                  <a:lnTo>
                    <a:pt x="198" y="160"/>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72" name="Freeform 176">
              <a:extLst>
                <a:ext uri="{FF2B5EF4-FFF2-40B4-BE49-F238E27FC236}">
                  <a16:creationId xmlns:a16="http://schemas.microsoft.com/office/drawing/2014/main" id="{6DAFBFAF-EADE-4700-AF73-676E68797972}"/>
                </a:ext>
              </a:extLst>
            </p:cNvPr>
            <p:cNvSpPr>
              <a:spLocks/>
            </p:cNvSpPr>
            <p:nvPr/>
          </p:nvSpPr>
          <p:spPr bwMode="auto">
            <a:xfrm>
              <a:off x="3978" y="3786"/>
              <a:ext cx="254" cy="212"/>
            </a:xfrm>
            <a:custGeom>
              <a:avLst/>
              <a:gdLst>
                <a:gd name="T0" fmla="*/ 0 w 198"/>
                <a:gd name="T1" fmla="*/ 75 h 165"/>
                <a:gd name="T2" fmla="*/ 0 w 198"/>
                <a:gd name="T3" fmla="*/ 0 h 165"/>
                <a:gd name="T4" fmla="*/ 536 w 198"/>
                <a:gd name="T5" fmla="*/ 0 h 165"/>
                <a:gd name="T6" fmla="*/ 536 w 198"/>
                <a:gd name="T7" fmla="*/ 448 h 165"/>
                <a:gd name="T8" fmla="*/ 0 60000 65536"/>
                <a:gd name="T9" fmla="*/ 0 60000 65536"/>
                <a:gd name="T10" fmla="*/ 0 60000 65536"/>
                <a:gd name="T11" fmla="*/ 0 60000 65536"/>
                <a:gd name="T12" fmla="*/ 0 w 198"/>
                <a:gd name="T13" fmla="*/ 0 h 165"/>
                <a:gd name="T14" fmla="*/ 198 w 198"/>
                <a:gd name="T15" fmla="*/ 165 h 165"/>
              </a:gdLst>
              <a:ahLst/>
              <a:cxnLst>
                <a:cxn ang="T8">
                  <a:pos x="T0" y="T1"/>
                </a:cxn>
                <a:cxn ang="T9">
                  <a:pos x="T2" y="T3"/>
                </a:cxn>
                <a:cxn ang="T10">
                  <a:pos x="T4" y="T5"/>
                </a:cxn>
                <a:cxn ang="T11">
                  <a:pos x="T6" y="T7"/>
                </a:cxn>
              </a:cxnLst>
              <a:rect l="T12" t="T13" r="T14" b="T15"/>
              <a:pathLst>
                <a:path w="198" h="165">
                  <a:moveTo>
                    <a:pt x="0" y="27"/>
                  </a:moveTo>
                  <a:lnTo>
                    <a:pt x="0" y="0"/>
                  </a:lnTo>
                  <a:lnTo>
                    <a:pt x="198" y="0"/>
                  </a:lnTo>
                  <a:lnTo>
                    <a:pt x="198" y="165"/>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73" name="Freeform 177">
              <a:extLst>
                <a:ext uri="{FF2B5EF4-FFF2-40B4-BE49-F238E27FC236}">
                  <a16:creationId xmlns:a16="http://schemas.microsoft.com/office/drawing/2014/main" id="{93EF527F-E771-4C78-9515-EAF62C1CBF36}"/>
                </a:ext>
              </a:extLst>
            </p:cNvPr>
            <p:cNvSpPr>
              <a:spLocks/>
            </p:cNvSpPr>
            <p:nvPr/>
          </p:nvSpPr>
          <p:spPr bwMode="auto">
            <a:xfrm>
              <a:off x="3156" y="3786"/>
              <a:ext cx="494" cy="212"/>
            </a:xfrm>
            <a:custGeom>
              <a:avLst/>
              <a:gdLst>
                <a:gd name="T0" fmla="*/ 0 w 385"/>
                <a:gd name="T1" fmla="*/ 30 h 165"/>
                <a:gd name="T2" fmla="*/ 0 w 385"/>
                <a:gd name="T3" fmla="*/ 0 h 165"/>
                <a:gd name="T4" fmla="*/ 1043 w 385"/>
                <a:gd name="T5" fmla="*/ 0 h 165"/>
                <a:gd name="T6" fmla="*/ 1043 w 385"/>
                <a:gd name="T7" fmla="*/ 448 h 165"/>
                <a:gd name="T8" fmla="*/ 0 60000 65536"/>
                <a:gd name="T9" fmla="*/ 0 60000 65536"/>
                <a:gd name="T10" fmla="*/ 0 60000 65536"/>
                <a:gd name="T11" fmla="*/ 0 60000 65536"/>
                <a:gd name="T12" fmla="*/ 0 w 385"/>
                <a:gd name="T13" fmla="*/ 0 h 165"/>
                <a:gd name="T14" fmla="*/ 385 w 385"/>
                <a:gd name="T15" fmla="*/ 165 h 165"/>
              </a:gdLst>
              <a:ahLst/>
              <a:cxnLst>
                <a:cxn ang="T8">
                  <a:pos x="T0" y="T1"/>
                </a:cxn>
                <a:cxn ang="T9">
                  <a:pos x="T2" y="T3"/>
                </a:cxn>
                <a:cxn ang="T10">
                  <a:pos x="T4" y="T5"/>
                </a:cxn>
                <a:cxn ang="T11">
                  <a:pos x="T6" y="T7"/>
                </a:cxn>
              </a:cxnLst>
              <a:rect l="T12" t="T13" r="T14" b="T15"/>
              <a:pathLst>
                <a:path w="385" h="165">
                  <a:moveTo>
                    <a:pt x="0" y="11"/>
                  </a:moveTo>
                  <a:lnTo>
                    <a:pt x="0" y="0"/>
                  </a:lnTo>
                  <a:lnTo>
                    <a:pt x="385" y="0"/>
                  </a:lnTo>
                  <a:lnTo>
                    <a:pt x="385" y="165"/>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74" name="Rectangle 178">
              <a:extLst>
                <a:ext uri="{FF2B5EF4-FFF2-40B4-BE49-F238E27FC236}">
                  <a16:creationId xmlns:a16="http://schemas.microsoft.com/office/drawing/2014/main" id="{5EC98AE1-54E0-45C9-B506-50EC0BFEAAC1}"/>
                </a:ext>
              </a:extLst>
            </p:cNvPr>
            <p:cNvSpPr>
              <a:spLocks noChangeArrowheads="1"/>
            </p:cNvSpPr>
            <p:nvPr/>
          </p:nvSpPr>
          <p:spPr bwMode="auto">
            <a:xfrm>
              <a:off x="3404" y="3773"/>
              <a:ext cx="698" cy="13"/>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875" name="Rectangle 179">
              <a:extLst>
                <a:ext uri="{FF2B5EF4-FFF2-40B4-BE49-F238E27FC236}">
                  <a16:creationId xmlns:a16="http://schemas.microsoft.com/office/drawing/2014/main" id="{F21D71A0-C7A5-4E72-BCA5-3B03FD32984A}"/>
                </a:ext>
              </a:extLst>
            </p:cNvPr>
            <p:cNvSpPr>
              <a:spLocks noChangeArrowheads="1"/>
            </p:cNvSpPr>
            <p:nvPr/>
          </p:nvSpPr>
          <p:spPr bwMode="auto">
            <a:xfrm>
              <a:off x="4377" y="3773"/>
              <a:ext cx="147" cy="225"/>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876" name="Freeform 180">
              <a:extLst>
                <a:ext uri="{FF2B5EF4-FFF2-40B4-BE49-F238E27FC236}">
                  <a16:creationId xmlns:a16="http://schemas.microsoft.com/office/drawing/2014/main" id="{CEE5EE2A-9384-4234-B602-CA3939305499}"/>
                </a:ext>
              </a:extLst>
            </p:cNvPr>
            <p:cNvSpPr>
              <a:spLocks/>
            </p:cNvSpPr>
            <p:nvPr/>
          </p:nvSpPr>
          <p:spPr bwMode="auto">
            <a:xfrm>
              <a:off x="1185" y="3773"/>
              <a:ext cx="589" cy="40"/>
            </a:xfrm>
            <a:custGeom>
              <a:avLst/>
              <a:gdLst>
                <a:gd name="T0" fmla="*/ 0 w 459"/>
                <a:gd name="T1" fmla="*/ 86 h 31"/>
                <a:gd name="T2" fmla="*/ 0 w 459"/>
                <a:gd name="T3" fmla="*/ 0 h 31"/>
                <a:gd name="T4" fmla="*/ 1245 w 459"/>
                <a:gd name="T5" fmla="*/ 0 h 31"/>
                <a:gd name="T6" fmla="*/ 1245 w 459"/>
                <a:gd name="T7" fmla="*/ 41 h 31"/>
                <a:gd name="T8" fmla="*/ 0 60000 65536"/>
                <a:gd name="T9" fmla="*/ 0 60000 65536"/>
                <a:gd name="T10" fmla="*/ 0 60000 65536"/>
                <a:gd name="T11" fmla="*/ 0 60000 65536"/>
                <a:gd name="T12" fmla="*/ 0 w 459"/>
                <a:gd name="T13" fmla="*/ 0 h 31"/>
                <a:gd name="T14" fmla="*/ 459 w 459"/>
                <a:gd name="T15" fmla="*/ 31 h 31"/>
              </a:gdLst>
              <a:ahLst/>
              <a:cxnLst>
                <a:cxn ang="T8">
                  <a:pos x="T0" y="T1"/>
                </a:cxn>
                <a:cxn ang="T9">
                  <a:pos x="T2" y="T3"/>
                </a:cxn>
                <a:cxn ang="T10">
                  <a:pos x="T4" y="T5"/>
                </a:cxn>
                <a:cxn ang="T11">
                  <a:pos x="T6" y="T7"/>
                </a:cxn>
              </a:cxnLst>
              <a:rect l="T12" t="T13" r="T14" b="T15"/>
              <a:pathLst>
                <a:path w="459" h="31">
                  <a:moveTo>
                    <a:pt x="0" y="31"/>
                  </a:moveTo>
                  <a:lnTo>
                    <a:pt x="0" y="0"/>
                  </a:lnTo>
                  <a:lnTo>
                    <a:pt x="459" y="0"/>
                  </a:lnTo>
                  <a:lnTo>
                    <a:pt x="459" y="15"/>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77" name="Rectangle 181">
              <a:extLst>
                <a:ext uri="{FF2B5EF4-FFF2-40B4-BE49-F238E27FC236}">
                  <a16:creationId xmlns:a16="http://schemas.microsoft.com/office/drawing/2014/main" id="{126779B9-4D0C-4E20-8E21-C195E971806A}"/>
                </a:ext>
              </a:extLst>
            </p:cNvPr>
            <p:cNvSpPr>
              <a:spLocks noChangeArrowheads="1"/>
            </p:cNvSpPr>
            <p:nvPr/>
          </p:nvSpPr>
          <p:spPr bwMode="auto">
            <a:xfrm>
              <a:off x="3753" y="3753"/>
              <a:ext cx="698" cy="2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78878" name="Freeform 182">
              <a:extLst>
                <a:ext uri="{FF2B5EF4-FFF2-40B4-BE49-F238E27FC236}">
                  <a16:creationId xmlns:a16="http://schemas.microsoft.com/office/drawing/2014/main" id="{88EA0558-05FA-4836-A019-6ECB1975BF80}"/>
                </a:ext>
              </a:extLst>
            </p:cNvPr>
            <p:cNvSpPr>
              <a:spLocks/>
            </p:cNvSpPr>
            <p:nvPr/>
          </p:nvSpPr>
          <p:spPr bwMode="auto">
            <a:xfrm>
              <a:off x="2050" y="3704"/>
              <a:ext cx="218" cy="294"/>
            </a:xfrm>
            <a:custGeom>
              <a:avLst/>
              <a:gdLst>
                <a:gd name="T0" fmla="*/ 0 w 170"/>
                <a:gd name="T1" fmla="*/ 621 h 229"/>
                <a:gd name="T2" fmla="*/ 0 w 170"/>
                <a:gd name="T3" fmla="*/ 0 h 229"/>
                <a:gd name="T4" fmla="*/ 460 w 170"/>
                <a:gd name="T5" fmla="*/ 0 h 229"/>
                <a:gd name="T6" fmla="*/ 460 w 170"/>
                <a:gd name="T7" fmla="*/ 261 h 229"/>
                <a:gd name="T8" fmla="*/ 0 60000 65536"/>
                <a:gd name="T9" fmla="*/ 0 60000 65536"/>
                <a:gd name="T10" fmla="*/ 0 60000 65536"/>
                <a:gd name="T11" fmla="*/ 0 60000 65536"/>
                <a:gd name="T12" fmla="*/ 0 w 170"/>
                <a:gd name="T13" fmla="*/ 0 h 229"/>
                <a:gd name="T14" fmla="*/ 170 w 170"/>
                <a:gd name="T15" fmla="*/ 229 h 229"/>
              </a:gdLst>
              <a:ahLst/>
              <a:cxnLst>
                <a:cxn ang="T8">
                  <a:pos x="T0" y="T1"/>
                </a:cxn>
                <a:cxn ang="T9">
                  <a:pos x="T2" y="T3"/>
                </a:cxn>
                <a:cxn ang="T10">
                  <a:pos x="T4" y="T5"/>
                </a:cxn>
                <a:cxn ang="T11">
                  <a:pos x="T6" y="T7"/>
                </a:cxn>
              </a:cxnLst>
              <a:rect l="T12" t="T13" r="T14" b="T15"/>
              <a:pathLst>
                <a:path w="170" h="229">
                  <a:moveTo>
                    <a:pt x="0" y="229"/>
                  </a:moveTo>
                  <a:lnTo>
                    <a:pt x="0" y="0"/>
                  </a:lnTo>
                  <a:lnTo>
                    <a:pt x="170" y="0"/>
                  </a:lnTo>
                  <a:lnTo>
                    <a:pt x="170" y="96"/>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79" name="Freeform 183">
              <a:extLst>
                <a:ext uri="{FF2B5EF4-FFF2-40B4-BE49-F238E27FC236}">
                  <a16:creationId xmlns:a16="http://schemas.microsoft.com/office/drawing/2014/main" id="{01F0E74A-45D5-4449-A7A3-ADD19B9EE837}"/>
                </a:ext>
              </a:extLst>
            </p:cNvPr>
            <p:cNvSpPr>
              <a:spLocks/>
            </p:cNvSpPr>
            <p:nvPr/>
          </p:nvSpPr>
          <p:spPr bwMode="auto">
            <a:xfrm>
              <a:off x="1475" y="3704"/>
              <a:ext cx="684" cy="69"/>
            </a:xfrm>
            <a:custGeom>
              <a:avLst/>
              <a:gdLst>
                <a:gd name="T0" fmla="*/ 0 w 533"/>
                <a:gd name="T1" fmla="*/ 143 h 54"/>
                <a:gd name="T2" fmla="*/ 0 w 533"/>
                <a:gd name="T3" fmla="*/ 0 h 54"/>
                <a:gd name="T4" fmla="*/ 1446 w 533"/>
                <a:gd name="T5" fmla="*/ 0 h 54"/>
                <a:gd name="T6" fmla="*/ 0 60000 65536"/>
                <a:gd name="T7" fmla="*/ 0 60000 65536"/>
                <a:gd name="T8" fmla="*/ 0 60000 65536"/>
                <a:gd name="T9" fmla="*/ 0 w 533"/>
                <a:gd name="T10" fmla="*/ 0 h 54"/>
                <a:gd name="T11" fmla="*/ 533 w 533"/>
                <a:gd name="T12" fmla="*/ 54 h 54"/>
              </a:gdLst>
              <a:ahLst/>
              <a:cxnLst>
                <a:cxn ang="T6">
                  <a:pos x="T0" y="T1"/>
                </a:cxn>
                <a:cxn ang="T7">
                  <a:pos x="T2" y="T3"/>
                </a:cxn>
                <a:cxn ang="T8">
                  <a:pos x="T4" y="T5"/>
                </a:cxn>
              </a:cxnLst>
              <a:rect l="T9" t="T10" r="T11" b="T12"/>
              <a:pathLst>
                <a:path w="533" h="54">
                  <a:moveTo>
                    <a:pt x="0" y="54"/>
                  </a:moveTo>
                  <a:lnTo>
                    <a:pt x="0" y="0"/>
                  </a:lnTo>
                  <a:lnTo>
                    <a:pt x="533" y="0"/>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80" name="Freeform 184">
              <a:extLst>
                <a:ext uri="{FF2B5EF4-FFF2-40B4-BE49-F238E27FC236}">
                  <a16:creationId xmlns:a16="http://schemas.microsoft.com/office/drawing/2014/main" id="{F818309F-3411-43C4-8BAA-849E2674B84F}"/>
                </a:ext>
              </a:extLst>
            </p:cNvPr>
            <p:cNvSpPr>
              <a:spLocks/>
            </p:cNvSpPr>
            <p:nvPr/>
          </p:nvSpPr>
          <p:spPr bwMode="auto">
            <a:xfrm>
              <a:off x="1818" y="3656"/>
              <a:ext cx="668" cy="342"/>
            </a:xfrm>
            <a:custGeom>
              <a:avLst/>
              <a:gdLst>
                <a:gd name="T0" fmla="*/ 0 w 521"/>
                <a:gd name="T1" fmla="*/ 103 h 266"/>
                <a:gd name="T2" fmla="*/ 0 w 521"/>
                <a:gd name="T3" fmla="*/ 0 h 266"/>
                <a:gd name="T4" fmla="*/ 1408 w 521"/>
                <a:gd name="T5" fmla="*/ 0 h 266"/>
                <a:gd name="T6" fmla="*/ 1408 w 521"/>
                <a:gd name="T7" fmla="*/ 728 h 266"/>
                <a:gd name="T8" fmla="*/ 0 60000 65536"/>
                <a:gd name="T9" fmla="*/ 0 60000 65536"/>
                <a:gd name="T10" fmla="*/ 0 60000 65536"/>
                <a:gd name="T11" fmla="*/ 0 60000 65536"/>
                <a:gd name="T12" fmla="*/ 0 w 521"/>
                <a:gd name="T13" fmla="*/ 0 h 266"/>
                <a:gd name="T14" fmla="*/ 521 w 521"/>
                <a:gd name="T15" fmla="*/ 266 h 266"/>
              </a:gdLst>
              <a:ahLst/>
              <a:cxnLst>
                <a:cxn ang="T8">
                  <a:pos x="T0" y="T1"/>
                </a:cxn>
                <a:cxn ang="T9">
                  <a:pos x="T2" y="T3"/>
                </a:cxn>
                <a:cxn ang="T10">
                  <a:pos x="T4" y="T5"/>
                </a:cxn>
                <a:cxn ang="T11">
                  <a:pos x="T6" y="T7"/>
                </a:cxn>
              </a:cxnLst>
              <a:rect l="T12" t="T13" r="T14" b="T15"/>
              <a:pathLst>
                <a:path w="521" h="266">
                  <a:moveTo>
                    <a:pt x="0" y="37"/>
                  </a:moveTo>
                  <a:lnTo>
                    <a:pt x="0" y="0"/>
                  </a:lnTo>
                  <a:lnTo>
                    <a:pt x="521" y="0"/>
                  </a:lnTo>
                  <a:lnTo>
                    <a:pt x="521" y="266"/>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81" name="Freeform 185">
              <a:extLst>
                <a:ext uri="{FF2B5EF4-FFF2-40B4-BE49-F238E27FC236}">
                  <a16:creationId xmlns:a16="http://schemas.microsoft.com/office/drawing/2014/main" id="{65519306-A1E0-4A19-A835-961777718F4E}"/>
                </a:ext>
              </a:extLst>
            </p:cNvPr>
            <p:cNvSpPr>
              <a:spLocks/>
            </p:cNvSpPr>
            <p:nvPr/>
          </p:nvSpPr>
          <p:spPr bwMode="auto">
            <a:xfrm>
              <a:off x="4102" y="3582"/>
              <a:ext cx="567" cy="416"/>
            </a:xfrm>
            <a:custGeom>
              <a:avLst/>
              <a:gdLst>
                <a:gd name="T0" fmla="*/ 0 w 442"/>
                <a:gd name="T1" fmla="*/ 362 h 324"/>
                <a:gd name="T2" fmla="*/ 0 w 442"/>
                <a:gd name="T3" fmla="*/ 0 h 324"/>
                <a:gd name="T4" fmla="*/ 1197 w 442"/>
                <a:gd name="T5" fmla="*/ 0 h 324"/>
                <a:gd name="T6" fmla="*/ 1197 w 442"/>
                <a:gd name="T7" fmla="*/ 881 h 324"/>
                <a:gd name="T8" fmla="*/ 0 60000 65536"/>
                <a:gd name="T9" fmla="*/ 0 60000 65536"/>
                <a:gd name="T10" fmla="*/ 0 60000 65536"/>
                <a:gd name="T11" fmla="*/ 0 60000 65536"/>
                <a:gd name="T12" fmla="*/ 0 w 442"/>
                <a:gd name="T13" fmla="*/ 0 h 324"/>
                <a:gd name="T14" fmla="*/ 442 w 442"/>
                <a:gd name="T15" fmla="*/ 324 h 324"/>
              </a:gdLst>
              <a:ahLst/>
              <a:cxnLst>
                <a:cxn ang="T8">
                  <a:pos x="T0" y="T1"/>
                </a:cxn>
                <a:cxn ang="T9">
                  <a:pos x="T2" y="T3"/>
                </a:cxn>
                <a:cxn ang="T10">
                  <a:pos x="T4" y="T5"/>
                </a:cxn>
                <a:cxn ang="T11">
                  <a:pos x="T6" y="T7"/>
                </a:cxn>
              </a:cxnLst>
              <a:rect l="T12" t="T13" r="T14" b="T15"/>
              <a:pathLst>
                <a:path w="442" h="324">
                  <a:moveTo>
                    <a:pt x="0" y="133"/>
                  </a:moveTo>
                  <a:lnTo>
                    <a:pt x="0" y="0"/>
                  </a:lnTo>
                  <a:lnTo>
                    <a:pt x="442" y="0"/>
                  </a:lnTo>
                  <a:lnTo>
                    <a:pt x="442" y="324"/>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82" name="Freeform 186">
              <a:extLst>
                <a:ext uri="{FF2B5EF4-FFF2-40B4-BE49-F238E27FC236}">
                  <a16:creationId xmlns:a16="http://schemas.microsoft.com/office/drawing/2014/main" id="{8BED766C-1A5B-4D11-961D-082BD3E4C5FC}"/>
                </a:ext>
              </a:extLst>
            </p:cNvPr>
            <p:cNvSpPr>
              <a:spLocks/>
            </p:cNvSpPr>
            <p:nvPr/>
          </p:nvSpPr>
          <p:spPr bwMode="auto">
            <a:xfrm>
              <a:off x="2152" y="3506"/>
              <a:ext cx="480" cy="492"/>
            </a:xfrm>
            <a:custGeom>
              <a:avLst/>
              <a:gdLst>
                <a:gd name="T0" fmla="*/ 0 w 374"/>
                <a:gd name="T1" fmla="*/ 319 h 383"/>
                <a:gd name="T2" fmla="*/ 0 w 374"/>
                <a:gd name="T3" fmla="*/ 0 h 383"/>
                <a:gd name="T4" fmla="*/ 1015 w 374"/>
                <a:gd name="T5" fmla="*/ 0 h 383"/>
                <a:gd name="T6" fmla="*/ 1015 w 374"/>
                <a:gd name="T7" fmla="*/ 1043 h 383"/>
                <a:gd name="T8" fmla="*/ 0 60000 65536"/>
                <a:gd name="T9" fmla="*/ 0 60000 65536"/>
                <a:gd name="T10" fmla="*/ 0 60000 65536"/>
                <a:gd name="T11" fmla="*/ 0 60000 65536"/>
                <a:gd name="T12" fmla="*/ 0 w 374"/>
                <a:gd name="T13" fmla="*/ 0 h 383"/>
                <a:gd name="T14" fmla="*/ 374 w 374"/>
                <a:gd name="T15" fmla="*/ 383 h 383"/>
              </a:gdLst>
              <a:ahLst/>
              <a:cxnLst>
                <a:cxn ang="T8">
                  <a:pos x="T0" y="T1"/>
                </a:cxn>
                <a:cxn ang="T9">
                  <a:pos x="T2" y="T3"/>
                </a:cxn>
                <a:cxn ang="T10">
                  <a:pos x="T4" y="T5"/>
                </a:cxn>
                <a:cxn ang="T11">
                  <a:pos x="T6" y="T7"/>
                </a:cxn>
              </a:cxnLst>
              <a:rect l="T12" t="T13" r="T14" b="T15"/>
              <a:pathLst>
                <a:path w="374" h="383">
                  <a:moveTo>
                    <a:pt x="0" y="117"/>
                  </a:moveTo>
                  <a:lnTo>
                    <a:pt x="0" y="0"/>
                  </a:lnTo>
                  <a:lnTo>
                    <a:pt x="374" y="0"/>
                  </a:lnTo>
                  <a:lnTo>
                    <a:pt x="374" y="383"/>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83" name="Freeform 187">
              <a:extLst>
                <a:ext uri="{FF2B5EF4-FFF2-40B4-BE49-F238E27FC236}">
                  <a16:creationId xmlns:a16="http://schemas.microsoft.com/office/drawing/2014/main" id="{36AF709C-4604-4B51-AEB9-BF411012E57E}"/>
                </a:ext>
              </a:extLst>
            </p:cNvPr>
            <p:cNvSpPr>
              <a:spLocks/>
            </p:cNvSpPr>
            <p:nvPr/>
          </p:nvSpPr>
          <p:spPr bwMode="auto">
            <a:xfrm>
              <a:off x="2392" y="3377"/>
              <a:ext cx="385" cy="621"/>
            </a:xfrm>
            <a:custGeom>
              <a:avLst/>
              <a:gdLst>
                <a:gd name="T0" fmla="*/ 0 w 300"/>
                <a:gd name="T1" fmla="*/ 275 h 484"/>
                <a:gd name="T2" fmla="*/ 0 w 300"/>
                <a:gd name="T3" fmla="*/ 0 h 484"/>
                <a:gd name="T4" fmla="*/ 814 w 300"/>
                <a:gd name="T5" fmla="*/ 0 h 484"/>
                <a:gd name="T6" fmla="*/ 814 w 300"/>
                <a:gd name="T7" fmla="*/ 1313 h 484"/>
                <a:gd name="T8" fmla="*/ 0 60000 65536"/>
                <a:gd name="T9" fmla="*/ 0 60000 65536"/>
                <a:gd name="T10" fmla="*/ 0 60000 65536"/>
                <a:gd name="T11" fmla="*/ 0 60000 65536"/>
                <a:gd name="T12" fmla="*/ 0 w 300"/>
                <a:gd name="T13" fmla="*/ 0 h 484"/>
                <a:gd name="T14" fmla="*/ 300 w 300"/>
                <a:gd name="T15" fmla="*/ 484 h 484"/>
              </a:gdLst>
              <a:ahLst/>
              <a:cxnLst>
                <a:cxn ang="T8">
                  <a:pos x="T0" y="T1"/>
                </a:cxn>
                <a:cxn ang="T9">
                  <a:pos x="T2" y="T3"/>
                </a:cxn>
                <a:cxn ang="T10">
                  <a:pos x="T4" y="T5"/>
                </a:cxn>
                <a:cxn ang="T11">
                  <a:pos x="T6" y="T7"/>
                </a:cxn>
              </a:cxnLst>
              <a:rect l="T12" t="T13" r="T14" b="T15"/>
              <a:pathLst>
                <a:path w="300" h="484">
                  <a:moveTo>
                    <a:pt x="0" y="101"/>
                  </a:moveTo>
                  <a:lnTo>
                    <a:pt x="0" y="0"/>
                  </a:lnTo>
                  <a:lnTo>
                    <a:pt x="300" y="0"/>
                  </a:lnTo>
                  <a:lnTo>
                    <a:pt x="300" y="484"/>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84" name="Freeform 188">
              <a:extLst>
                <a:ext uri="{FF2B5EF4-FFF2-40B4-BE49-F238E27FC236}">
                  <a16:creationId xmlns:a16="http://schemas.microsoft.com/office/drawing/2014/main" id="{62B00844-A4DB-45D9-AF66-F9E533702129}"/>
                </a:ext>
              </a:extLst>
            </p:cNvPr>
            <p:cNvSpPr>
              <a:spLocks/>
            </p:cNvSpPr>
            <p:nvPr/>
          </p:nvSpPr>
          <p:spPr bwMode="auto">
            <a:xfrm>
              <a:off x="4385" y="3315"/>
              <a:ext cx="429" cy="683"/>
            </a:xfrm>
            <a:custGeom>
              <a:avLst/>
              <a:gdLst>
                <a:gd name="T0" fmla="*/ 0 w 334"/>
                <a:gd name="T1" fmla="*/ 565 h 532"/>
                <a:gd name="T2" fmla="*/ 0 w 334"/>
                <a:gd name="T3" fmla="*/ 0 h 532"/>
                <a:gd name="T4" fmla="*/ 909 w 334"/>
                <a:gd name="T5" fmla="*/ 0 h 532"/>
                <a:gd name="T6" fmla="*/ 909 w 334"/>
                <a:gd name="T7" fmla="*/ 1446 h 532"/>
                <a:gd name="T8" fmla="*/ 0 60000 65536"/>
                <a:gd name="T9" fmla="*/ 0 60000 65536"/>
                <a:gd name="T10" fmla="*/ 0 60000 65536"/>
                <a:gd name="T11" fmla="*/ 0 60000 65536"/>
                <a:gd name="T12" fmla="*/ 0 w 334"/>
                <a:gd name="T13" fmla="*/ 0 h 532"/>
                <a:gd name="T14" fmla="*/ 334 w 334"/>
                <a:gd name="T15" fmla="*/ 532 h 532"/>
              </a:gdLst>
              <a:ahLst/>
              <a:cxnLst>
                <a:cxn ang="T8">
                  <a:pos x="T0" y="T1"/>
                </a:cxn>
                <a:cxn ang="T9">
                  <a:pos x="T2" y="T3"/>
                </a:cxn>
                <a:cxn ang="T10">
                  <a:pos x="T4" y="T5"/>
                </a:cxn>
                <a:cxn ang="T11">
                  <a:pos x="T6" y="T7"/>
                </a:cxn>
              </a:cxnLst>
              <a:rect l="T12" t="T13" r="T14" b="T15"/>
              <a:pathLst>
                <a:path w="334" h="532">
                  <a:moveTo>
                    <a:pt x="0" y="208"/>
                  </a:moveTo>
                  <a:lnTo>
                    <a:pt x="0" y="0"/>
                  </a:lnTo>
                  <a:lnTo>
                    <a:pt x="334" y="0"/>
                  </a:lnTo>
                  <a:lnTo>
                    <a:pt x="334" y="532"/>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85" name="Freeform 189">
              <a:extLst>
                <a:ext uri="{FF2B5EF4-FFF2-40B4-BE49-F238E27FC236}">
                  <a16:creationId xmlns:a16="http://schemas.microsoft.com/office/drawing/2014/main" id="{5928401F-5E85-4C78-8F95-6FDB12623B70}"/>
                </a:ext>
              </a:extLst>
            </p:cNvPr>
            <p:cNvSpPr>
              <a:spLocks/>
            </p:cNvSpPr>
            <p:nvPr/>
          </p:nvSpPr>
          <p:spPr bwMode="auto">
            <a:xfrm>
              <a:off x="2581" y="1809"/>
              <a:ext cx="2015" cy="1568"/>
            </a:xfrm>
            <a:custGeom>
              <a:avLst/>
              <a:gdLst>
                <a:gd name="T0" fmla="*/ 4260 w 1570"/>
                <a:gd name="T1" fmla="*/ 3181 h 1222"/>
                <a:gd name="T2" fmla="*/ 4260 w 1570"/>
                <a:gd name="T3" fmla="*/ 0 h 1222"/>
                <a:gd name="T4" fmla="*/ 0 w 1570"/>
                <a:gd name="T5" fmla="*/ 0 h 1222"/>
                <a:gd name="T6" fmla="*/ 0 w 1570"/>
                <a:gd name="T7" fmla="*/ 3313 h 1222"/>
                <a:gd name="T8" fmla="*/ 0 60000 65536"/>
                <a:gd name="T9" fmla="*/ 0 60000 65536"/>
                <a:gd name="T10" fmla="*/ 0 60000 65536"/>
                <a:gd name="T11" fmla="*/ 0 60000 65536"/>
                <a:gd name="T12" fmla="*/ 0 w 1570"/>
                <a:gd name="T13" fmla="*/ 0 h 1222"/>
                <a:gd name="T14" fmla="*/ 1570 w 1570"/>
                <a:gd name="T15" fmla="*/ 1222 h 1222"/>
              </a:gdLst>
              <a:ahLst/>
              <a:cxnLst>
                <a:cxn ang="T8">
                  <a:pos x="T0" y="T1"/>
                </a:cxn>
                <a:cxn ang="T9">
                  <a:pos x="T2" y="T3"/>
                </a:cxn>
                <a:cxn ang="T10">
                  <a:pos x="T4" y="T5"/>
                </a:cxn>
                <a:cxn ang="T11">
                  <a:pos x="T6" y="T7"/>
                </a:cxn>
              </a:cxnLst>
              <a:rect l="T12" t="T13" r="T14" b="T15"/>
              <a:pathLst>
                <a:path w="1570" h="1222">
                  <a:moveTo>
                    <a:pt x="1570" y="1174"/>
                  </a:moveTo>
                  <a:lnTo>
                    <a:pt x="1570" y="0"/>
                  </a:lnTo>
                  <a:lnTo>
                    <a:pt x="0" y="0"/>
                  </a:lnTo>
                  <a:lnTo>
                    <a:pt x="0" y="1222"/>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86" name="Freeform 190">
              <a:extLst>
                <a:ext uri="{FF2B5EF4-FFF2-40B4-BE49-F238E27FC236}">
                  <a16:creationId xmlns:a16="http://schemas.microsoft.com/office/drawing/2014/main" id="{F9074005-B45F-4CDE-A041-FD9A45960EBE}"/>
                </a:ext>
              </a:extLst>
            </p:cNvPr>
            <p:cNvSpPr>
              <a:spLocks/>
            </p:cNvSpPr>
            <p:nvPr/>
          </p:nvSpPr>
          <p:spPr bwMode="auto">
            <a:xfrm>
              <a:off x="3592" y="1338"/>
              <a:ext cx="1368" cy="2660"/>
            </a:xfrm>
            <a:custGeom>
              <a:avLst/>
              <a:gdLst>
                <a:gd name="T0" fmla="*/ 0 w 1066"/>
                <a:gd name="T1" fmla="*/ 994 h 2073"/>
                <a:gd name="T2" fmla="*/ 0 w 1066"/>
                <a:gd name="T3" fmla="*/ 0 h 2073"/>
                <a:gd name="T4" fmla="*/ 2891 w 1066"/>
                <a:gd name="T5" fmla="*/ 0 h 2073"/>
                <a:gd name="T6" fmla="*/ 2891 w 1066"/>
                <a:gd name="T7" fmla="*/ 5619 h 2073"/>
                <a:gd name="T8" fmla="*/ 0 60000 65536"/>
                <a:gd name="T9" fmla="*/ 0 60000 65536"/>
                <a:gd name="T10" fmla="*/ 0 60000 65536"/>
                <a:gd name="T11" fmla="*/ 0 60000 65536"/>
                <a:gd name="T12" fmla="*/ 0 w 1066"/>
                <a:gd name="T13" fmla="*/ 0 h 2073"/>
                <a:gd name="T14" fmla="*/ 1066 w 1066"/>
                <a:gd name="T15" fmla="*/ 2073 h 2073"/>
              </a:gdLst>
              <a:ahLst/>
              <a:cxnLst>
                <a:cxn ang="T8">
                  <a:pos x="T0" y="T1"/>
                </a:cxn>
                <a:cxn ang="T9">
                  <a:pos x="T2" y="T3"/>
                </a:cxn>
                <a:cxn ang="T10">
                  <a:pos x="T4" y="T5"/>
                </a:cxn>
                <a:cxn ang="T11">
                  <a:pos x="T6" y="T7"/>
                </a:cxn>
              </a:cxnLst>
              <a:rect l="T12" t="T13" r="T14" b="T15"/>
              <a:pathLst>
                <a:path w="1066" h="2073">
                  <a:moveTo>
                    <a:pt x="0" y="367"/>
                  </a:moveTo>
                  <a:lnTo>
                    <a:pt x="0" y="0"/>
                  </a:lnTo>
                  <a:lnTo>
                    <a:pt x="1066" y="0"/>
                  </a:lnTo>
                  <a:lnTo>
                    <a:pt x="1066" y="2073"/>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87" name="Line 191">
              <a:extLst>
                <a:ext uri="{FF2B5EF4-FFF2-40B4-BE49-F238E27FC236}">
                  <a16:creationId xmlns:a16="http://schemas.microsoft.com/office/drawing/2014/main" id="{EE70CF89-FEEF-46EB-B5B1-5EEAB2C411D4}"/>
                </a:ext>
              </a:extLst>
            </p:cNvPr>
            <p:cNvSpPr>
              <a:spLocks noChangeShapeType="1"/>
            </p:cNvSpPr>
            <p:nvPr/>
          </p:nvSpPr>
          <p:spPr bwMode="auto">
            <a:xfrm>
              <a:off x="717" y="4008"/>
              <a:ext cx="4288" cy="0"/>
            </a:xfrm>
            <a:prstGeom prst="line">
              <a:avLst/>
            </a:prstGeom>
            <a:noFill/>
            <a:ln w="603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8852" name="Text Box 192">
            <a:extLst>
              <a:ext uri="{FF2B5EF4-FFF2-40B4-BE49-F238E27FC236}">
                <a16:creationId xmlns:a16="http://schemas.microsoft.com/office/drawing/2014/main" id="{C0540F82-1C26-443E-86E2-5FDA3A020424}"/>
              </a:ext>
            </a:extLst>
          </p:cNvPr>
          <p:cNvSpPr txBox="1">
            <a:spLocks noChangeArrowheads="1"/>
          </p:cNvSpPr>
          <p:nvPr/>
        </p:nvSpPr>
        <p:spPr bwMode="auto">
          <a:xfrm>
            <a:off x="744538" y="5318125"/>
            <a:ext cx="1046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t>Outlier</a:t>
            </a:r>
          </a:p>
        </p:txBody>
      </p:sp>
      <p:sp>
        <p:nvSpPr>
          <p:cNvPr id="203969" name="Text Box 193">
            <a:extLst>
              <a:ext uri="{FF2B5EF4-FFF2-40B4-BE49-F238E27FC236}">
                <a16:creationId xmlns:a16="http://schemas.microsoft.com/office/drawing/2014/main" id="{87397B1F-2275-46A0-8A71-12212EDA8BB4}"/>
              </a:ext>
            </a:extLst>
          </p:cNvPr>
          <p:cNvSpPr txBox="1">
            <a:spLocks noChangeArrowheads="1"/>
          </p:cNvSpPr>
          <p:nvPr/>
        </p:nvSpPr>
        <p:spPr bwMode="auto">
          <a:xfrm>
            <a:off x="141288" y="219075"/>
            <a:ext cx="9002712" cy="579438"/>
          </a:xfrm>
          <a:prstGeom prst="rect">
            <a:avLst/>
          </a:prstGeom>
          <a:noFill/>
          <a:ln w="0">
            <a:noFill/>
            <a:miter lim="800000"/>
            <a:headEnd/>
            <a:tailEnd/>
          </a:ln>
          <a:effectLst/>
        </p:spPr>
        <p:txBody>
          <a:bodyPr wrap="none">
            <a:spAutoFit/>
          </a:bodyPr>
          <a:lstStyle/>
          <a:p>
            <a:pPr eaLnBrk="1" hangingPunct="1">
              <a:defRPr/>
            </a:pPr>
            <a:r>
              <a:rPr lang="en-US" sz="3200">
                <a:effectLst>
                  <a:outerShdw blurRad="38100" dist="38100" dir="2700000" algn="tl">
                    <a:srgbClr val="C0C0C0"/>
                  </a:outerShdw>
                </a:effectLst>
              </a:rPr>
              <a:t>One potential use of a dendrogram is to detect outliers</a:t>
            </a:r>
          </a:p>
        </p:txBody>
      </p:sp>
      <p:sp>
        <p:nvSpPr>
          <p:cNvPr id="78854" name="Text Box 194">
            <a:extLst>
              <a:ext uri="{FF2B5EF4-FFF2-40B4-BE49-F238E27FC236}">
                <a16:creationId xmlns:a16="http://schemas.microsoft.com/office/drawing/2014/main" id="{482CBE7C-2E9A-47B5-951A-28B1472ED514}"/>
              </a:ext>
            </a:extLst>
          </p:cNvPr>
          <p:cNvSpPr txBox="1">
            <a:spLocks noChangeArrowheads="1"/>
          </p:cNvSpPr>
          <p:nvPr/>
        </p:nvSpPr>
        <p:spPr bwMode="auto">
          <a:xfrm>
            <a:off x="425450" y="1098550"/>
            <a:ext cx="60817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The single isolated branch is suggestive of a data point that is very different to all others</a:t>
            </a:r>
          </a:p>
        </p:txBody>
      </p:sp>
      <p:sp>
        <p:nvSpPr>
          <p:cNvPr id="78855" name="Line 195">
            <a:extLst>
              <a:ext uri="{FF2B5EF4-FFF2-40B4-BE49-F238E27FC236}">
                <a16:creationId xmlns:a16="http://schemas.microsoft.com/office/drawing/2014/main" id="{31AB7E3C-9BD2-412F-85DF-DC51B1CF1696}"/>
              </a:ext>
            </a:extLst>
          </p:cNvPr>
          <p:cNvSpPr>
            <a:spLocks noChangeShapeType="1"/>
          </p:cNvSpPr>
          <p:nvPr/>
        </p:nvSpPr>
        <p:spPr bwMode="auto">
          <a:xfrm>
            <a:off x="6096000" y="1790700"/>
            <a:ext cx="685800" cy="60960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8856" name="Line 196">
            <a:extLst>
              <a:ext uri="{FF2B5EF4-FFF2-40B4-BE49-F238E27FC236}">
                <a16:creationId xmlns:a16="http://schemas.microsoft.com/office/drawing/2014/main" id="{8F6221BA-6C0B-499E-9BDF-BA76BB451A73}"/>
              </a:ext>
            </a:extLst>
          </p:cNvPr>
          <p:cNvSpPr>
            <a:spLocks noChangeShapeType="1"/>
          </p:cNvSpPr>
          <p:nvPr/>
        </p:nvSpPr>
        <p:spPr bwMode="auto">
          <a:xfrm flipV="1">
            <a:off x="1800225" y="5114925"/>
            <a:ext cx="647700" cy="45720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a:extLst>
              <a:ext uri="{FF2B5EF4-FFF2-40B4-BE49-F238E27FC236}">
                <a16:creationId xmlns:a16="http://schemas.microsoft.com/office/drawing/2014/main" id="{A2224A7C-2952-42E2-9C89-0E4DA024E3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7027"/>
          <a:stretch>
            <a:fillRect/>
          </a:stretch>
        </p:blipFill>
        <p:spPr bwMode="auto">
          <a:xfrm>
            <a:off x="3471863" y="857250"/>
            <a:ext cx="567213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6">
            <a:extLst>
              <a:ext uri="{FF2B5EF4-FFF2-40B4-BE49-F238E27FC236}">
                <a16:creationId xmlns:a16="http://schemas.microsoft.com/office/drawing/2014/main" id="{971CBC1E-06AF-45D8-8B93-D5E4E825B9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7768" t="62006" r="18092" b="12074"/>
          <a:stretch>
            <a:fillRect/>
          </a:stretch>
        </p:blipFill>
        <p:spPr bwMode="auto">
          <a:xfrm>
            <a:off x="0" y="857250"/>
            <a:ext cx="3394075"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ight Triangle 7">
            <a:extLst>
              <a:ext uri="{FF2B5EF4-FFF2-40B4-BE49-F238E27FC236}">
                <a16:creationId xmlns:a16="http://schemas.microsoft.com/office/drawing/2014/main" id="{E6DE7D13-1465-47FD-A489-8BDA861AA34F}"/>
              </a:ext>
            </a:extLst>
          </p:cNvPr>
          <p:cNvSpPr/>
          <p:nvPr/>
        </p:nvSpPr>
        <p:spPr>
          <a:xfrm>
            <a:off x="0" y="1250950"/>
            <a:ext cx="2622550" cy="267811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 name="Right Triangle 8">
            <a:extLst>
              <a:ext uri="{FF2B5EF4-FFF2-40B4-BE49-F238E27FC236}">
                <a16:creationId xmlns:a16="http://schemas.microsoft.com/office/drawing/2014/main" id="{A64AAC85-7CE7-4A1A-A4FC-D35C9916FEF1}"/>
              </a:ext>
            </a:extLst>
          </p:cNvPr>
          <p:cNvSpPr/>
          <p:nvPr/>
        </p:nvSpPr>
        <p:spPr>
          <a:xfrm flipH="1" flipV="1">
            <a:off x="442913" y="857250"/>
            <a:ext cx="3392487" cy="17145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0182" name="TextBox 9">
            <a:extLst>
              <a:ext uri="{FF2B5EF4-FFF2-40B4-BE49-F238E27FC236}">
                <a16:creationId xmlns:a16="http://schemas.microsoft.com/office/drawing/2014/main" id="{2D4805BE-1BD0-4528-BD92-78CF9BF05BCC}"/>
              </a:ext>
            </a:extLst>
          </p:cNvPr>
          <p:cNvSpPr txBox="1">
            <a:spLocks noChangeArrowheads="1"/>
          </p:cNvSpPr>
          <p:nvPr/>
        </p:nvSpPr>
        <p:spPr bwMode="auto">
          <a:xfrm>
            <a:off x="1457325" y="67395"/>
            <a:ext cx="51228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dirty="0"/>
              <a:t>I know Cambodian is in the same subtree as Thailand</a:t>
            </a:r>
          </a:p>
          <a:p>
            <a:pPr>
              <a:spcBef>
                <a:spcPct val="0"/>
              </a:spcBef>
              <a:buFontTx/>
              <a:buNone/>
            </a:pPr>
            <a:r>
              <a:rPr lang="en-US" altLang="en-US" sz="1800" dirty="0"/>
              <a:t>I know several Thai people</a:t>
            </a:r>
          </a:p>
          <a:p>
            <a:pPr>
              <a:spcBef>
                <a:spcPct val="0"/>
              </a:spcBef>
              <a:buFontTx/>
              <a:buNone/>
            </a:pPr>
            <a:r>
              <a:rPr lang="en-US" altLang="en-US" sz="1800" dirty="0"/>
              <a:t>The lady in the middle looks like my Thai friends.</a:t>
            </a:r>
          </a:p>
        </p:txBody>
      </p:sp>
      <p:pic>
        <p:nvPicPr>
          <p:cNvPr id="50183" name="Picture 2" descr="Image result for Cambodian">
            <a:extLst>
              <a:ext uri="{FF2B5EF4-FFF2-40B4-BE49-F238E27FC236}">
                <a16:creationId xmlns:a16="http://schemas.microsoft.com/office/drawing/2014/main" id="{63B5CF0C-C5D2-4CAF-B730-3292A3188C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1382" t="-2" r="17825" b="39551"/>
          <a:stretch>
            <a:fillRect/>
          </a:stretch>
        </p:blipFill>
        <p:spPr bwMode="auto">
          <a:xfrm>
            <a:off x="1344613" y="4514850"/>
            <a:ext cx="1490662"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Picture 4" descr="Image result for iranian woman">
            <a:extLst>
              <a:ext uri="{FF2B5EF4-FFF2-40B4-BE49-F238E27FC236}">
                <a16:creationId xmlns:a16="http://schemas.microsoft.com/office/drawing/2014/main" id="{06B57657-5EE9-479C-8613-CFB3D7169A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855" t="2" r="19429" b="10037"/>
          <a:stretch>
            <a:fillRect/>
          </a:stretch>
        </p:blipFill>
        <p:spPr bwMode="auto">
          <a:xfrm>
            <a:off x="2817813" y="4514850"/>
            <a:ext cx="148907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5" name="Picture 6" descr="Related image">
            <a:extLst>
              <a:ext uri="{FF2B5EF4-FFF2-40B4-BE49-F238E27FC236}">
                <a16:creationId xmlns:a16="http://schemas.microsoft.com/office/drawing/2014/main" id="{450B021C-FD2B-46FA-A5DD-C485D580B5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9788" r="23238" b="15462"/>
          <a:stretch>
            <a:fillRect/>
          </a:stretch>
        </p:blipFill>
        <p:spPr bwMode="auto">
          <a:xfrm>
            <a:off x="0" y="4514850"/>
            <a:ext cx="145732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E9731FF-181B-4BAA-A946-63664143AF9D}"/>
              </a:ext>
            </a:extLst>
          </p:cNvPr>
          <p:cNvSpPr/>
          <p:nvPr/>
        </p:nvSpPr>
        <p:spPr bwMode="auto">
          <a:xfrm rot="2546043">
            <a:off x="7374976" y="4566537"/>
            <a:ext cx="1297265" cy="579075"/>
          </a:xfrm>
          <a:prstGeom prst="rect">
            <a:avLst/>
          </a:prstGeom>
          <a:solidFill>
            <a:srgbClr val="FFFF00">
              <a:alpha val="20000"/>
            </a:srgbClr>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61CC21A9-11D8-4635-95F7-4A7C3510F72C}"/>
              </a:ext>
            </a:extLst>
          </p:cNvPr>
          <p:cNvSpPr/>
          <p:nvPr/>
        </p:nvSpPr>
        <p:spPr bwMode="auto">
          <a:xfrm rot="2546043">
            <a:off x="-35727" y="1644890"/>
            <a:ext cx="4048948" cy="1465969"/>
          </a:xfrm>
          <a:prstGeom prst="rect">
            <a:avLst/>
          </a:prstGeom>
          <a:solidFill>
            <a:srgbClr val="FFFF00">
              <a:alpha val="20000"/>
            </a:srgbClr>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37172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1026">
            <a:extLst>
              <a:ext uri="{FF2B5EF4-FFF2-40B4-BE49-F238E27FC236}">
                <a16:creationId xmlns:a16="http://schemas.microsoft.com/office/drawing/2014/main" id="{80465A54-41CA-4027-8135-B11B203830EC}"/>
              </a:ext>
            </a:extLst>
          </p:cNvPr>
          <p:cNvSpPr>
            <a:spLocks noGrp="1" noChangeArrowheads="1"/>
          </p:cNvSpPr>
          <p:nvPr>
            <p:ph type="title"/>
          </p:nvPr>
        </p:nvSpPr>
        <p:spPr>
          <a:xfrm>
            <a:off x="76200" y="0"/>
            <a:ext cx="8915400" cy="1143000"/>
          </a:xfrm>
        </p:spPr>
        <p:txBody>
          <a:bodyPr/>
          <a:lstStyle/>
          <a:p>
            <a:pPr eaLnBrk="1" hangingPunct="1"/>
            <a:r>
              <a:rPr lang="en-US" altLang="en-US" sz="4800"/>
              <a:t>(How-to) Hierarchical Clustering</a:t>
            </a:r>
          </a:p>
        </p:txBody>
      </p:sp>
      <p:grpSp>
        <p:nvGrpSpPr>
          <p:cNvPr id="79875" name="Group 1027">
            <a:extLst>
              <a:ext uri="{FF2B5EF4-FFF2-40B4-BE49-F238E27FC236}">
                <a16:creationId xmlns:a16="http://schemas.microsoft.com/office/drawing/2014/main" id="{731F240C-1E27-4617-933A-092371D9E25A}"/>
              </a:ext>
            </a:extLst>
          </p:cNvPr>
          <p:cNvGrpSpPr>
            <a:grpSpLocks/>
          </p:cNvGrpSpPr>
          <p:nvPr/>
        </p:nvGrpSpPr>
        <p:grpSpPr bwMode="auto">
          <a:xfrm>
            <a:off x="565150" y="4041775"/>
            <a:ext cx="3587750" cy="2549525"/>
            <a:chOff x="98" y="300"/>
            <a:chExt cx="3214" cy="2284"/>
          </a:xfrm>
        </p:grpSpPr>
        <p:pic>
          <p:nvPicPr>
            <p:cNvPr id="79878" name="Picture 1028" descr="Edna Krabappel">
              <a:extLst>
                <a:ext uri="{FF2B5EF4-FFF2-40B4-BE49-F238E27FC236}">
                  <a16:creationId xmlns:a16="http://schemas.microsoft.com/office/drawing/2014/main" id="{2F770495-DB91-40DA-9CCA-EB00D5EF8D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 y="1440"/>
              <a:ext cx="504" cy="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9" name="Picture 1029">
              <a:extLst>
                <a:ext uri="{FF2B5EF4-FFF2-40B4-BE49-F238E27FC236}">
                  <a16:creationId xmlns:a16="http://schemas.microsoft.com/office/drawing/2014/main" id="{67422585-9F94-467D-8D45-61D049E660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 y="1824"/>
              <a:ext cx="308" cy="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0" name="Picture 1030">
              <a:extLst>
                <a:ext uri="{FF2B5EF4-FFF2-40B4-BE49-F238E27FC236}">
                  <a16:creationId xmlns:a16="http://schemas.microsoft.com/office/drawing/2014/main" id="{8B57A055-0932-4651-BC52-0CA1AFB8C2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 y="1278"/>
              <a:ext cx="424" cy="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9881" name="Group 1031">
              <a:extLst>
                <a:ext uri="{FF2B5EF4-FFF2-40B4-BE49-F238E27FC236}">
                  <a16:creationId xmlns:a16="http://schemas.microsoft.com/office/drawing/2014/main" id="{7983AA35-7A1B-48C1-BC60-6D31B6BBF6D8}"/>
                </a:ext>
              </a:extLst>
            </p:cNvPr>
            <p:cNvGrpSpPr>
              <a:grpSpLocks/>
            </p:cNvGrpSpPr>
            <p:nvPr/>
          </p:nvGrpSpPr>
          <p:grpSpPr bwMode="auto">
            <a:xfrm>
              <a:off x="1865" y="1505"/>
              <a:ext cx="1447" cy="1031"/>
              <a:chOff x="252" y="2364"/>
              <a:chExt cx="2258" cy="1608"/>
            </a:xfrm>
          </p:grpSpPr>
          <p:pic>
            <p:nvPicPr>
              <p:cNvPr id="79896" name="Picture 1032">
                <a:extLst>
                  <a:ext uri="{FF2B5EF4-FFF2-40B4-BE49-F238E27FC236}">
                    <a16:creationId xmlns:a16="http://schemas.microsoft.com/office/drawing/2014/main" id="{B1020F09-9187-4A90-B8C5-B0A7C3AC6B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97" name="Picture 1033">
                <a:extLst>
                  <a:ext uri="{FF2B5EF4-FFF2-40B4-BE49-F238E27FC236}">
                    <a16:creationId xmlns:a16="http://schemas.microsoft.com/office/drawing/2014/main" id="{435C1D1D-8492-452D-A227-51AD6CDA5A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9882" name="Line 1034">
              <a:extLst>
                <a:ext uri="{FF2B5EF4-FFF2-40B4-BE49-F238E27FC236}">
                  <a16:creationId xmlns:a16="http://schemas.microsoft.com/office/drawing/2014/main" id="{FF924F21-DC43-42A4-A2D5-0E169B4A6C9B}"/>
                </a:ext>
              </a:extLst>
            </p:cNvPr>
            <p:cNvSpPr>
              <a:spLocks noChangeShapeType="1"/>
            </p:cNvSpPr>
            <p:nvPr/>
          </p:nvSpPr>
          <p:spPr bwMode="auto">
            <a:xfrm flipH="1" flipV="1">
              <a:off x="255" y="444"/>
              <a:ext cx="0" cy="90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79883" name="Line 1035">
              <a:extLst>
                <a:ext uri="{FF2B5EF4-FFF2-40B4-BE49-F238E27FC236}">
                  <a16:creationId xmlns:a16="http://schemas.microsoft.com/office/drawing/2014/main" id="{03D6C08E-921B-4150-B7EA-B93A576AAF46}"/>
                </a:ext>
              </a:extLst>
            </p:cNvPr>
            <p:cNvSpPr>
              <a:spLocks noChangeShapeType="1"/>
            </p:cNvSpPr>
            <p:nvPr/>
          </p:nvSpPr>
          <p:spPr bwMode="auto">
            <a:xfrm flipH="1" flipV="1">
              <a:off x="2919" y="1167"/>
              <a:ext cx="0" cy="185"/>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79884" name="Line 1036">
              <a:extLst>
                <a:ext uri="{FF2B5EF4-FFF2-40B4-BE49-F238E27FC236}">
                  <a16:creationId xmlns:a16="http://schemas.microsoft.com/office/drawing/2014/main" id="{551FDA40-85CE-49BE-A87E-325F3995B609}"/>
                </a:ext>
              </a:extLst>
            </p:cNvPr>
            <p:cNvSpPr>
              <a:spLocks noChangeShapeType="1"/>
            </p:cNvSpPr>
            <p:nvPr/>
          </p:nvSpPr>
          <p:spPr bwMode="auto">
            <a:xfrm flipH="1" flipV="1">
              <a:off x="2227" y="1167"/>
              <a:ext cx="0" cy="185"/>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79885" name="Line 1037">
              <a:extLst>
                <a:ext uri="{FF2B5EF4-FFF2-40B4-BE49-F238E27FC236}">
                  <a16:creationId xmlns:a16="http://schemas.microsoft.com/office/drawing/2014/main" id="{F9D99282-C55E-4CD3-A0E3-46D50ACBD88F}"/>
                </a:ext>
              </a:extLst>
            </p:cNvPr>
            <p:cNvSpPr>
              <a:spLocks noChangeShapeType="1"/>
            </p:cNvSpPr>
            <p:nvPr/>
          </p:nvSpPr>
          <p:spPr bwMode="auto">
            <a:xfrm flipH="1">
              <a:off x="2221" y="1167"/>
              <a:ext cx="70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86" name="Line 1038">
              <a:extLst>
                <a:ext uri="{FF2B5EF4-FFF2-40B4-BE49-F238E27FC236}">
                  <a16:creationId xmlns:a16="http://schemas.microsoft.com/office/drawing/2014/main" id="{885B481C-CCD6-4015-B959-43073CAA2485}"/>
                </a:ext>
              </a:extLst>
            </p:cNvPr>
            <p:cNvSpPr>
              <a:spLocks noChangeShapeType="1"/>
            </p:cNvSpPr>
            <p:nvPr/>
          </p:nvSpPr>
          <p:spPr bwMode="auto">
            <a:xfrm flipH="1">
              <a:off x="1193" y="710"/>
              <a:ext cx="138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87" name="Line 1039">
              <a:extLst>
                <a:ext uri="{FF2B5EF4-FFF2-40B4-BE49-F238E27FC236}">
                  <a16:creationId xmlns:a16="http://schemas.microsoft.com/office/drawing/2014/main" id="{801E9C56-1C38-43F8-93A7-9C9F1A2C133B}"/>
                </a:ext>
              </a:extLst>
            </p:cNvPr>
            <p:cNvSpPr>
              <a:spLocks noChangeShapeType="1"/>
            </p:cNvSpPr>
            <p:nvPr/>
          </p:nvSpPr>
          <p:spPr bwMode="auto">
            <a:xfrm rot="5400000" flipH="1">
              <a:off x="2343" y="943"/>
              <a:ext cx="457"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88" name="Line 1040">
              <a:extLst>
                <a:ext uri="{FF2B5EF4-FFF2-40B4-BE49-F238E27FC236}">
                  <a16:creationId xmlns:a16="http://schemas.microsoft.com/office/drawing/2014/main" id="{9598E095-097F-4839-8EB2-4E2D370974D4}"/>
                </a:ext>
              </a:extLst>
            </p:cNvPr>
            <p:cNvSpPr>
              <a:spLocks noChangeShapeType="1"/>
            </p:cNvSpPr>
            <p:nvPr/>
          </p:nvSpPr>
          <p:spPr bwMode="auto">
            <a:xfrm rot="5400000" flipH="1">
              <a:off x="1712" y="574"/>
              <a:ext cx="26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9889" name="Group 1041">
              <a:extLst>
                <a:ext uri="{FF2B5EF4-FFF2-40B4-BE49-F238E27FC236}">
                  <a16:creationId xmlns:a16="http://schemas.microsoft.com/office/drawing/2014/main" id="{3F36B125-ACDF-49B3-BB6A-CBBF1B2BB786}"/>
                </a:ext>
              </a:extLst>
            </p:cNvPr>
            <p:cNvGrpSpPr>
              <a:grpSpLocks/>
            </p:cNvGrpSpPr>
            <p:nvPr/>
          </p:nvGrpSpPr>
          <p:grpSpPr bwMode="auto">
            <a:xfrm>
              <a:off x="859" y="969"/>
              <a:ext cx="703" cy="377"/>
              <a:chOff x="2112" y="2976"/>
              <a:chExt cx="703" cy="377"/>
            </a:xfrm>
          </p:grpSpPr>
          <p:sp>
            <p:nvSpPr>
              <p:cNvPr id="79893" name="Line 1042">
                <a:extLst>
                  <a:ext uri="{FF2B5EF4-FFF2-40B4-BE49-F238E27FC236}">
                    <a16:creationId xmlns:a16="http://schemas.microsoft.com/office/drawing/2014/main" id="{DACF295A-666B-4AD3-86D7-F9F1BA677735}"/>
                  </a:ext>
                </a:extLst>
              </p:cNvPr>
              <p:cNvSpPr>
                <a:spLocks noChangeShapeType="1"/>
              </p:cNvSpPr>
              <p:nvPr/>
            </p:nvSpPr>
            <p:spPr bwMode="auto">
              <a:xfrm flipH="1" flipV="1">
                <a:off x="2810"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79894" name="Line 1043">
                <a:extLst>
                  <a:ext uri="{FF2B5EF4-FFF2-40B4-BE49-F238E27FC236}">
                    <a16:creationId xmlns:a16="http://schemas.microsoft.com/office/drawing/2014/main" id="{C84035FA-FC95-466A-A905-B9946929320C}"/>
                  </a:ext>
                </a:extLst>
              </p:cNvPr>
              <p:cNvSpPr>
                <a:spLocks noChangeShapeType="1"/>
              </p:cNvSpPr>
              <p:nvPr/>
            </p:nvSpPr>
            <p:spPr bwMode="auto">
              <a:xfrm flipH="1" flipV="1">
                <a:off x="2118"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79895" name="Line 1044">
                <a:extLst>
                  <a:ext uri="{FF2B5EF4-FFF2-40B4-BE49-F238E27FC236}">
                    <a16:creationId xmlns:a16="http://schemas.microsoft.com/office/drawing/2014/main" id="{684B4007-2651-4BA2-93A1-722F06F2DAAA}"/>
                  </a:ext>
                </a:extLst>
              </p:cNvPr>
              <p:cNvSpPr>
                <a:spLocks noChangeShapeType="1"/>
              </p:cNvSpPr>
              <p:nvPr/>
            </p:nvSpPr>
            <p:spPr bwMode="auto">
              <a:xfrm flipH="1">
                <a:off x="2112" y="2976"/>
                <a:ext cx="70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9890" name="Line 1045">
              <a:extLst>
                <a:ext uri="{FF2B5EF4-FFF2-40B4-BE49-F238E27FC236}">
                  <a16:creationId xmlns:a16="http://schemas.microsoft.com/office/drawing/2014/main" id="{E2BD34F9-F41A-47FA-97AE-B9E66A5B5FFA}"/>
                </a:ext>
              </a:extLst>
            </p:cNvPr>
            <p:cNvSpPr>
              <a:spLocks noChangeShapeType="1"/>
            </p:cNvSpPr>
            <p:nvPr/>
          </p:nvSpPr>
          <p:spPr bwMode="auto">
            <a:xfrm rot="5400000" flipH="1">
              <a:off x="1065" y="844"/>
              <a:ext cx="25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91" name="Line 1046">
              <a:extLst>
                <a:ext uri="{FF2B5EF4-FFF2-40B4-BE49-F238E27FC236}">
                  <a16:creationId xmlns:a16="http://schemas.microsoft.com/office/drawing/2014/main" id="{3C82F711-FF44-43AF-9840-F2C0A3E854EA}"/>
                </a:ext>
              </a:extLst>
            </p:cNvPr>
            <p:cNvSpPr>
              <a:spLocks noChangeShapeType="1"/>
            </p:cNvSpPr>
            <p:nvPr/>
          </p:nvSpPr>
          <p:spPr bwMode="auto">
            <a:xfrm flipH="1">
              <a:off x="253" y="446"/>
              <a:ext cx="1582"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92" name="Line 1047">
              <a:extLst>
                <a:ext uri="{FF2B5EF4-FFF2-40B4-BE49-F238E27FC236}">
                  <a16:creationId xmlns:a16="http://schemas.microsoft.com/office/drawing/2014/main" id="{F48778BF-05D6-4C59-8E34-28BC1847AEE0}"/>
                </a:ext>
              </a:extLst>
            </p:cNvPr>
            <p:cNvSpPr>
              <a:spLocks noChangeShapeType="1"/>
            </p:cNvSpPr>
            <p:nvPr/>
          </p:nvSpPr>
          <p:spPr bwMode="auto">
            <a:xfrm rot="5400000" flipH="1">
              <a:off x="989" y="370"/>
              <a:ext cx="139"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9876" name="Text Box 1048">
            <a:extLst>
              <a:ext uri="{FF2B5EF4-FFF2-40B4-BE49-F238E27FC236}">
                <a16:creationId xmlns:a16="http://schemas.microsoft.com/office/drawing/2014/main" id="{D557ADC3-7507-4707-88CE-B22A2D95E0D2}"/>
              </a:ext>
            </a:extLst>
          </p:cNvPr>
          <p:cNvSpPr txBox="1">
            <a:spLocks noChangeArrowheads="1"/>
          </p:cNvSpPr>
          <p:nvPr/>
        </p:nvSpPr>
        <p:spPr bwMode="auto">
          <a:xfrm>
            <a:off x="201613" y="1303338"/>
            <a:ext cx="3851275" cy="283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latin typeface="Times" panose="02020603050405020304" pitchFamily="18" charset="0"/>
              </a:rPr>
              <a:t>The number of dendrograms with </a:t>
            </a:r>
            <a:r>
              <a:rPr lang="en-US" altLang="en-US" sz="1800" i="1">
                <a:latin typeface="Times" panose="02020603050405020304" pitchFamily="18" charset="0"/>
              </a:rPr>
              <a:t>n</a:t>
            </a:r>
            <a:r>
              <a:rPr lang="en-US" altLang="en-US" sz="1800">
                <a:latin typeface="Times" panose="02020603050405020304" pitchFamily="18" charset="0"/>
              </a:rPr>
              <a:t> leafs  = (2</a:t>
            </a:r>
            <a:r>
              <a:rPr lang="en-US" altLang="en-US" sz="1800" i="1">
                <a:latin typeface="Times" panose="02020603050405020304" pitchFamily="18" charset="0"/>
              </a:rPr>
              <a:t>n</a:t>
            </a:r>
            <a:r>
              <a:rPr lang="en-US" altLang="en-US" sz="1800">
                <a:latin typeface="Times" panose="02020603050405020304" pitchFamily="18" charset="0"/>
              </a:rPr>
              <a:t> -3)!/[(2</a:t>
            </a:r>
            <a:r>
              <a:rPr lang="en-US" altLang="en-US" sz="1800" baseline="30000">
                <a:latin typeface="Times" panose="02020603050405020304" pitchFamily="18" charset="0"/>
              </a:rPr>
              <a:t>(</a:t>
            </a:r>
            <a:r>
              <a:rPr lang="en-US" altLang="en-US" sz="1800" i="1" baseline="30000">
                <a:latin typeface="Times" panose="02020603050405020304" pitchFamily="18" charset="0"/>
              </a:rPr>
              <a:t>n </a:t>
            </a:r>
            <a:r>
              <a:rPr lang="en-US" altLang="en-US" sz="1800" baseline="30000">
                <a:latin typeface="Times" panose="02020603050405020304" pitchFamily="18" charset="0"/>
              </a:rPr>
              <a:t>-2)</a:t>
            </a:r>
            <a:r>
              <a:rPr lang="en-US" altLang="en-US" sz="1800">
                <a:latin typeface="Times" panose="02020603050405020304" pitchFamily="18" charset="0"/>
              </a:rPr>
              <a:t>) (</a:t>
            </a:r>
            <a:r>
              <a:rPr lang="en-US" altLang="en-US" sz="1800" i="1">
                <a:latin typeface="Times" panose="02020603050405020304" pitchFamily="18" charset="0"/>
              </a:rPr>
              <a:t>n </a:t>
            </a:r>
            <a:r>
              <a:rPr lang="en-US" altLang="en-US" sz="1800">
                <a:latin typeface="Times" panose="02020603050405020304" pitchFamily="18" charset="0"/>
              </a:rPr>
              <a:t>-2)!]</a:t>
            </a:r>
          </a:p>
          <a:p>
            <a:pPr>
              <a:spcBef>
                <a:spcPct val="0"/>
              </a:spcBef>
              <a:buFontTx/>
              <a:buNone/>
            </a:pPr>
            <a:endParaRPr lang="en-US" altLang="en-US" sz="1800">
              <a:latin typeface="Times" panose="02020603050405020304" pitchFamily="18" charset="0"/>
            </a:endParaRPr>
          </a:p>
          <a:p>
            <a:pPr>
              <a:spcBef>
                <a:spcPct val="0"/>
              </a:spcBef>
              <a:buFontTx/>
              <a:buNone/>
            </a:pPr>
            <a:r>
              <a:rPr lang="en-US" altLang="en-US" sz="1400">
                <a:latin typeface="Times" panose="02020603050405020304" pitchFamily="18" charset="0"/>
              </a:rPr>
              <a:t>Number 	Number of Possible</a:t>
            </a:r>
          </a:p>
          <a:p>
            <a:pPr>
              <a:spcBef>
                <a:spcPct val="0"/>
              </a:spcBef>
              <a:buFontTx/>
              <a:buNone/>
            </a:pPr>
            <a:r>
              <a:rPr lang="en-US" altLang="en-US" sz="1400">
                <a:latin typeface="Times" panose="02020603050405020304" pitchFamily="18" charset="0"/>
              </a:rPr>
              <a:t>of Leafs	Dendrograms </a:t>
            </a:r>
          </a:p>
          <a:p>
            <a:pPr>
              <a:spcBef>
                <a:spcPct val="0"/>
              </a:spcBef>
              <a:buFontTx/>
              <a:buNone/>
            </a:pPr>
            <a:r>
              <a:rPr lang="en-US" altLang="en-US" sz="1400">
                <a:latin typeface="Times" panose="02020603050405020304" pitchFamily="18" charset="0"/>
              </a:rPr>
              <a:t>2		1</a:t>
            </a:r>
          </a:p>
          <a:p>
            <a:pPr>
              <a:spcBef>
                <a:spcPct val="0"/>
              </a:spcBef>
              <a:buFontTx/>
              <a:buNone/>
            </a:pPr>
            <a:r>
              <a:rPr lang="en-US" altLang="en-US" sz="1400">
                <a:latin typeface="Times" panose="02020603050405020304" pitchFamily="18" charset="0"/>
              </a:rPr>
              <a:t>3		3</a:t>
            </a:r>
          </a:p>
          <a:p>
            <a:pPr>
              <a:spcBef>
                <a:spcPct val="0"/>
              </a:spcBef>
              <a:buFontTx/>
              <a:buNone/>
            </a:pPr>
            <a:r>
              <a:rPr lang="en-US" altLang="en-US" sz="1400">
                <a:latin typeface="Times" panose="02020603050405020304" pitchFamily="18" charset="0"/>
              </a:rPr>
              <a:t>4		15</a:t>
            </a:r>
          </a:p>
          <a:p>
            <a:pPr>
              <a:spcBef>
                <a:spcPct val="0"/>
              </a:spcBef>
              <a:buFontTx/>
              <a:buNone/>
            </a:pPr>
            <a:r>
              <a:rPr lang="en-US" altLang="en-US" sz="1400">
                <a:latin typeface="Times" panose="02020603050405020304" pitchFamily="18" charset="0"/>
              </a:rPr>
              <a:t>5		105</a:t>
            </a:r>
          </a:p>
          <a:p>
            <a:pPr>
              <a:spcBef>
                <a:spcPct val="0"/>
              </a:spcBef>
              <a:buFontTx/>
              <a:buNone/>
            </a:pPr>
            <a:r>
              <a:rPr lang="en-US" altLang="en-US" sz="1400">
                <a:latin typeface="Times" panose="02020603050405020304" pitchFamily="18" charset="0"/>
              </a:rPr>
              <a:t>...		…</a:t>
            </a:r>
          </a:p>
          <a:p>
            <a:pPr>
              <a:spcBef>
                <a:spcPct val="0"/>
              </a:spcBef>
              <a:buFontTx/>
              <a:buAutoNum type="arabicPlain" startAt="10"/>
            </a:pPr>
            <a:r>
              <a:rPr lang="en-US" altLang="en-US" sz="1400">
                <a:latin typeface="Times" panose="02020603050405020304" pitchFamily="18" charset="0"/>
              </a:rPr>
              <a:t> 	34,459,425</a:t>
            </a:r>
          </a:p>
          <a:p>
            <a:pPr>
              <a:spcBef>
                <a:spcPct val="0"/>
              </a:spcBef>
              <a:buFontTx/>
              <a:buNone/>
            </a:pPr>
            <a:endParaRPr lang="en-US" altLang="en-US" sz="1400">
              <a:latin typeface="Times" panose="02020603050405020304" pitchFamily="18" charset="0"/>
            </a:endParaRPr>
          </a:p>
        </p:txBody>
      </p:sp>
      <p:sp>
        <p:nvSpPr>
          <p:cNvPr id="79877" name="Text Box 1049">
            <a:extLst>
              <a:ext uri="{FF2B5EF4-FFF2-40B4-BE49-F238E27FC236}">
                <a16:creationId xmlns:a16="http://schemas.microsoft.com/office/drawing/2014/main" id="{D43BD824-7367-428C-B70E-2F710014E323}"/>
              </a:ext>
            </a:extLst>
          </p:cNvPr>
          <p:cNvSpPr txBox="1">
            <a:spLocks noChangeArrowheads="1"/>
          </p:cNvSpPr>
          <p:nvPr/>
        </p:nvSpPr>
        <p:spPr bwMode="auto">
          <a:xfrm>
            <a:off x="4422775" y="1289050"/>
            <a:ext cx="4241800"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Since we cannot test all possible trees we will have to heuristic search of all possible trees. We could do this..</a:t>
            </a:r>
          </a:p>
          <a:p>
            <a:pPr eaLnBrk="1" hangingPunct="1">
              <a:spcBef>
                <a:spcPct val="0"/>
              </a:spcBef>
              <a:buFontTx/>
              <a:buNone/>
            </a:pPr>
            <a:endParaRPr lang="en-US" altLang="en-US" sz="2000"/>
          </a:p>
          <a:p>
            <a:pPr eaLnBrk="1" hangingPunct="1">
              <a:spcBef>
                <a:spcPct val="0"/>
              </a:spcBef>
              <a:buFontTx/>
              <a:buNone/>
            </a:pPr>
            <a:r>
              <a:rPr lang="en-US" altLang="en-US" sz="2000" b="1"/>
              <a:t>Bottom-Up (</a:t>
            </a:r>
            <a:r>
              <a:rPr lang="en-US" altLang="zh-CN" sz="2000" b="1">
                <a:ea typeface="SimSun" panose="02010600030101010101" pitchFamily="2" charset="-122"/>
              </a:rPr>
              <a:t>agglomerative</a:t>
            </a:r>
            <a:r>
              <a:rPr lang="en-US" altLang="en-US" sz="2000" b="1"/>
              <a:t>):</a:t>
            </a:r>
            <a:r>
              <a:rPr lang="en-US" altLang="en-US" sz="2000"/>
              <a:t> Starting with each item in its own cluster, find the best pair to merge into a new cluster. Repeat until all clusters are fused together. </a:t>
            </a:r>
          </a:p>
          <a:p>
            <a:pPr eaLnBrk="1" hangingPunct="1">
              <a:spcBef>
                <a:spcPct val="0"/>
              </a:spcBef>
              <a:buFontTx/>
              <a:buNone/>
            </a:pPr>
            <a:endParaRPr lang="en-US" altLang="en-US" sz="2000" b="1"/>
          </a:p>
          <a:p>
            <a:pPr eaLnBrk="1" hangingPunct="1">
              <a:spcBef>
                <a:spcPct val="0"/>
              </a:spcBef>
              <a:buFontTx/>
              <a:buNone/>
            </a:pPr>
            <a:r>
              <a:rPr lang="en-US" altLang="en-US" sz="2000" b="1"/>
              <a:t>Top-Down (</a:t>
            </a:r>
            <a:r>
              <a:rPr lang="en-US" altLang="zh-CN" sz="2000" b="1">
                <a:ea typeface="SimSun" panose="02010600030101010101" pitchFamily="2" charset="-122"/>
              </a:rPr>
              <a:t>divisive</a:t>
            </a:r>
            <a:r>
              <a:rPr lang="en-US" altLang="en-US" sz="2000" b="1"/>
              <a:t>):</a:t>
            </a:r>
            <a:r>
              <a:rPr lang="en-US" altLang="en-US" sz="2000"/>
              <a:t> Starting with all the data in a single cluster, consider every possible way to divide the cluster into two. Choose the best division and recursively operate on both sides.</a:t>
            </a:r>
          </a:p>
          <a:p>
            <a:pPr eaLnBrk="1" hangingPunct="1">
              <a:spcBef>
                <a:spcPct val="0"/>
              </a:spcBef>
              <a:buFontTx/>
              <a:buNone/>
            </a:pPr>
            <a:endParaRPr lang="en-US" altLang="en-US" sz="2000"/>
          </a:p>
          <a:p>
            <a:pPr eaLnBrk="1" hangingPunct="1">
              <a:spcBef>
                <a:spcPct val="0"/>
              </a:spcBef>
              <a:buFontTx/>
              <a:buNone/>
            </a:pPr>
            <a:endParaRPr lang="en-US" altLang="en-US" sz="20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0898" name="Picture 1026">
            <a:extLst>
              <a:ext uri="{FF2B5EF4-FFF2-40B4-BE49-F238E27FC236}">
                <a16:creationId xmlns:a16="http://schemas.microsoft.com/office/drawing/2014/main" id="{1EBAB00E-01EA-4510-B012-4899933B81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5791200"/>
            <a:ext cx="409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899" name="Picture 1027">
            <a:extLst>
              <a:ext uri="{FF2B5EF4-FFF2-40B4-BE49-F238E27FC236}">
                <a16:creationId xmlns:a16="http://schemas.microsoft.com/office/drawing/2014/main" id="{5EA8D667-D838-4D88-ABA0-DE0C548B8D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5791200"/>
            <a:ext cx="46672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0900" name="Group 1028">
            <a:extLst>
              <a:ext uri="{FF2B5EF4-FFF2-40B4-BE49-F238E27FC236}">
                <a16:creationId xmlns:a16="http://schemas.microsoft.com/office/drawing/2014/main" id="{C80AD7FA-0872-4354-9B8A-5988F57C5EEF}"/>
              </a:ext>
            </a:extLst>
          </p:cNvPr>
          <p:cNvGrpSpPr>
            <a:grpSpLocks/>
          </p:cNvGrpSpPr>
          <p:nvPr/>
        </p:nvGrpSpPr>
        <p:grpSpPr bwMode="auto">
          <a:xfrm>
            <a:off x="4343400" y="1979613"/>
            <a:ext cx="4343400" cy="4754562"/>
            <a:chOff x="2736" y="1247"/>
            <a:chExt cx="2736" cy="2995"/>
          </a:xfrm>
        </p:grpSpPr>
        <p:grpSp>
          <p:nvGrpSpPr>
            <p:cNvPr id="80905" name="Group 1029">
              <a:extLst>
                <a:ext uri="{FF2B5EF4-FFF2-40B4-BE49-F238E27FC236}">
                  <a16:creationId xmlns:a16="http://schemas.microsoft.com/office/drawing/2014/main" id="{FE95C3BD-3BC3-440D-AC7B-F8FBAD29A85F}"/>
                </a:ext>
              </a:extLst>
            </p:cNvPr>
            <p:cNvGrpSpPr>
              <a:grpSpLocks/>
            </p:cNvGrpSpPr>
            <p:nvPr/>
          </p:nvGrpSpPr>
          <p:grpSpPr bwMode="auto">
            <a:xfrm>
              <a:off x="3312" y="2016"/>
              <a:ext cx="2160" cy="2160"/>
              <a:chOff x="1632" y="1248"/>
              <a:chExt cx="2160" cy="2160"/>
            </a:xfrm>
          </p:grpSpPr>
          <p:grpSp>
            <p:nvGrpSpPr>
              <p:cNvPr id="80916" name="Group 1030">
                <a:extLst>
                  <a:ext uri="{FF2B5EF4-FFF2-40B4-BE49-F238E27FC236}">
                    <a16:creationId xmlns:a16="http://schemas.microsoft.com/office/drawing/2014/main" id="{BA50D72A-F19F-40B4-8D02-CDD5ED66156D}"/>
                  </a:ext>
                </a:extLst>
              </p:cNvPr>
              <p:cNvGrpSpPr>
                <a:grpSpLocks/>
              </p:cNvGrpSpPr>
              <p:nvPr/>
            </p:nvGrpSpPr>
            <p:grpSpPr bwMode="auto">
              <a:xfrm>
                <a:off x="1632" y="1248"/>
                <a:ext cx="432" cy="432"/>
                <a:chOff x="1776" y="1920"/>
                <a:chExt cx="432" cy="432"/>
              </a:xfrm>
            </p:grpSpPr>
            <p:sp>
              <p:nvSpPr>
                <p:cNvPr id="80989" name="Rectangle 1031">
                  <a:extLst>
                    <a:ext uri="{FF2B5EF4-FFF2-40B4-BE49-F238E27FC236}">
                      <a16:creationId xmlns:a16="http://schemas.microsoft.com/office/drawing/2014/main" id="{C7B627F4-19CF-48B9-BAB9-45AE38A5C7F7}"/>
                    </a:ext>
                  </a:extLst>
                </p:cNvPr>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80990" name="Text Box 1032">
                  <a:extLst>
                    <a:ext uri="{FF2B5EF4-FFF2-40B4-BE49-F238E27FC236}">
                      <a16:creationId xmlns:a16="http://schemas.microsoft.com/office/drawing/2014/main" id="{AF11EEC5-F39E-4A85-97EE-E2C8BFBF160E}"/>
                    </a:ext>
                  </a:extLst>
                </p:cNvPr>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400"/>
                    <a:t>0</a:t>
                  </a:r>
                </a:p>
              </p:txBody>
            </p:sp>
          </p:grpSp>
          <p:grpSp>
            <p:nvGrpSpPr>
              <p:cNvPr id="80917" name="Group 1033">
                <a:extLst>
                  <a:ext uri="{FF2B5EF4-FFF2-40B4-BE49-F238E27FC236}">
                    <a16:creationId xmlns:a16="http://schemas.microsoft.com/office/drawing/2014/main" id="{42312645-8900-4D82-B656-99B2D74FC7B8}"/>
                  </a:ext>
                </a:extLst>
              </p:cNvPr>
              <p:cNvGrpSpPr>
                <a:grpSpLocks/>
              </p:cNvGrpSpPr>
              <p:nvPr/>
            </p:nvGrpSpPr>
            <p:grpSpPr bwMode="auto">
              <a:xfrm>
                <a:off x="2064" y="1248"/>
                <a:ext cx="432" cy="432"/>
                <a:chOff x="1776" y="1920"/>
                <a:chExt cx="432" cy="432"/>
              </a:xfrm>
            </p:grpSpPr>
            <p:sp>
              <p:nvSpPr>
                <p:cNvPr id="80987" name="Rectangle 1034">
                  <a:extLst>
                    <a:ext uri="{FF2B5EF4-FFF2-40B4-BE49-F238E27FC236}">
                      <a16:creationId xmlns:a16="http://schemas.microsoft.com/office/drawing/2014/main" id="{E31419E1-5A1A-499B-8A72-47E9B7EA7FBF}"/>
                    </a:ext>
                  </a:extLst>
                </p:cNvPr>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80988" name="Text Box 1035">
                  <a:extLst>
                    <a:ext uri="{FF2B5EF4-FFF2-40B4-BE49-F238E27FC236}">
                      <a16:creationId xmlns:a16="http://schemas.microsoft.com/office/drawing/2014/main" id="{CFCFA6C4-4EA9-4CF6-9657-7CFCFF4ACC52}"/>
                    </a:ext>
                  </a:extLst>
                </p:cNvPr>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400"/>
                    <a:t>8</a:t>
                  </a:r>
                </a:p>
              </p:txBody>
            </p:sp>
          </p:grpSp>
          <p:grpSp>
            <p:nvGrpSpPr>
              <p:cNvPr id="80918" name="Group 1036">
                <a:extLst>
                  <a:ext uri="{FF2B5EF4-FFF2-40B4-BE49-F238E27FC236}">
                    <a16:creationId xmlns:a16="http://schemas.microsoft.com/office/drawing/2014/main" id="{B90BFDC8-872E-4B8C-A7DA-C58199A4435F}"/>
                  </a:ext>
                </a:extLst>
              </p:cNvPr>
              <p:cNvGrpSpPr>
                <a:grpSpLocks/>
              </p:cNvGrpSpPr>
              <p:nvPr/>
            </p:nvGrpSpPr>
            <p:grpSpPr bwMode="auto">
              <a:xfrm>
                <a:off x="2496" y="1248"/>
                <a:ext cx="432" cy="432"/>
                <a:chOff x="1776" y="1920"/>
                <a:chExt cx="432" cy="432"/>
              </a:xfrm>
            </p:grpSpPr>
            <p:sp>
              <p:nvSpPr>
                <p:cNvPr id="80985" name="Rectangle 1037">
                  <a:extLst>
                    <a:ext uri="{FF2B5EF4-FFF2-40B4-BE49-F238E27FC236}">
                      <a16:creationId xmlns:a16="http://schemas.microsoft.com/office/drawing/2014/main" id="{3456FCDB-E8CD-4AFA-9CD3-ABF3970376FA}"/>
                    </a:ext>
                  </a:extLst>
                </p:cNvPr>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80986" name="Text Box 1038">
                  <a:extLst>
                    <a:ext uri="{FF2B5EF4-FFF2-40B4-BE49-F238E27FC236}">
                      <a16:creationId xmlns:a16="http://schemas.microsoft.com/office/drawing/2014/main" id="{C5722368-993F-4458-B4FC-B48A15E7AEBA}"/>
                    </a:ext>
                  </a:extLst>
                </p:cNvPr>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400"/>
                    <a:t>8</a:t>
                  </a:r>
                </a:p>
              </p:txBody>
            </p:sp>
          </p:grpSp>
          <p:grpSp>
            <p:nvGrpSpPr>
              <p:cNvPr id="80919" name="Group 1039">
                <a:extLst>
                  <a:ext uri="{FF2B5EF4-FFF2-40B4-BE49-F238E27FC236}">
                    <a16:creationId xmlns:a16="http://schemas.microsoft.com/office/drawing/2014/main" id="{57021E58-CDF5-4C85-8036-8100834E756F}"/>
                  </a:ext>
                </a:extLst>
              </p:cNvPr>
              <p:cNvGrpSpPr>
                <a:grpSpLocks/>
              </p:cNvGrpSpPr>
              <p:nvPr/>
            </p:nvGrpSpPr>
            <p:grpSpPr bwMode="auto">
              <a:xfrm>
                <a:off x="2928" y="1248"/>
                <a:ext cx="432" cy="432"/>
                <a:chOff x="1776" y="1920"/>
                <a:chExt cx="432" cy="432"/>
              </a:xfrm>
            </p:grpSpPr>
            <p:sp>
              <p:nvSpPr>
                <p:cNvPr id="80983" name="Rectangle 1040">
                  <a:extLst>
                    <a:ext uri="{FF2B5EF4-FFF2-40B4-BE49-F238E27FC236}">
                      <a16:creationId xmlns:a16="http://schemas.microsoft.com/office/drawing/2014/main" id="{57E48DC3-7694-49FF-B699-F877C883F179}"/>
                    </a:ext>
                  </a:extLst>
                </p:cNvPr>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80984" name="Text Box 1041">
                  <a:extLst>
                    <a:ext uri="{FF2B5EF4-FFF2-40B4-BE49-F238E27FC236}">
                      <a16:creationId xmlns:a16="http://schemas.microsoft.com/office/drawing/2014/main" id="{C73F3E6A-EFAA-46D5-91CF-CFB9BD67F1DA}"/>
                    </a:ext>
                  </a:extLst>
                </p:cNvPr>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400"/>
                    <a:t>7</a:t>
                  </a:r>
                </a:p>
              </p:txBody>
            </p:sp>
          </p:grpSp>
          <p:grpSp>
            <p:nvGrpSpPr>
              <p:cNvPr id="80920" name="Group 1042">
                <a:extLst>
                  <a:ext uri="{FF2B5EF4-FFF2-40B4-BE49-F238E27FC236}">
                    <a16:creationId xmlns:a16="http://schemas.microsoft.com/office/drawing/2014/main" id="{643A6E67-F574-43C2-B408-ED76AAB1D931}"/>
                  </a:ext>
                </a:extLst>
              </p:cNvPr>
              <p:cNvGrpSpPr>
                <a:grpSpLocks/>
              </p:cNvGrpSpPr>
              <p:nvPr/>
            </p:nvGrpSpPr>
            <p:grpSpPr bwMode="auto">
              <a:xfrm>
                <a:off x="3360" y="1248"/>
                <a:ext cx="432" cy="432"/>
                <a:chOff x="1776" y="1920"/>
                <a:chExt cx="432" cy="432"/>
              </a:xfrm>
            </p:grpSpPr>
            <p:sp>
              <p:nvSpPr>
                <p:cNvPr id="80981" name="Rectangle 1043">
                  <a:extLst>
                    <a:ext uri="{FF2B5EF4-FFF2-40B4-BE49-F238E27FC236}">
                      <a16:creationId xmlns:a16="http://schemas.microsoft.com/office/drawing/2014/main" id="{CA4684F9-4581-49BC-A4A0-C4D16A4C37D3}"/>
                    </a:ext>
                  </a:extLst>
                </p:cNvPr>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80982" name="Text Box 1044">
                  <a:extLst>
                    <a:ext uri="{FF2B5EF4-FFF2-40B4-BE49-F238E27FC236}">
                      <a16:creationId xmlns:a16="http://schemas.microsoft.com/office/drawing/2014/main" id="{FE319924-7B45-4309-BE6E-04FDC1A22984}"/>
                    </a:ext>
                  </a:extLst>
                </p:cNvPr>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400"/>
                    <a:t>7</a:t>
                  </a:r>
                </a:p>
              </p:txBody>
            </p:sp>
          </p:grpSp>
          <p:grpSp>
            <p:nvGrpSpPr>
              <p:cNvPr id="80921" name="Group 1045">
                <a:extLst>
                  <a:ext uri="{FF2B5EF4-FFF2-40B4-BE49-F238E27FC236}">
                    <a16:creationId xmlns:a16="http://schemas.microsoft.com/office/drawing/2014/main" id="{BD536099-A863-4824-BF74-0F5FE7EAE8B4}"/>
                  </a:ext>
                </a:extLst>
              </p:cNvPr>
              <p:cNvGrpSpPr>
                <a:grpSpLocks/>
              </p:cNvGrpSpPr>
              <p:nvPr/>
            </p:nvGrpSpPr>
            <p:grpSpPr bwMode="auto">
              <a:xfrm>
                <a:off x="1632" y="1680"/>
                <a:ext cx="432" cy="432"/>
                <a:chOff x="1776" y="1920"/>
                <a:chExt cx="432" cy="432"/>
              </a:xfrm>
            </p:grpSpPr>
            <p:sp>
              <p:nvSpPr>
                <p:cNvPr id="80979" name="Rectangle 1046">
                  <a:extLst>
                    <a:ext uri="{FF2B5EF4-FFF2-40B4-BE49-F238E27FC236}">
                      <a16:creationId xmlns:a16="http://schemas.microsoft.com/office/drawing/2014/main" id="{9022AEE8-948C-436C-B1BC-856CBF2469B1}"/>
                    </a:ext>
                  </a:extLst>
                </p:cNvPr>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80980" name="Text Box 1047">
                  <a:extLst>
                    <a:ext uri="{FF2B5EF4-FFF2-40B4-BE49-F238E27FC236}">
                      <a16:creationId xmlns:a16="http://schemas.microsoft.com/office/drawing/2014/main" id="{EC49699F-13FE-4F7D-85EF-7DFC552EC091}"/>
                    </a:ext>
                  </a:extLst>
                </p:cNvPr>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en-US" altLang="en-US" sz="2400"/>
                </a:p>
              </p:txBody>
            </p:sp>
          </p:grpSp>
          <p:grpSp>
            <p:nvGrpSpPr>
              <p:cNvPr id="80922" name="Group 1048">
                <a:extLst>
                  <a:ext uri="{FF2B5EF4-FFF2-40B4-BE49-F238E27FC236}">
                    <a16:creationId xmlns:a16="http://schemas.microsoft.com/office/drawing/2014/main" id="{566A0F70-CA45-4ED8-8E52-56311E1A3598}"/>
                  </a:ext>
                </a:extLst>
              </p:cNvPr>
              <p:cNvGrpSpPr>
                <a:grpSpLocks/>
              </p:cNvGrpSpPr>
              <p:nvPr/>
            </p:nvGrpSpPr>
            <p:grpSpPr bwMode="auto">
              <a:xfrm>
                <a:off x="2064" y="1680"/>
                <a:ext cx="432" cy="432"/>
                <a:chOff x="1776" y="1920"/>
                <a:chExt cx="432" cy="432"/>
              </a:xfrm>
            </p:grpSpPr>
            <p:sp>
              <p:nvSpPr>
                <p:cNvPr id="80977" name="Rectangle 1049">
                  <a:extLst>
                    <a:ext uri="{FF2B5EF4-FFF2-40B4-BE49-F238E27FC236}">
                      <a16:creationId xmlns:a16="http://schemas.microsoft.com/office/drawing/2014/main" id="{4BF8DF43-6FE1-4C22-AAA9-DDDDF2B9C82E}"/>
                    </a:ext>
                  </a:extLst>
                </p:cNvPr>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80978" name="Text Box 1050">
                  <a:extLst>
                    <a:ext uri="{FF2B5EF4-FFF2-40B4-BE49-F238E27FC236}">
                      <a16:creationId xmlns:a16="http://schemas.microsoft.com/office/drawing/2014/main" id="{97A81E5A-2226-4A16-A636-B9326DC94A3B}"/>
                    </a:ext>
                  </a:extLst>
                </p:cNvPr>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400"/>
                    <a:t>0</a:t>
                  </a:r>
                </a:p>
              </p:txBody>
            </p:sp>
          </p:grpSp>
          <p:grpSp>
            <p:nvGrpSpPr>
              <p:cNvPr id="80923" name="Group 1051">
                <a:extLst>
                  <a:ext uri="{FF2B5EF4-FFF2-40B4-BE49-F238E27FC236}">
                    <a16:creationId xmlns:a16="http://schemas.microsoft.com/office/drawing/2014/main" id="{3FE45E36-BD15-450A-86E8-527376197272}"/>
                  </a:ext>
                </a:extLst>
              </p:cNvPr>
              <p:cNvGrpSpPr>
                <a:grpSpLocks/>
              </p:cNvGrpSpPr>
              <p:nvPr/>
            </p:nvGrpSpPr>
            <p:grpSpPr bwMode="auto">
              <a:xfrm>
                <a:off x="2496" y="1680"/>
                <a:ext cx="432" cy="432"/>
                <a:chOff x="1776" y="1920"/>
                <a:chExt cx="432" cy="432"/>
              </a:xfrm>
            </p:grpSpPr>
            <p:sp>
              <p:nvSpPr>
                <p:cNvPr id="80975" name="Rectangle 1052">
                  <a:extLst>
                    <a:ext uri="{FF2B5EF4-FFF2-40B4-BE49-F238E27FC236}">
                      <a16:creationId xmlns:a16="http://schemas.microsoft.com/office/drawing/2014/main" id="{10BF391B-1009-45EF-A265-C363C3C609CA}"/>
                    </a:ext>
                  </a:extLst>
                </p:cNvPr>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80976" name="Text Box 1053">
                  <a:extLst>
                    <a:ext uri="{FF2B5EF4-FFF2-40B4-BE49-F238E27FC236}">
                      <a16:creationId xmlns:a16="http://schemas.microsoft.com/office/drawing/2014/main" id="{DB2DFB4E-3F09-4981-B2C6-39FE3FE310A1}"/>
                    </a:ext>
                  </a:extLst>
                </p:cNvPr>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400"/>
                    <a:t>2</a:t>
                  </a:r>
                </a:p>
              </p:txBody>
            </p:sp>
          </p:grpSp>
          <p:grpSp>
            <p:nvGrpSpPr>
              <p:cNvPr id="80924" name="Group 1054">
                <a:extLst>
                  <a:ext uri="{FF2B5EF4-FFF2-40B4-BE49-F238E27FC236}">
                    <a16:creationId xmlns:a16="http://schemas.microsoft.com/office/drawing/2014/main" id="{7B332483-FA49-479D-A619-E9E9E3DAF730}"/>
                  </a:ext>
                </a:extLst>
              </p:cNvPr>
              <p:cNvGrpSpPr>
                <a:grpSpLocks/>
              </p:cNvGrpSpPr>
              <p:nvPr/>
            </p:nvGrpSpPr>
            <p:grpSpPr bwMode="auto">
              <a:xfrm>
                <a:off x="2928" y="1680"/>
                <a:ext cx="432" cy="432"/>
                <a:chOff x="1776" y="1920"/>
                <a:chExt cx="432" cy="432"/>
              </a:xfrm>
            </p:grpSpPr>
            <p:sp>
              <p:nvSpPr>
                <p:cNvPr id="80973" name="Rectangle 1055">
                  <a:extLst>
                    <a:ext uri="{FF2B5EF4-FFF2-40B4-BE49-F238E27FC236}">
                      <a16:creationId xmlns:a16="http://schemas.microsoft.com/office/drawing/2014/main" id="{36DFD82D-1066-4AB0-AF21-A234356B7E46}"/>
                    </a:ext>
                  </a:extLst>
                </p:cNvPr>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80974" name="Text Box 1056">
                  <a:extLst>
                    <a:ext uri="{FF2B5EF4-FFF2-40B4-BE49-F238E27FC236}">
                      <a16:creationId xmlns:a16="http://schemas.microsoft.com/office/drawing/2014/main" id="{F87DB62F-B68B-4B82-817C-7388D362C31B}"/>
                    </a:ext>
                  </a:extLst>
                </p:cNvPr>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400"/>
                    <a:t>4</a:t>
                  </a:r>
                </a:p>
              </p:txBody>
            </p:sp>
          </p:grpSp>
          <p:grpSp>
            <p:nvGrpSpPr>
              <p:cNvPr id="80925" name="Group 1057">
                <a:extLst>
                  <a:ext uri="{FF2B5EF4-FFF2-40B4-BE49-F238E27FC236}">
                    <a16:creationId xmlns:a16="http://schemas.microsoft.com/office/drawing/2014/main" id="{769B14E6-639A-4CF2-9BF9-3DAD21F5973D}"/>
                  </a:ext>
                </a:extLst>
              </p:cNvPr>
              <p:cNvGrpSpPr>
                <a:grpSpLocks/>
              </p:cNvGrpSpPr>
              <p:nvPr/>
            </p:nvGrpSpPr>
            <p:grpSpPr bwMode="auto">
              <a:xfrm>
                <a:off x="3360" y="1680"/>
                <a:ext cx="432" cy="432"/>
                <a:chOff x="1776" y="1920"/>
                <a:chExt cx="432" cy="432"/>
              </a:xfrm>
            </p:grpSpPr>
            <p:sp>
              <p:nvSpPr>
                <p:cNvPr id="80971" name="Rectangle 1058">
                  <a:extLst>
                    <a:ext uri="{FF2B5EF4-FFF2-40B4-BE49-F238E27FC236}">
                      <a16:creationId xmlns:a16="http://schemas.microsoft.com/office/drawing/2014/main" id="{D795D6EC-97AE-4561-8734-B4985D8B7117}"/>
                    </a:ext>
                  </a:extLst>
                </p:cNvPr>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80972" name="Text Box 1059">
                  <a:extLst>
                    <a:ext uri="{FF2B5EF4-FFF2-40B4-BE49-F238E27FC236}">
                      <a16:creationId xmlns:a16="http://schemas.microsoft.com/office/drawing/2014/main" id="{A883E46C-C999-4AD1-91C2-61A432BA1BED}"/>
                    </a:ext>
                  </a:extLst>
                </p:cNvPr>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400"/>
                    <a:t>4</a:t>
                  </a:r>
                </a:p>
              </p:txBody>
            </p:sp>
          </p:grpSp>
          <p:grpSp>
            <p:nvGrpSpPr>
              <p:cNvPr id="80926" name="Group 1060">
                <a:extLst>
                  <a:ext uri="{FF2B5EF4-FFF2-40B4-BE49-F238E27FC236}">
                    <a16:creationId xmlns:a16="http://schemas.microsoft.com/office/drawing/2014/main" id="{ACA83AE2-07BD-4038-B0F8-A9A7B727DA8E}"/>
                  </a:ext>
                </a:extLst>
              </p:cNvPr>
              <p:cNvGrpSpPr>
                <a:grpSpLocks/>
              </p:cNvGrpSpPr>
              <p:nvPr/>
            </p:nvGrpSpPr>
            <p:grpSpPr bwMode="auto">
              <a:xfrm>
                <a:off x="1632" y="2112"/>
                <a:ext cx="432" cy="432"/>
                <a:chOff x="1776" y="1920"/>
                <a:chExt cx="432" cy="432"/>
              </a:xfrm>
            </p:grpSpPr>
            <p:sp>
              <p:nvSpPr>
                <p:cNvPr id="80969" name="Rectangle 1061">
                  <a:extLst>
                    <a:ext uri="{FF2B5EF4-FFF2-40B4-BE49-F238E27FC236}">
                      <a16:creationId xmlns:a16="http://schemas.microsoft.com/office/drawing/2014/main" id="{E9BBDA29-8187-4EDB-BC6A-261074450E30}"/>
                    </a:ext>
                  </a:extLst>
                </p:cNvPr>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80970" name="Text Box 1062">
                  <a:extLst>
                    <a:ext uri="{FF2B5EF4-FFF2-40B4-BE49-F238E27FC236}">
                      <a16:creationId xmlns:a16="http://schemas.microsoft.com/office/drawing/2014/main" id="{10C6C192-D664-4569-9CD3-E7FFEA9C1688}"/>
                    </a:ext>
                  </a:extLst>
                </p:cNvPr>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en-US" altLang="en-US" sz="2400"/>
                </a:p>
              </p:txBody>
            </p:sp>
          </p:grpSp>
          <p:grpSp>
            <p:nvGrpSpPr>
              <p:cNvPr id="80927" name="Group 1063">
                <a:extLst>
                  <a:ext uri="{FF2B5EF4-FFF2-40B4-BE49-F238E27FC236}">
                    <a16:creationId xmlns:a16="http://schemas.microsoft.com/office/drawing/2014/main" id="{219DB75E-97B6-4B26-86DA-EE6D4090909F}"/>
                  </a:ext>
                </a:extLst>
              </p:cNvPr>
              <p:cNvGrpSpPr>
                <a:grpSpLocks/>
              </p:cNvGrpSpPr>
              <p:nvPr/>
            </p:nvGrpSpPr>
            <p:grpSpPr bwMode="auto">
              <a:xfrm>
                <a:off x="2064" y="2112"/>
                <a:ext cx="432" cy="432"/>
                <a:chOff x="1776" y="1920"/>
                <a:chExt cx="432" cy="432"/>
              </a:xfrm>
            </p:grpSpPr>
            <p:sp>
              <p:nvSpPr>
                <p:cNvPr id="80967" name="Rectangle 1064">
                  <a:extLst>
                    <a:ext uri="{FF2B5EF4-FFF2-40B4-BE49-F238E27FC236}">
                      <a16:creationId xmlns:a16="http://schemas.microsoft.com/office/drawing/2014/main" id="{837484CB-5494-4E4D-8619-D993C99A5CC4}"/>
                    </a:ext>
                  </a:extLst>
                </p:cNvPr>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80968" name="Text Box 1065">
                  <a:extLst>
                    <a:ext uri="{FF2B5EF4-FFF2-40B4-BE49-F238E27FC236}">
                      <a16:creationId xmlns:a16="http://schemas.microsoft.com/office/drawing/2014/main" id="{88BAB39E-7403-4038-9B67-28F61B48474A}"/>
                    </a:ext>
                  </a:extLst>
                </p:cNvPr>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en-US" altLang="en-US" sz="2400"/>
                </a:p>
              </p:txBody>
            </p:sp>
          </p:grpSp>
          <p:grpSp>
            <p:nvGrpSpPr>
              <p:cNvPr id="80928" name="Group 1066">
                <a:extLst>
                  <a:ext uri="{FF2B5EF4-FFF2-40B4-BE49-F238E27FC236}">
                    <a16:creationId xmlns:a16="http://schemas.microsoft.com/office/drawing/2014/main" id="{78C764FD-429D-4C89-BBF1-9826D5DF8495}"/>
                  </a:ext>
                </a:extLst>
              </p:cNvPr>
              <p:cNvGrpSpPr>
                <a:grpSpLocks/>
              </p:cNvGrpSpPr>
              <p:nvPr/>
            </p:nvGrpSpPr>
            <p:grpSpPr bwMode="auto">
              <a:xfrm>
                <a:off x="2496" y="2112"/>
                <a:ext cx="432" cy="432"/>
                <a:chOff x="1776" y="1920"/>
                <a:chExt cx="432" cy="432"/>
              </a:xfrm>
            </p:grpSpPr>
            <p:sp>
              <p:nvSpPr>
                <p:cNvPr id="80965" name="Rectangle 1067">
                  <a:extLst>
                    <a:ext uri="{FF2B5EF4-FFF2-40B4-BE49-F238E27FC236}">
                      <a16:creationId xmlns:a16="http://schemas.microsoft.com/office/drawing/2014/main" id="{42728DCA-E481-4EAD-ACE2-F601A4CBBB28}"/>
                    </a:ext>
                  </a:extLst>
                </p:cNvPr>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80966" name="Text Box 1068">
                  <a:extLst>
                    <a:ext uri="{FF2B5EF4-FFF2-40B4-BE49-F238E27FC236}">
                      <a16:creationId xmlns:a16="http://schemas.microsoft.com/office/drawing/2014/main" id="{16DB370C-8B31-40DD-A940-F7FF7531E81E}"/>
                    </a:ext>
                  </a:extLst>
                </p:cNvPr>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400"/>
                    <a:t>0</a:t>
                  </a:r>
                </a:p>
              </p:txBody>
            </p:sp>
          </p:grpSp>
          <p:grpSp>
            <p:nvGrpSpPr>
              <p:cNvPr id="80929" name="Group 1069">
                <a:extLst>
                  <a:ext uri="{FF2B5EF4-FFF2-40B4-BE49-F238E27FC236}">
                    <a16:creationId xmlns:a16="http://schemas.microsoft.com/office/drawing/2014/main" id="{A2560DEF-EBE5-414E-8B71-074EE7AAA8A9}"/>
                  </a:ext>
                </a:extLst>
              </p:cNvPr>
              <p:cNvGrpSpPr>
                <a:grpSpLocks/>
              </p:cNvGrpSpPr>
              <p:nvPr/>
            </p:nvGrpSpPr>
            <p:grpSpPr bwMode="auto">
              <a:xfrm>
                <a:off x="2928" y="2112"/>
                <a:ext cx="432" cy="432"/>
                <a:chOff x="1776" y="1920"/>
                <a:chExt cx="432" cy="432"/>
              </a:xfrm>
            </p:grpSpPr>
            <p:sp>
              <p:nvSpPr>
                <p:cNvPr id="80963" name="Rectangle 1070">
                  <a:extLst>
                    <a:ext uri="{FF2B5EF4-FFF2-40B4-BE49-F238E27FC236}">
                      <a16:creationId xmlns:a16="http://schemas.microsoft.com/office/drawing/2014/main" id="{D939064D-F159-44D2-B343-D4158443BAF1}"/>
                    </a:ext>
                  </a:extLst>
                </p:cNvPr>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80964" name="Text Box 1071">
                  <a:extLst>
                    <a:ext uri="{FF2B5EF4-FFF2-40B4-BE49-F238E27FC236}">
                      <a16:creationId xmlns:a16="http://schemas.microsoft.com/office/drawing/2014/main" id="{B0CF84AB-F93C-4BF1-90B2-A81778DDBDCD}"/>
                    </a:ext>
                  </a:extLst>
                </p:cNvPr>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400"/>
                    <a:t>3</a:t>
                  </a:r>
                </a:p>
              </p:txBody>
            </p:sp>
          </p:grpSp>
          <p:grpSp>
            <p:nvGrpSpPr>
              <p:cNvPr id="80930" name="Group 1072">
                <a:extLst>
                  <a:ext uri="{FF2B5EF4-FFF2-40B4-BE49-F238E27FC236}">
                    <a16:creationId xmlns:a16="http://schemas.microsoft.com/office/drawing/2014/main" id="{5CAAECFD-165F-4CF3-9549-B7B8CFB12B0E}"/>
                  </a:ext>
                </a:extLst>
              </p:cNvPr>
              <p:cNvGrpSpPr>
                <a:grpSpLocks/>
              </p:cNvGrpSpPr>
              <p:nvPr/>
            </p:nvGrpSpPr>
            <p:grpSpPr bwMode="auto">
              <a:xfrm>
                <a:off x="3360" y="2112"/>
                <a:ext cx="432" cy="432"/>
                <a:chOff x="1776" y="1920"/>
                <a:chExt cx="432" cy="432"/>
              </a:xfrm>
            </p:grpSpPr>
            <p:sp>
              <p:nvSpPr>
                <p:cNvPr id="80961" name="Rectangle 1073">
                  <a:extLst>
                    <a:ext uri="{FF2B5EF4-FFF2-40B4-BE49-F238E27FC236}">
                      <a16:creationId xmlns:a16="http://schemas.microsoft.com/office/drawing/2014/main" id="{BE108FAE-775A-48FB-8D0F-6464F12DC900}"/>
                    </a:ext>
                  </a:extLst>
                </p:cNvPr>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80962" name="Text Box 1074">
                  <a:extLst>
                    <a:ext uri="{FF2B5EF4-FFF2-40B4-BE49-F238E27FC236}">
                      <a16:creationId xmlns:a16="http://schemas.microsoft.com/office/drawing/2014/main" id="{38D73D36-7512-496E-857D-EEC7E672D125}"/>
                    </a:ext>
                  </a:extLst>
                </p:cNvPr>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400"/>
                    <a:t>3</a:t>
                  </a:r>
                </a:p>
              </p:txBody>
            </p:sp>
          </p:grpSp>
          <p:grpSp>
            <p:nvGrpSpPr>
              <p:cNvPr id="80931" name="Group 1075">
                <a:extLst>
                  <a:ext uri="{FF2B5EF4-FFF2-40B4-BE49-F238E27FC236}">
                    <a16:creationId xmlns:a16="http://schemas.microsoft.com/office/drawing/2014/main" id="{E0A0ECB8-50B3-4E91-8E23-D7179C03A435}"/>
                  </a:ext>
                </a:extLst>
              </p:cNvPr>
              <p:cNvGrpSpPr>
                <a:grpSpLocks/>
              </p:cNvGrpSpPr>
              <p:nvPr/>
            </p:nvGrpSpPr>
            <p:grpSpPr bwMode="auto">
              <a:xfrm>
                <a:off x="1632" y="2544"/>
                <a:ext cx="432" cy="432"/>
                <a:chOff x="1776" y="1920"/>
                <a:chExt cx="432" cy="432"/>
              </a:xfrm>
            </p:grpSpPr>
            <p:sp>
              <p:nvSpPr>
                <p:cNvPr id="80959" name="Rectangle 1076">
                  <a:extLst>
                    <a:ext uri="{FF2B5EF4-FFF2-40B4-BE49-F238E27FC236}">
                      <a16:creationId xmlns:a16="http://schemas.microsoft.com/office/drawing/2014/main" id="{89E4AFE4-8C19-41C3-8872-BA838B8F266B}"/>
                    </a:ext>
                  </a:extLst>
                </p:cNvPr>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80960" name="Text Box 1077">
                  <a:extLst>
                    <a:ext uri="{FF2B5EF4-FFF2-40B4-BE49-F238E27FC236}">
                      <a16:creationId xmlns:a16="http://schemas.microsoft.com/office/drawing/2014/main" id="{CB3A3DDC-9C1C-45E7-919A-7089482FE8CC}"/>
                    </a:ext>
                  </a:extLst>
                </p:cNvPr>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en-US" altLang="en-US" sz="2400"/>
                </a:p>
              </p:txBody>
            </p:sp>
          </p:grpSp>
          <p:grpSp>
            <p:nvGrpSpPr>
              <p:cNvPr id="80932" name="Group 1078">
                <a:extLst>
                  <a:ext uri="{FF2B5EF4-FFF2-40B4-BE49-F238E27FC236}">
                    <a16:creationId xmlns:a16="http://schemas.microsoft.com/office/drawing/2014/main" id="{790AA1D1-9A12-451E-883A-8DF9CBB8F2AD}"/>
                  </a:ext>
                </a:extLst>
              </p:cNvPr>
              <p:cNvGrpSpPr>
                <a:grpSpLocks/>
              </p:cNvGrpSpPr>
              <p:nvPr/>
            </p:nvGrpSpPr>
            <p:grpSpPr bwMode="auto">
              <a:xfrm>
                <a:off x="2064" y="2544"/>
                <a:ext cx="432" cy="432"/>
                <a:chOff x="1776" y="1920"/>
                <a:chExt cx="432" cy="432"/>
              </a:xfrm>
            </p:grpSpPr>
            <p:sp>
              <p:nvSpPr>
                <p:cNvPr id="80957" name="Rectangle 1079">
                  <a:extLst>
                    <a:ext uri="{FF2B5EF4-FFF2-40B4-BE49-F238E27FC236}">
                      <a16:creationId xmlns:a16="http://schemas.microsoft.com/office/drawing/2014/main" id="{BDF97493-8E41-4762-A608-A75946FDA455}"/>
                    </a:ext>
                  </a:extLst>
                </p:cNvPr>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80958" name="Text Box 1080">
                  <a:extLst>
                    <a:ext uri="{FF2B5EF4-FFF2-40B4-BE49-F238E27FC236}">
                      <a16:creationId xmlns:a16="http://schemas.microsoft.com/office/drawing/2014/main" id="{C01D39D7-8FFD-408A-9AC1-36DC4BDA6F08}"/>
                    </a:ext>
                  </a:extLst>
                </p:cNvPr>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en-US" altLang="en-US" sz="2400"/>
                </a:p>
              </p:txBody>
            </p:sp>
          </p:grpSp>
          <p:grpSp>
            <p:nvGrpSpPr>
              <p:cNvPr id="80933" name="Group 1081">
                <a:extLst>
                  <a:ext uri="{FF2B5EF4-FFF2-40B4-BE49-F238E27FC236}">
                    <a16:creationId xmlns:a16="http://schemas.microsoft.com/office/drawing/2014/main" id="{ED4420BF-A2F7-42E3-9821-3CFC9E9EF961}"/>
                  </a:ext>
                </a:extLst>
              </p:cNvPr>
              <p:cNvGrpSpPr>
                <a:grpSpLocks/>
              </p:cNvGrpSpPr>
              <p:nvPr/>
            </p:nvGrpSpPr>
            <p:grpSpPr bwMode="auto">
              <a:xfrm>
                <a:off x="2496" y="2544"/>
                <a:ext cx="432" cy="432"/>
                <a:chOff x="1776" y="1920"/>
                <a:chExt cx="432" cy="432"/>
              </a:xfrm>
            </p:grpSpPr>
            <p:sp>
              <p:nvSpPr>
                <p:cNvPr id="80955" name="Rectangle 1082">
                  <a:extLst>
                    <a:ext uri="{FF2B5EF4-FFF2-40B4-BE49-F238E27FC236}">
                      <a16:creationId xmlns:a16="http://schemas.microsoft.com/office/drawing/2014/main" id="{EA061D98-CF3B-4FDD-89D8-F33117861CA5}"/>
                    </a:ext>
                  </a:extLst>
                </p:cNvPr>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80956" name="Text Box 1083">
                  <a:extLst>
                    <a:ext uri="{FF2B5EF4-FFF2-40B4-BE49-F238E27FC236}">
                      <a16:creationId xmlns:a16="http://schemas.microsoft.com/office/drawing/2014/main" id="{3DEBD2AB-7C87-42C7-A97F-551D0EE45DDA}"/>
                    </a:ext>
                  </a:extLst>
                </p:cNvPr>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en-US" altLang="en-US" sz="2400"/>
                </a:p>
              </p:txBody>
            </p:sp>
          </p:grpSp>
          <p:grpSp>
            <p:nvGrpSpPr>
              <p:cNvPr id="80934" name="Group 1084">
                <a:extLst>
                  <a:ext uri="{FF2B5EF4-FFF2-40B4-BE49-F238E27FC236}">
                    <a16:creationId xmlns:a16="http://schemas.microsoft.com/office/drawing/2014/main" id="{B368C4E3-2918-4D90-9578-DF9FAC7CBFF6}"/>
                  </a:ext>
                </a:extLst>
              </p:cNvPr>
              <p:cNvGrpSpPr>
                <a:grpSpLocks/>
              </p:cNvGrpSpPr>
              <p:nvPr/>
            </p:nvGrpSpPr>
            <p:grpSpPr bwMode="auto">
              <a:xfrm>
                <a:off x="2928" y="2544"/>
                <a:ext cx="432" cy="432"/>
                <a:chOff x="1776" y="1920"/>
                <a:chExt cx="432" cy="432"/>
              </a:xfrm>
            </p:grpSpPr>
            <p:sp>
              <p:nvSpPr>
                <p:cNvPr id="80953" name="Rectangle 1085">
                  <a:extLst>
                    <a:ext uri="{FF2B5EF4-FFF2-40B4-BE49-F238E27FC236}">
                      <a16:creationId xmlns:a16="http://schemas.microsoft.com/office/drawing/2014/main" id="{84C1228F-BC68-4CED-9584-08EE5BD71975}"/>
                    </a:ext>
                  </a:extLst>
                </p:cNvPr>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80954" name="Text Box 1086">
                  <a:extLst>
                    <a:ext uri="{FF2B5EF4-FFF2-40B4-BE49-F238E27FC236}">
                      <a16:creationId xmlns:a16="http://schemas.microsoft.com/office/drawing/2014/main" id="{D12081BD-DB4C-4E74-ADD0-17052E7C1E53}"/>
                    </a:ext>
                  </a:extLst>
                </p:cNvPr>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400"/>
                    <a:t>0</a:t>
                  </a:r>
                </a:p>
              </p:txBody>
            </p:sp>
          </p:grpSp>
          <p:grpSp>
            <p:nvGrpSpPr>
              <p:cNvPr id="80935" name="Group 1087">
                <a:extLst>
                  <a:ext uri="{FF2B5EF4-FFF2-40B4-BE49-F238E27FC236}">
                    <a16:creationId xmlns:a16="http://schemas.microsoft.com/office/drawing/2014/main" id="{6EB9FD64-7AA1-491D-8BB5-1BB4F78D992B}"/>
                  </a:ext>
                </a:extLst>
              </p:cNvPr>
              <p:cNvGrpSpPr>
                <a:grpSpLocks/>
              </p:cNvGrpSpPr>
              <p:nvPr/>
            </p:nvGrpSpPr>
            <p:grpSpPr bwMode="auto">
              <a:xfrm>
                <a:off x="3360" y="2544"/>
                <a:ext cx="432" cy="432"/>
                <a:chOff x="1776" y="1920"/>
                <a:chExt cx="432" cy="432"/>
              </a:xfrm>
            </p:grpSpPr>
            <p:sp>
              <p:nvSpPr>
                <p:cNvPr id="80951" name="Rectangle 1088">
                  <a:extLst>
                    <a:ext uri="{FF2B5EF4-FFF2-40B4-BE49-F238E27FC236}">
                      <a16:creationId xmlns:a16="http://schemas.microsoft.com/office/drawing/2014/main" id="{AB59128A-2A71-4C4F-B838-D3E9EB8D5BEE}"/>
                    </a:ext>
                  </a:extLst>
                </p:cNvPr>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80952" name="Text Box 1089">
                  <a:extLst>
                    <a:ext uri="{FF2B5EF4-FFF2-40B4-BE49-F238E27FC236}">
                      <a16:creationId xmlns:a16="http://schemas.microsoft.com/office/drawing/2014/main" id="{395DBB19-39B2-4A33-8C0B-2026D2A4B19F}"/>
                    </a:ext>
                  </a:extLst>
                </p:cNvPr>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400"/>
                    <a:t>1</a:t>
                  </a:r>
                </a:p>
              </p:txBody>
            </p:sp>
          </p:grpSp>
          <p:grpSp>
            <p:nvGrpSpPr>
              <p:cNvPr id="80936" name="Group 1090">
                <a:extLst>
                  <a:ext uri="{FF2B5EF4-FFF2-40B4-BE49-F238E27FC236}">
                    <a16:creationId xmlns:a16="http://schemas.microsoft.com/office/drawing/2014/main" id="{A52D5079-D391-44D3-B24C-6C6B92C472AA}"/>
                  </a:ext>
                </a:extLst>
              </p:cNvPr>
              <p:cNvGrpSpPr>
                <a:grpSpLocks/>
              </p:cNvGrpSpPr>
              <p:nvPr/>
            </p:nvGrpSpPr>
            <p:grpSpPr bwMode="auto">
              <a:xfrm>
                <a:off x="1632" y="2976"/>
                <a:ext cx="432" cy="432"/>
                <a:chOff x="1776" y="1920"/>
                <a:chExt cx="432" cy="432"/>
              </a:xfrm>
            </p:grpSpPr>
            <p:sp>
              <p:nvSpPr>
                <p:cNvPr id="80949" name="Rectangle 1091">
                  <a:extLst>
                    <a:ext uri="{FF2B5EF4-FFF2-40B4-BE49-F238E27FC236}">
                      <a16:creationId xmlns:a16="http://schemas.microsoft.com/office/drawing/2014/main" id="{7D68A08C-47BC-49E3-A93F-34776D0AA3CC}"/>
                    </a:ext>
                  </a:extLst>
                </p:cNvPr>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80950" name="Text Box 1092">
                  <a:extLst>
                    <a:ext uri="{FF2B5EF4-FFF2-40B4-BE49-F238E27FC236}">
                      <a16:creationId xmlns:a16="http://schemas.microsoft.com/office/drawing/2014/main" id="{3FF0FAA9-C46A-4774-ABCA-FC7937A5FBE1}"/>
                    </a:ext>
                  </a:extLst>
                </p:cNvPr>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en-US" altLang="en-US" sz="2400"/>
                </a:p>
              </p:txBody>
            </p:sp>
          </p:grpSp>
          <p:grpSp>
            <p:nvGrpSpPr>
              <p:cNvPr id="80937" name="Group 1093">
                <a:extLst>
                  <a:ext uri="{FF2B5EF4-FFF2-40B4-BE49-F238E27FC236}">
                    <a16:creationId xmlns:a16="http://schemas.microsoft.com/office/drawing/2014/main" id="{458B4551-86D6-4E67-AC36-E566C9C8E19A}"/>
                  </a:ext>
                </a:extLst>
              </p:cNvPr>
              <p:cNvGrpSpPr>
                <a:grpSpLocks/>
              </p:cNvGrpSpPr>
              <p:nvPr/>
            </p:nvGrpSpPr>
            <p:grpSpPr bwMode="auto">
              <a:xfrm>
                <a:off x="2064" y="2976"/>
                <a:ext cx="432" cy="432"/>
                <a:chOff x="1776" y="1920"/>
                <a:chExt cx="432" cy="432"/>
              </a:xfrm>
            </p:grpSpPr>
            <p:sp>
              <p:nvSpPr>
                <p:cNvPr id="80947" name="Rectangle 1094">
                  <a:extLst>
                    <a:ext uri="{FF2B5EF4-FFF2-40B4-BE49-F238E27FC236}">
                      <a16:creationId xmlns:a16="http://schemas.microsoft.com/office/drawing/2014/main" id="{7A728C49-100E-4BBA-BFFB-B63DB156CEC1}"/>
                    </a:ext>
                  </a:extLst>
                </p:cNvPr>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80948" name="Text Box 1095">
                  <a:extLst>
                    <a:ext uri="{FF2B5EF4-FFF2-40B4-BE49-F238E27FC236}">
                      <a16:creationId xmlns:a16="http://schemas.microsoft.com/office/drawing/2014/main" id="{6B6C491B-C504-4837-880C-EBBBCC1810CC}"/>
                    </a:ext>
                  </a:extLst>
                </p:cNvPr>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en-US" altLang="en-US" sz="2400"/>
                </a:p>
              </p:txBody>
            </p:sp>
          </p:grpSp>
          <p:grpSp>
            <p:nvGrpSpPr>
              <p:cNvPr id="80938" name="Group 1096">
                <a:extLst>
                  <a:ext uri="{FF2B5EF4-FFF2-40B4-BE49-F238E27FC236}">
                    <a16:creationId xmlns:a16="http://schemas.microsoft.com/office/drawing/2014/main" id="{BC7AB0A7-1D16-4328-B854-0AA61B9E3790}"/>
                  </a:ext>
                </a:extLst>
              </p:cNvPr>
              <p:cNvGrpSpPr>
                <a:grpSpLocks/>
              </p:cNvGrpSpPr>
              <p:nvPr/>
            </p:nvGrpSpPr>
            <p:grpSpPr bwMode="auto">
              <a:xfrm>
                <a:off x="2496" y="2976"/>
                <a:ext cx="432" cy="432"/>
                <a:chOff x="1776" y="1920"/>
                <a:chExt cx="432" cy="432"/>
              </a:xfrm>
            </p:grpSpPr>
            <p:sp>
              <p:nvSpPr>
                <p:cNvPr id="80945" name="Rectangle 1097">
                  <a:extLst>
                    <a:ext uri="{FF2B5EF4-FFF2-40B4-BE49-F238E27FC236}">
                      <a16:creationId xmlns:a16="http://schemas.microsoft.com/office/drawing/2014/main" id="{5986F035-357A-483A-996D-3D6F55C5FA15}"/>
                    </a:ext>
                  </a:extLst>
                </p:cNvPr>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80946" name="Text Box 1098">
                  <a:extLst>
                    <a:ext uri="{FF2B5EF4-FFF2-40B4-BE49-F238E27FC236}">
                      <a16:creationId xmlns:a16="http://schemas.microsoft.com/office/drawing/2014/main" id="{B3B857DB-3C36-408C-BE04-F4F5BD8BEDF0}"/>
                    </a:ext>
                  </a:extLst>
                </p:cNvPr>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en-US" altLang="en-US" sz="2400"/>
                </a:p>
              </p:txBody>
            </p:sp>
          </p:grpSp>
          <p:grpSp>
            <p:nvGrpSpPr>
              <p:cNvPr id="80939" name="Group 1099">
                <a:extLst>
                  <a:ext uri="{FF2B5EF4-FFF2-40B4-BE49-F238E27FC236}">
                    <a16:creationId xmlns:a16="http://schemas.microsoft.com/office/drawing/2014/main" id="{603B1CBA-BD2F-46A8-84FE-F05AA2DB8D95}"/>
                  </a:ext>
                </a:extLst>
              </p:cNvPr>
              <p:cNvGrpSpPr>
                <a:grpSpLocks/>
              </p:cNvGrpSpPr>
              <p:nvPr/>
            </p:nvGrpSpPr>
            <p:grpSpPr bwMode="auto">
              <a:xfrm>
                <a:off x="2928" y="2976"/>
                <a:ext cx="432" cy="432"/>
                <a:chOff x="1776" y="1920"/>
                <a:chExt cx="432" cy="432"/>
              </a:xfrm>
            </p:grpSpPr>
            <p:sp>
              <p:nvSpPr>
                <p:cNvPr id="80943" name="Rectangle 1100">
                  <a:extLst>
                    <a:ext uri="{FF2B5EF4-FFF2-40B4-BE49-F238E27FC236}">
                      <a16:creationId xmlns:a16="http://schemas.microsoft.com/office/drawing/2014/main" id="{C5D62759-0E39-4711-B192-8181DBCCD2C9}"/>
                    </a:ext>
                  </a:extLst>
                </p:cNvPr>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80944" name="Text Box 1101">
                  <a:extLst>
                    <a:ext uri="{FF2B5EF4-FFF2-40B4-BE49-F238E27FC236}">
                      <a16:creationId xmlns:a16="http://schemas.microsoft.com/office/drawing/2014/main" id="{A020A9E0-B537-4A4E-B407-6E0B0EA01B18}"/>
                    </a:ext>
                  </a:extLst>
                </p:cNvPr>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en-US" altLang="en-US" sz="2400"/>
                </a:p>
              </p:txBody>
            </p:sp>
          </p:grpSp>
          <p:grpSp>
            <p:nvGrpSpPr>
              <p:cNvPr id="80940" name="Group 1102">
                <a:extLst>
                  <a:ext uri="{FF2B5EF4-FFF2-40B4-BE49-F238E27FC236}">
                    <a16:creationId xmlns:a16="http://schemas.microsoft.com/office/drawing/2014/main" id="{8D646F90-567E-4CFD-9581-399374CE8DBF}"/>
                  </a:ext>
                </a:extLst>
              </p:cNvPr>
              <p:cNvGrpSpPr>
                <a:grpSpLocks/>
              </p:cNvGrpSpPr>
              <p:nvPr/>
            </p:nvGrpSpPr>
            <p:grpSpPr bwMode="auto">
              <a:xfrm>
                <a:off x="3360" y="2976"/>
                <a:ext cx="432" cy="432"/>
                <a:chOff x="1776" y="1920"/>
                <a:chExt cx="432" cy="432"/>
              </a:xfrm>
            </p:grpSpPr>
            <p:sp>
              <p:nvSpPr>
                <p:cNvPr id="80941" name="Rectangle 1103">
                  <a:extLst>
                    <a:ext uri="{FF2B5EF4-FFF2-40B4-BE49-F238E27FC236}">
                      <a16:creationId xmlns:a16="http://schemas.microsoft.com/office/drawing/2014/main" id="{D5D876AE-86A3-4254-9B0D-F139145660A4}"/>
                    </a:ext>
                  </a:extLst>
                </p:cNvPr>
                <p:cNvSpPr>
                  <a:spLocks noChangeArrowheads="1"/>
                </p:cNvSpPr>
                <p:nvPr/>
              </p:nvSpPr>
              <p:spPr bwMode="auto">
                <a:xfrm>
                  <a:off x="1776" y="1920"/>
                  <a:ext cx="432"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80942" name="Text Box 1104">
                  <a:extLst>
                    <a:ext uri="{FF2B5EF4-FFF2-40B4-BE49-F238E27FC236}">
                      <a16:creationId xmlns:a16="http://schemas.microsoft.com/office/drawing/2014/main" id="{F0EC4AAE-B0F2-41E9-B72C-3ABA17E3B9F4}"/>
                    </a:ext>
                  </a:extLst>
                </p:cNvPr>
                <p:cNvSpPr txBox="1">
                  <a:spLocks noChangeArrowheads="1"/>
                </p:cNvSpPr>
                <p:nvPr/>
              </p:nvSpPr>
              <p:spPr bwMode="auto">
                <a:xfrm>
                  <a:off x="1776" y="196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400"/>
                    <a:t>0</a:t>
                  </a:r>
                </a:p>
              </p:txBody>
            </p:sp>
          </p:grpSp>
        </p:grpSp>
        <p:pic>
          <p:nvPicPr>
            <p:cNvPr id="80906" name="Picture 1105" descr="Edna Krabappel">
              <a:extLst>
                <a:ext uri="{FF2B5EF4-FFF2-40B4-BE49-F238E27FC236}">
                  <a16:creationId xmlns:a16="http://schemas.microsoft.com/office/drawing/2014/main" id="{CECDDB9B-3678-405D-B5DC-29DAED48DD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0" y="1360"/>
              <a:ext cx="280" cy="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7" name="Picture 1106">
              <a:extLst>
                <a:ext uri="{FF2B5EF4-FFF2-40B4-BE49-F238E27FC236}">
                  <a16:creationId xmlns:a16="http://schemas.microsoft.com/office/drawing/2014/main" id="{484AEE40-97B8-47DD-BDBE-A2498C4947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0" y="1592"/>
              <a:ext cx="171"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8" name="Picture 1107">
              <a:extLst>
                <a:ext uri="{FF2B5EF4-FFF2-40B4-BE49-F238E27FC236}">
                  <a16:creationId xmlns:a16="http://schemas.microsoft.com/office/drawing/2014/main" id="{A7B59A63-416B-4EA6-96F8-BE8D9BB214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6" y="1247"/>
              <a:ext cx="236"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9" name="Picture 1108">
              <a:extLst>
                <a:ext uri="{FF2B5EF4-FFF2-40B4-BE49-F238E27FC236}">
                  <a16:creationId xmlns:a16="http://schemas.microsoft.com/office/drawing/2014/main" id="{B3CF9934-F64D-4F76-9BF4-693133A50A5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3" y="1425"/>
              <a:ext cx="320"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10" name="Picture 1109">
              <a:extLst>
                <a:ext uri="{FF2B5EF4-FFF2-40B4-BE49-F238E27FC236}">
                  <a16:creationId xmlns:a16="http://schemas.microsoft.com/office/drawing/2014/main" id="{3432C3D4-6DF0-460C-A902-DEFDC84B236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40" y="1440"/>
              <a:ext cx="411"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11" name="Picture 1110" descr="Edna Krabappel">
              <a:extLst>
                <a:ext uri="{FF2B5EF4-FFF2-40B4-BE49-F238E27FC236}">
                  <a16:creationId xmlns:a16="http://schemas.microsoft.com/office/drawing/2014/main" id="{594EC373-681A-4A0E-9A01-81DED4022C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1968"/>
              <a:ext cx="280" cy="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12" name="Picture 1111">
              <a:extLst>
                <a:ext uri="{FF2B5EF4-FFF2-40B4-BE49-F238E27FC236}">
                  <a16:creationId xmlns:a16="http://schemas.microsoft.com/office/drawing/2014/main" id="{765CAA5C-7058-4A77-8E64-B4B375B6A1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2" y="2496"/>
              <a:ext cx="171"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13" name="Picture 1112">
              <a:extLst>
                <a:ext uri="{FF2B5EF4-FFF2-40B4-BE49-F238E27FC236}">
                  <a16:creationId xmlns:a16="http://schemas.microsoft.com/office/drawing/2014/main" id="{82E681E4-7775-483F-81E6-D949FA3CEA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4" y="2736"/>
              <a:ext cx="236"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14" name="Picture 1113">
              <a:extLst>
                <a:ext uri="{FF2B5EF4-FFF2-40B4-BE49-F238E27FC236}">
                  <a16:creationId xmlns:a16="http://schemas.microsoft.com/office/drawing/2014/main" id="{96BD73CB-CEA3-4E8D-B5D7-C7966BAD2A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6" y="3696"/>
              <a:ext cx="294" cy="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15" name="Picture 1114">
              <a:extLst>
                <a:ext uri="{FF2B5EF4-FFF2-40B4-BE49-F238E27FC236}">
                  <a16:creationId xmlns:a16="http://schemas.microsoft.com/office/drawing/2014/main" id="{4F647FE3-DAE5-43FD-9843-1AB23AB9FF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4" y="3264"/>
              <a:ext cx="258"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0901" name="Text Box 1115">
            <a:extLst>
              <a:ext uri="{FF2B5EF4-FFF2-40B4-BE49-F238E27FC236}">
                <a16:creationId xmlns:a16="http://schemas.microsoft.com/office/drawing/2014/main" id="{F826275E-EAD5-464F-95B0-083BC0018F15}"/>
              </a:ext>
            </a:extLst>
          </p:cNvPr>
          <p:cNvSpPr txBox="1">
            <a:spLocks noChangeArrowheads="1"/>
          </p:cNvSpPr>
          <p:nvPr/>
        </p:nvSpPr>
        <p:spPr bwMode="auto">
          <a:xfrm>
            <a:off x="304800" y="4648200"/>
            <a:ext cx="306705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5400"/>
              <a:t>D(  ,  ) = 8</a:t>
            </a:r>
          </a:p>
          <a:p>
            <a:pPr eaLnBrk="1" hangingPunct="1">
              <a:spcBef>
                <a:spcPct val="25000"/>
              </a:spcBef>
              <a:buFontTx/>
              <a:buNone/>
            </a:pPr>
            <a:r>
              <a:rPr lang="en-US" altLang="en-US" sz="5400"/>
              <a:t>D(  ,  ) = 1</a:t>
            </a:r>
          </a:p>
        </p:txBody>
      </p:sp>
      <p:pic>
        <p:nvPicPr>
          <p:cNvPr id="80902" name="Picture 1116" descr="Edna Krabappel">
            <a:extLst>
              <a:ext uri="{FF2B5EF4-FFF2-40B4-BE49-F238E27FC236}">
                <a16:creationId xmlns:a16="http://schemas.microsoft.com/office/drawing/2014/main" id="{FB81ADFA-AA48-4A4B-B8FE-878895605E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648200"/>
            <a:ext cx="4445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3" name="Picture 1117">
            <a:extLst>
              <a:ext uri="{FF2B5EF4-FFF2-40B4-BE49-F238E27FC236}">
                <a16:creationId xmlns:a16="http://schemas.microsoft.com/office/drawing/2014/main" id="{172B782A-6012-43C6-8591-1A538EEEFE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4876800"/>
            <a:ext cx="271463"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4" name="Text Box 1118">
            <a:extLst>
              <a:ext uri="{FF2B5EF4-FFF2-40B4-BE49-F238E27FC236}">
                <a16:creationId xmlns:a16="http://schemas.microsoft.com/office/drawing/2014/main" id="{66CA90B3-3A37-46DF-B644-D36865EB7562}"/>
              </a:ext>
            </a:extLst>
          </p:cNvPr>
          <p:cNvSpPr txBox="1">
            <a:spLocks noChangeArrowheads="1"/>
          </p:cNvSpPr>
          <p:nvPr/>
        </p:nvSpPr>
        <p:spPr bwMode="auto">
          <a:xfrm>
            <a:off x="365125" y="346075"/>
            <a:ext cx="39782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We begin with a distance matrix which contains the distances between every pair of objects in our database.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42" name="Text Box 1026">
            <a:extLst>
              <a:ext uri="{FF2B5EF4-FFF2-40B4-BE49-F238E27FC236}">
                <a16:creationId xmlns:a16="http://schemas.microsoft.com/office/drawing/2014/main" id="{E5B945D3-C51D-4AF8-A369-B906AA8A68BB}"/>
              </a:ext>
            </a:extLst>
          </p:cNvPr>
          <p:cNvSpPr txBox="1">
            <a:spLocks noChangeArrowheads="1"/>
          </p:cNvSpPr>
          <p:nvPr/>
        </p:nvSpPr>
        <p:spPr bwMode="auto">
          <a:xfrm>
            <a:off x="133350" y="133350"/>
            <a:ext cx="4241800" cy="1676400"/>
          </a:xfrm>
          <a:prstGeom prst="rect">
            <a:avLst/>
          </a:prstGeom>
          <a:noFill/>
          <a:ln w="9525">
            <a:noFill/>
            <a:miter lim="800000"/>
            <a:headEnd/>
            <a:tailEnd/>
          </a:ln>
          <a:effectLst/>
        </p:spPr>
        <p:txBody>
          <a:bodyPr>
            <a:spAutoFit/>
          </a:bodyPr>
          <a:lstStyle/>
          <a:p>
            <a:pPr eaLnBrk="1" hangingPunct="1">
              <a:defRPr/>
            </a:pPr>
            <a:r>
              <a:rPr kumimoji="1" lang="en-US" b="1">
                <a:solidFill>
                  <a:schemeClr val="tx2"/>
                </a:solidFill>
                <a:effectLst>
                  <a:outerShdw blurRad="38100" dist="38100" dir="2700000" algn="tl">
                    <a:srgbClr val="C0C0C0"/>
                  </a:outerShdw>
                </a:effectLst>
                <a:latin typeface="Helvetica" pitchFamily="34" charset="0"/>
              </a:rPr>
              <a:t>Bottom-Up (</a:t>
            </a:r>
            <a:r>
              <a:rPr kumimoji="1" lang="en-US" altLang="zh-CN" b="1">
                <a:solidFill>
                  <a:schemeClr val="tx2"/>
                </a:solidFill>
                <a:effectLst>
                  <a:outerShdw blurRad="38100" dist="38100" dir="2700000" algn="tl">
                    <a:srgbClr val="C0C0C0"/>
                  </a:outerShdw>
                </a:effectLst>
                <a:latin typeface="Helvetica" pitchFamily="34" charset="0"/>
                <a:ea typeface="SimSun" pitchFamily="2" charset="-122"/>
              </a:rPr>
              <a:t>agglomerative</a:t>
            </a:r>
            <a:r>
              <a:rPr kumimoji="1" lang="en-US" b="1">
                <a:solidFill>
                  <a:schemeClr val="tx2"/>
                </a:solidFill>
                <a:effectLst>
                  <a:outerShdw blurRad="38100" dist="38100" dir="2700000" algn="tl">
                    <a:srgbClr val="C0C0C0"/>
                  </a:outerShdw>
                </a:effectLst>
                <a:latin typeface="Helvetica" pitchFamily="34" charset="0"/>
              </a:rPr>
              <a:t>):</a:t>
            </a:r>
            <a:r>
              <a:rPr lang="en-US" sz="2000"/>
              <a:t> Starting with each item in its own cluster, find the best pair to merge into a new cluster. Repeat until all clusters are fused together. </a:t>
            </a:r>
          </a:p>
        </p:txBody>
      </p:sp>
      <p:grpSp>
        <p:nvGrpSpPr>
          <p:cNvPr id="81923" name="Group 1027">
            <a:extLst>
              <a:ext uri="{FF2B5EF4-FFF2-40B4-BE49-F238E27FC236}">
                <a16:creationId xmlns:a16="http://schemas.microsoft.com/office/drawing/2014/main" id="{A1128E0C-69CE-4427-833C-B7497D69EDF0}"/>
              </a:ext>
            </a:extLst>
          </p:cNvPr>
          <p:cNvGrpSpPr>
            <a:grpSpLocks/>
          </p:cNvGrpSpPr>
          <p:nvPr/>
        </p:nvGrpSpPr>
        <p:grpSpPr bwMode="auto">
          <a:xfrm>
            <a:off x="8116888" y="5689600"/>
            <a:ext cx="1027112" cy="973138"/>
            <a:chOff x="1267" y="3584"/>
            <a:chExt cx="647" cy="613"/>
          </a:xfrm>
        </p:grpSpPr>
        <p:grpSp>
          <p:nvGrpSpPr>
            <p:cNvPr id="81957" name="Group 1028">
              <a:extLst>
                <a:ext uri="{FF2B5EF4-FFF2-40B4-BE49-F238E27FC236}">
                  <a16:creationId xmlns:a16="http://schemas.microsoft.com/office/drawing/2014/main" id="{D1E09671-3527-4900-90D4-411543D0A16D}"/>
                </a:ext>
              </a:extLst>
            </p:cNvPr>
            <p:cNvGrpSpPr>
              <a:grpSpLocks/>
            </p:cNvGrpSpPr>
            <p:nvPr/>
          </p:nvGrpSpPr>
          <p:grpSpPr bwMode="auto">
            <a:xfrm>
              <a:off x="1267" y="3735"/>
              <a:ext cx="647" cy="462"/>
              <a:chOff x="252" y="2364"/>
              <a:chExt cx="2258" cy="1608"/>
            </a:xfrm>
          </p:grpSpPr>
          <p:pic>
            <p:nvPicPr>
              <p:cNvPr id="81961" name="Picture 1029">
                <a:extLst>
                  <a:ext uri="{FF2B5EF4-FFF2-40B4-BE49-F238E27FC236}">
                    <a16:creationId xmlns:a16="http://schemas.microsoft.com/office/drawing/2014/main" id="{63CBC5A8-05F8-434C-8605-3A26093CE8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2" name="Picture 1030">
                <a:extLst>
                  <a:ext uri="{FF2B5EF4-FFF2-40B4-BE49-F238E27FC236}">
                    <a16:creationId xmlns:a16="http://schemas.microsoft.com/office/drawing/2014/main" id="{81978513-E1E3-4EC2-BA66-41AAF52F71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958" name="Line 1031">
              <a:extLst>
                <a:ext uri="{FF2B5EF4-FFF2-40B4-BE49-F238E27FC236}">
                  <a16:creationId xmlns:a16="http://schemas.microsoft.com/office/drawing/2014/main" id="{84061794-C0D9-4BEA-B9FF-C8E10B17CA18}"/>
                </a:ext>
              </a:extLst>
            </p:cNvPr>
            <p:cNvSpPr>
              <a:spLocks noChangeShapeType="1"/>
            </p:cNvSpPr>
            <p:nvPr/>
          </p:nvSpPr>
          <p:spPr bwMode="auto">
            <a:xfrm flipH="1" flipV="1">
              <a:off x="1738" y="3584"/>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1959" name="Line 1032">
              <a:extLst>
                <a:ext uri="{FF2B5EF4-FFF2-40B4-BE49-F238E27FC236}">
                  <a16:creationId xmlns:a16="http://schemas.microsoft.com/office/drawing/2014/main" id="{5CF484F6-C181-4F34-A4EE-1947E6A4F239}"/>
                </a:ext>
              </a:extLst>
            </p:cNvPr>
            <p:cNvSpPr>
              <a:spLocks noChangeShapeType="1"/>
            </p:cNvSpPr>
            <p:nvPr/>
          </p:nvSpPr>
          <p:spPr bwMode="auto">
            <a:xfrm flipH="1" flipV="1">
              <a:off x="1429" y="3584"/>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1960" name="Line 1033">
              <a:extLst>
                <a:ext uri="{FF2B5EF4-FFF2-40B4-BE49-F238E27FC236}">
                  <a16:creationId xmlns:a16="http://schemas.microsoft.com/office/drawing/2014/main" id="{9C07A8ED-DA1F-43F8-AF4D-F89421D1AAF2}"/>
                </a:ext>
              </a:extLst>
            </p:cNvPr>
            <p:cNvSpPr>
              <a:spLocks noChangeShapeType="1"/>
            </p:cNvSpPr>
            <p:nvPr/>
          </p:nvSpPr>
          <p:spPr bwMode="auto">
            <a:xfrm flipH="1">
              <a:off x="1426" y="3584"/>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1924" name="Group 1034">
            <a:extLst>
              <a:ext uri="{FF2B5EF4-FFF2-40B4-BE49-F238E27FC236}">
                <a16:creationId xmlns:a16="http://schemas.microsoft.com/office/drawing/2014/main" id="{C8CE724C-8E0E-42EB-AD1B-FD0582F189CC}"/>
              </a:ext>
            </a:extLst>
          </p:cNvPr>
          <p:cNvGrpSpPr>
            <a:grpSpLocks/>
          </p:cNvGrpSpPr>
          <p:nvPr/>
        </p:nvGrpSpPr>
        <p:grpSpPr bwMode="auto">
          <a:xfrm>
            <a:off x="2182813" y="5770563"/>
            <a:ext cx="1027112" cy="973137"/>
            <a:chOff x="1165" y="3566"/>
            <a:chExt cx="647" cy="613"/>
          </a:xfrm>
        </p:grpSpPr>
        <p:grpSp>
          <p:nvGrpSpPr>
            <p:cNvPr id="81950" name="Group 1035">
              <a:extLst>
                <a:ext uri="{FF2B5EF4-FFF2-40B4-BE49-F238E27FC236}">
                  <a16:creationId xmlns:a16="http://schemas.microsoft.com/office/drawing/2014/main" id="{7B4F3119-DA1C-43F8-B60A-1BD85783D27A}"/>
                </a:ext>
              </a:extLst>
            </p:cNvPr>
            <p:cNvGrpSpPr>
              <a:grpSpLocks/>
            </p:cNvGrpSpPr>
            <p:nvPr/>
          </p:nvGrpSpPr>
          <p:grpSpPr bwMode="auto">
            <a:xfrm>
              <a:off x="1165" y="3717"/>
              <a:ext cx="647" cy="462"/>
              <a:chOff x="252" y="2364"/>
              <a:chExt cx="2258" cy="1608"/>
            </a:xfrm>
          </p:grpSpPr>
          <p:pic>
            <p:nvPicPr>
              <p:cNvPr id="81955" name="Picture 1036">
                <a:extLst>
                  <a:ext uri="{FF2B5EF4-FFF2-40B4-BE49-F238E27FC236}">
                    <a16:creationId xmlns:a16="http://schemas.microsoft.com/office/drawing/2014/main" id="{85344932-7AC9-4173-9187-113F2A1D5A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6" name="Picture 1037">
                <a:extLst>
                  <a:ext uri="{FF2B5EF4-FFF2-40B4-BE49-F238E27FC236}">
                    <a16:creationId xmlns:a16="http://schemas.microsoft.com/office/drawing/2014/main" id="{0FF5EB6B-55BD-4FD7-80AA-F0EE9BACC8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951" name="Group 1038">
              <a:extLst>
                <a:ext uri="{FF2B5EF4-FFF2-40B4-BE49-F238E27FC236}">
                  <a16:creationId xmlns:a16="http://schemas.microsoft.com/office/drawing/2014/main" id="{4478729D-8851-4A4F-A7D8-CEF2C4EB14EB}"/>
                </a:ext>
              </a:extLst>
            </p:cNvPr>
            <p:cNvGrpSpPr>
              <a:grpSpLocks/>
            </p:cNvGrpSpPr>
            <p:nvPr/>
          </p:nvGrpSpPr>
          <p:grpSpPr bwMode="auto">
            <a:xfrm>
              <a:off x="1324" y="3566"/>
              <a:ext cx="314" cy="83"/>
              <a:chOff x="1324" y="3566"/>
              <a:chExt cx="314" cy="83"/>
            </a:xfrm>
          </p:grpSpPr>
          <p:sp>
            <p:nvSpPr>
              <p:cNvPr id="81952" name="Line 1039">
                <a:extLst>
                  <a:ext uri="{FF2B5EF4-FFF2-40B4-BE49-F238E27FC236}">
                    <a16:creationId xmlns:a16="http://schemas.microsoft.com/office/drawing/2014/main" id="{F22ECE15-EF70-4D9A-B001-A30D06EC725A}"/>
                  </a:ext>
                </a:extLst>
              </p:cNvPr>
              <p:cNvSpPr>
                <a:spLocks noChangeShapeType="1"/>
              </p:cNvSpPr>
              <p:nvPr/>
            </p:nvSpPr>
            <p:spPr bwMode="auto">
              <a:xfrm flipH="1" flipV="1">
                <a:off x="1636" y="3566"/>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1953" name="Line 1040">
                <a:extLst>
                  <a:ext uri="{FF2B5EF4-FFF2-40B4-BE49-F238E27FC236}">
                    <a16:creationId xmlns:a16="http://schemas.microsoft.com/office/drawing/2014/main" id="{755DCEB8-B385-4C26-90D6-8B27CB51FFE7}"/>
                  </a:ext>
                </a:extLst>
              </p:cNvPr>
              <p:cNvSpPr>
                <a:spLocks noChangeShapeType="1"/>
              </p:cNvSpPr>
              <p:nvPr/>
            </p:nvSpPr>
            <p:spPr bwMode="auto">
              <a:xfrm flipH="1" flipV="1">
                <a:off x="1327" y="3566"/>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1954" name="Line 1041">
                <a:extLst>
                  <a:ext uri="{FF2B5EF4-FFF2-40B4-BE49-F238E27FC236}">
                    <a16:creationId xmlns:a16="http://schemas.microsoft.com/office/drawing/2014/main" id="{CD061B64-B5D9-498C-8BF9-0002C6DCEE17}"/>
                  </a:ext>
                </a:extLst>
              </p:cNvPr>
              <p:cNvSpPr>
                <a:spLocks noChangeShapeType="1"/>
              </p:cNvSpPr>
              <p:nvPr/>
            </p:nvSpPr>
            <p:spPr bwMode="auto">
              <a:xfrm flipH="1">
                <a:off x="1324" y="3566"/>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81925" name="Group 1042">
            <a:extLst>
              <a:ext uri="{FF2B5EF4-FFF2-40B4-BE49-F238E27FC236}">
                <a16:creationId xmlns:a16="http://schemas.microsoft.com/office/drawing/2014/main" id="{F5E7BA73-0B34-4056-A581-6D19235ECC1B}"/>
              </a:ext>
            </a:extLst>
          </p:cNvPr>
          <p:cNvGrpSpPr>
            <a:grpSpLocks/>
          </p:cNvGrpSpPr>
          <p:nvPr/>
        </p:nvGrpSpPr>
        <p:grpSpPr bwMode="auto">
          <a:xfrm>
            <a:off x="3294063" y="5527675"/>
            <a:ext cx="760412" cy="1216025"/>
            <a:chOff x="2072" y="3380"/>
            <a:chExt cx="479" cy="802"/>
          </a:xfrm>
        </p:grpSpPr>
        <p:pic>
          <p:nvPicPr>
            <p:cNvPr id="81944" name="Picture 1043" descr="Edna Krabappel">
              <a:extLst>
                <a:ext uri="{FF2B5EF4-FFF2-40B4-BE49-F238E27FC236}">
                  <a16:creationId xmlns:a16="http://schemas.microsoft.com/office/drawing/2014/main" id="{CC730B66-9751-4048-8122-7CC393AE15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2" y="3670"/>
              <a:ext cx="225"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5" name="Picture 1044">
              <a:extLst>
                <a:ext uri="{FF2B5EF4-FFF2-40B4-BE49-F238E27FC236}">
                  <a16:creationId xmlns:a16="http://schemas.microsoft.com/office/drawing/2014/main" id="{683399B8-7259-4D00-B333-227CE573EC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1" y="3598"/>
              <a:ext cx="190"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46" name="Group 1045">
              <a:extLst>
                <a:ext uri="{FF2B5EF4-FFF2-40B4-BE49-F238E27FC236}">
                  <a16:creationId xmlns:a16="http://schemas.microsoft.com/office/drawing/2014/main" id="{9FBE1908-0978-4B0E-86A7-515D27FE68E3}"/>
                </a:ext>
              </a:extLst>
            </p:cNvPr>
            <p:cNvGrpSpPr>
              <a:grpSpLocks/>
            </p:cNvGrpSpPr>
            <p:nvPr/>
          </p:nvGrpSpPr>
          <p:grpSpPr bwMode="auto">
            <a:xfrm>
              <a:off x="2170" y="3380"/>
              <a:ext cx="314" cy="185"/>
              <a:chOff x="2170" y="3380"/>
              <a:chExt cx="314" cy="185"/>
            </a:xfrm>
          </p:grpSpPr>
          <p:sp>
            <p:nvSpPr>
              <p:cNvPr id="81947" name="Line 1046">
                <a:extLst>
                  <a:ext uri="{FF2B5EF4-FFF2-40B4-BE49-F238E27FC236}">
                    <a16:creationId xmlns:a16="http://schemas.microsoft.com/office/drawing/2014/main" id="{4FA7F223-CEFA-4A21-824B-BDA60A435A49}"/>
                  </a:ext>
                </a:extLst>
              </p:cNvPr>
              <p:cNvSpPr>
                <a:spLocks noChangeShapeType="1"/>
              </p:cNvSpPr>
              <p:nvPr/>
            </p:nvSpPr>
            <p:spPr bwMode="auto">
              <a:xfrm flipH="1" flipV="1">
                <a:off x="2482" y="3386"/>
                <a:ext cx="0" cy="179"/>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1948" name="Line 1047">
                <a:extLst>
                  <a:ext uri="{FF2B5EF4-FFF2-40B4-BE49-F238E27FC236}">
                    <a16:creationId xmlns:a16="http://schemas.microsoft.com/office/drawing/2014/main" id="{A83D88B0-17B1-4366-A49B-49B7B6302165}"/>
                  </a:ext>
                </a:extLst>
              </p:cNvPr>
              <p:cNvSpPr>
                <a:spLocks noChangeShapeType="1"/>
              </p:cNvSpPr>
              <p:nvPr/>
            </p:nvSpPr>
            <p:spPr bwMode="auto">
              <a:xfrm flipH="1" flipV="1">
                <a:off x="2173" y="3380"/>
                <a:ext cx="0" cy="185"/>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1949" name="Line 1048">
                <a:extLst>
                  <a:ext uri="{FF2B5EF4-FFF2-40B4-BE49-F238E27FC236}">
                    <a16:creationId xmlns:a16="http://schemas.microsoft.com/office/drawing/2014/main" id="{16A79880-33B2-4693-B924-5A1F4B52151B}"/>
                  </a:ext>
                </a:extLst>
              </p:cNvPr>
              <p:cNvSpPr>
                <a:spLocks noChangeShapeType="1"/>
              </p:cNvSpPr>
              <p:nvPr/>
            </p:nvSpPr>
            <p:spPr bwMode="auto">
              <a:xfrm flipH="1">
                <a:off x="2170" y="3380"/>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81926" name="Group 1049">
            <a:extLst>
              <a:ext uri="{FF2B5EF4-FFF2-40B4-BE49-F238E27FC236}">
                <a16:creationId xmlns:a16="http://schemas.microsoft.com/office/drawing/2014/main" id="{55159BF7-6105-4436-9FA0-D3E1BE80900E}"/>
              </a:ext>
            </a:extLst>
          </p:cNvPr>
          <p:cNvGrpSpPr>
            <a:grpSpLocks/>
          </p:cNvGrpSpPr>
          <p:nvPr/>
        </p:nvGrpSpPr>
        <p:grpSpPr bwMode="auto">
          <a:xfrm>
            <a:off x="1293813" y="5491163"/>
            <a:ext cx="776287" cy="1252537"/>
            <a:chOff x="2663" y="3356"/>
            <a:chExt cx="489" cy="789"/>
          </a:xfrm>
        </p:grpSpPr>
        <p:pic>
          <p:nvPicPr>
            <p:cNvPr id="81938" name="Picture 1050">
              <a:extLst>
                <a:ext uri="{FF2B5EF4-FFF2-40B4-BE49-F238E27FC236}">
                  <a16:creationId xmlns:a16="http://schemas.microsoft.com/office/drawing/2014/main" id="{460158D2-6E26-4911-BDB4-71F536326E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4" y="3800"/>
              <a:ext cx="138"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9" name="Picture 1051">
              <a:extLst>
                <a:ext uri="{FF2B5EF4-FFF2-40B4-BE49-F238E27FC236}">
                  <a16:creationId xmlns:a16="http://schemas.microsoft.com/office/drawing/2014/main" id="{BB121BCE-5898-4A10-9D32-164958848F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3" y="3707"/>
              <a:ext cx="331"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40" name="Group 1052">
              <a:extLst>
                <a:ext uri="{FF2B5EF4-FFF2-40B4-BE49-F238E27FC236}">
                  <a16:creationId xmlns:a16="http://schemas.microsoft.com/office/drawing/2014/main" id="{340D16B8-877D-4F6E-AC73-7BAFE151B242}"/>
                </a:ext>
              </a:extLst>
            </p:cNvPr>
            <p:cNvGrpSpPr>
              <a:grpSpLocks/>
            </p:cNvGrpSpPr>
            <p:nvPr/>
          </p:nvGrpSpPr>
          <p:grpSpPr bwMode="auto">
            <a:xfrm>
              <a:off x="2758" y="3356"/>
              <a:ext cx="314" cy="209"/>
              <a:chOff x="2170" y="3380"/>
              <a:chExt cx="314" cy="185"/>
            </a:xfrm>
          </p:grpSpPr>
          <p:sp>
            <p:nvSpPr>
              <p:cNvPr id="81941" name="Line 1053">
                <a:extLst>
                  <a:ext uri="{FF2B5EF4-FFF2-40B4-BE49-F238E27FC236}">
                    <a16:creationId xmlns:a16="http://schemas.microsoft.com/office/drawing/2014/main" id="{2CD01C50-9E7F-4A4B-AF25-F1AA88484D06}"/>
                  </a:ext>
                </a:extLst>
              </p:cNvPr>
              <p:cNvSpPr>
                <a:spLocks noChangeShapeType="1"/>
              </p:cNvSpPr>
              <p:nvPr/>
            </p:nvSpPr>
            <p:spPr bwMode="auto">
              <a:xfrm flipH="1" flipV="1">
                <a:off x="2482" y="3386"/>
                <a:ext cx="0" cy="179"/>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1942" name="Line 1054">
                <a:extLst>
                  <a:ext uri="{FF2B5EF4-FFF2-40B4-BE49-F238E27FC236}">
                    <a16:creationId xmlns:a16="http://schemas.microsoft.com/office/drawing/2014/main" id="{039EF812-22C5-4633-912D-22A3B4009CC4}"/>
                  </a:ext>
                </a:extLst>
              </p:cNvPr>
              <p:cNvSpPr>
                <a:spLocks noChangeShapeType="1"/>
              </p:cNvSpPr>
              <p:nvPr/>
            </p:nvSpPr>
            <p:spPr bwMode="auto">
              <a:xfrm flipH="1" flipV="1">
                <a:off x="2173" y="3380"/>
                <a:ext cx="0" cy="185"/>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1943" name="Line 1055">
                <a:extLst>
                  <a:ext uri="{FF2B5EF4-FFF2-40B4-BE49-F238E27FC236}">
                    <a16:creationId xmlns:a16="http://schemas.microsoft.com/office/drawing/2014/main" id="{0DED9F3E-A6FA-413D-B2B7-26DA330BA8AF}"/>
                  </a:ext>
                </a:extLst>
              </p:cNvPr>
              <p:cNvSpPr>
                <a:spLocks noChangeShapeType="1"/>
              </p:cNvSpPr>
              <p:nvPr/>
            </p:nvSpPr>
            <p:spPr bwMode="auto">
              <a:xfrm flipH="1">
                <a:off x="2170" y="3380"/>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81927" name="Group 1056">
            <a:extLst>
              <a:ext uri="{FF2B5EF4-FFF2-40B4-BE49-F238E27FC236}">
                <a16:creationId xmlns:a16="http://schemas.microsoft.com/office/drawing/2014/main" id="{B3AA52AE-F5FC-4E3E-A781-C88F43B50F79}"/>
              </a:ext>
            </a:extLst>
          </p:cNvPr>
          <p:cNvGrpSpPr>
            <a:grpSpLocks/>
          </p:cNvGrpSpPr>
          <p:nvPr/>
        </p:nvGrpSpPr>
        <p:grpSpPr bwMode="auto">
          <a:xfrm>
            <a:off x="4586288" y="5518150"/>
            <a:ext cx="815975" cy="1206500"/>
            <a:chOff x="2889" y="3476"/>
            <a:chExt cx="514" cy="760"/>
          </a:xfrm>
        </p:grpSpPr>
        <p:pic>
          <p:nvPicPr>
            <p:cNvPr id="81932" name="Picture 1057">
              <a:extLst>
                <a:ext uri="{FF2B5EF4-FFF2-40B4-BE49-F238E27FC236}">
                  <a16:creationId xmlns:a16="http://schemas.microsoft.com/office/drawing/2014/main" id="{14284063-C362-443D-B15E-EA4E1561BE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9" y="3691"/>
              <a:ext cx="190"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3" name="Picture 1058">
              <a:extLst>
                <a:ext uri="{FF2B5EF4-FFF2-40B4-BE49-F238E27FC236}">
                  <a16:creationId xmlns:a16="http://schemas.microsoft.com/office/drawing/2014/main" id="{E0FFC990-A9EC-4E48-9417-5B9F16F01F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5" y="3751"/>
              <a:ext cx="25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34" name="Group 1059">
              <a:extLst>
                <a:ext uri="{FF2B5EF4-FFF2-40B4-BE49-F238E27FC236}">
                  <a16:creationId xmlns:a16="http://schemas.microsoft.com/office/drawing/2014/main" id="{38887151-196B-429E-A662-122A807B1EFD}"/>
                </a:ext>
              </a:extLst>
            </p:cNvPr>
            <p:cNvGrpSpPr>
              <a:grpSpLocks/>
            </p:cNvGrpSpPr>
            <p:nvPr/>
          </p:nvGrpSpPr>
          <p:grpSpPr bwMode="auto">
            <a:xfrm>
              <a:off x="3010" y="3476"/>
              <a:ext cx="314" cy="195"/>
              <a:chOff x="2170" y="3380"/>
              <a:chExt cx="314" cy="185"/>
            </a:xfrm>
          </p:grpSpPr>
          <p:sp>
            <p:nvSpPr>
              <p:cNvPr id="81935" name="Line 1060">
                <a:extLst>
                  <a:ext uri="{FF2B5EF4-FFF2-40B4-BE49-F238E27FC236}">
                    <a16:creationId xmlns:a16="http://schemas.microsoft.com/office/drawing/2014/main" id="{A354767E-79B2-41F0-B75F-4C69F56561B8}"/>
                  </a:ext>
                </a:extLst>
              </p:cNvPr>
              <p:cNvSpPr>
                <a:spLocks noChangeShapeType="1"/>
              </p:cNvSpPr>
              <p:nvPr/>
            </p:nvSpPr>
            <p:spPr bwMode="auto">
              <a:xfrm flipH="1" flipV="1">
                <a:off x="2482" y="3386"/>
                <a:ext cx="0" cy="179"/>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1936" name="Line 1061">
                <a:extLst>
                  <a:ext uri="{FF2B5EF4-FFF2-40B4-BE49-F238E27FC236}">
                    <a16:creationId xmlns:a16="http://schemas.microsoft.com/office/drawing/2014/main" id="{7B248FD0-C843-4761-BDEC-4EE6510D6577}"/>
                  </a:ext>
                </a:extLst>
              </p:cNvPr>
              <p:cNvSpPr>
                <a:spLocks noChangeShapeType="1"/>
              </p:cNvSpPr>
              <p:nvPr/>
            </p:nvSpPr>
            <p:spPr bwMode="auto">
              <a:xfrm flipH="1" flipV="1">
                <a:off x="2173" y="3380"/>
                <a:ext cx="0" cy="185"/>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1937" name="Line 1062">
                <a:extLst>
                  <a:ext uri="{FF2B5EF4-FFF2-40B4-BE49-F238E27FC236}">
                    <a16:creationId xmlns:a16="http://schemas.microsoft.com/office/drawing/2014/main" id="{0D904429-6130-42E5-BC34-9875F95DE942}"/>
                  </a:ext>
                </a:extLst>
              </p:cNvPr>
              <p:cNvSpPr>
                <a:spLocks noChangeShapeType="1"/>
              </p:cNvSpPr>
              <p:nvPr/>
            </p:nvSpPr>
            <p:spPr bwMode="auto">
              <a:xfrm flipH="1">
                <a:off x="2170" y="3380"/>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81928" name="Text Box 1063">
            <a:extLst>
              <a:ext uri="{FF2B5EF4-FFF2-40B4-BE49-F238E27FC236}">
                <a16:creationId xmlns:a16="http://schemas.microsoft.com/office/drawing/2014/main" id="{D7559A25-A9FB-47C8-A64B-C525D38C312E}"/>
              </a:ext>
            </a:extLst>
          </p:cNvPr>
          <p:cNvSpPr txBox="1">
            <a:spLocks noChangeArrowheads="1"/>
          </p:cNvSpPr>
          <p:nvPr/>
        </p:nvSpPr>
        <p:spPr bwMode="auto">
          <a:xfrm>
            <a:off x="4117975" y="59467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a:t>…</a:t>
            </a:r>
          </a:p>
        </p:txBody>
      </p:sp>
      <p:sp>
        <p:nvSpPr>
          <p:cNvPr id="81929" name="Text Box 1064">
            <a:extLst>
              <a:ext uri="{FF2B5EF4-FFF2-40B4-BE49-F238E27FC236}">
                <a16:creationId xmlns:a16="http://schemas.microsoft.com/office/drawing/2014/main" id="{42A4838F-6E52-4E1B-9D3F-B0564D55EE6A}"/>
              </a:ext>
            </a:extLst>
          </p:cNvPr>
          <p:cNvSpPr txBox="1">
            <a:spLocks noChangeArrowheads="1"/>
          </p:cNvSpPr>
          <p:nvPr/>
        </p:nvSpPr>
        <p:spPr bwMode="auto">
          <a:xfrm>
            <a:off x="0" y="5661025"/>
            <a:ext cx="149066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Consider all possible merges…</a:t>
            </a:r>
          </a:p>
        </p:txBody>
      </p:sp>
      <p:sp>
        <p:nvSpPr>
          <p:cNvPr id="81930" name="Text Box 1065">
            <a:extLst>
              <a:ext uri="{FF2B5EF4-FFF2-40B4-BE49-F238E27FC236}">
                <a16:creationId xmlns:a16="http://schemas.microsoft.com/office/drawing/2014/main" id="{094430D6-495F-4331-BF61-C02E6C57BB63}"/>
              </a:ext>
            </a:extLst>
          </p:cNvPr>
          <p:cNvSpPr txBox="1">
            <a:spLocks noChangeArrowheads="1"/>
          </p:cNvSpPr>
          <p:nvPr/>
        </p:nvSpPr>
        <p:spPr bwMode="auto">
          <a:xfrm>
            <a:off x="5686425" y="5699125"/>
            <a:ext cx="11096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Choose the best</a:t>
            </a:r>
          </a:p>
        </p:txBody>
      </p:sp>
      <p:sp>
        <p:nvSpPr>
          <p:cNvPr id="81931" name="Rectangle 1066">
            <a:extLst>
              <a:ext uri="{FF2B5EF4-FFF2-40B4-BE49-F238E27FC236}">
                <a16:creationId xmlns:a16="http://schemas.microsoft.com/office/drawing/2014/main" id="{706BB137-C309-4DCF-ACC8-84B80904CDAB}"/>
              </a:ext>
            </a:extLst>
          </p:cNvPr>
          <p:cNvSpPr>
            <a:spLocks noChangeArrowheads="1"/>
          </p:cNvSpPr>
          <p:nvPr/>
        </p:nvSpPr>
        <p:spPr bwMode="auto">
          <a:xfrm>
            <a:off x="0" y="5257800"/>
            <a:ext cx="9144000" cy="1428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6066" name="Text Box 1026">
            <a:extLst>
              <a:ext uri="{FF2B5EF4-FFF2-40B4-BE49-F238E27FC236}">
                <a16:creationId xmlns:a16="http://schemas.microsoft.com/office/drawing/2014/main" id="{56855C2C-BB9B-41F3-B2AD-3504998DACEB}"/>
              </a:ext>
            </a:extLst>
          </p:cNvPr>
          <p:cNvSpPr txBox="1">
            <a:spLocks noChangeArrowheads="1"/>
          </p:cNvSpPr>
          <p:nvPr/>
        </p:nvSpPr>
        <p:spPr bwMode="auto">
          <a:xfrm>
            <a:off x="133350" y="133350"/>
            <a:ext cx="4241800" cy="1676400"/>
          </a:xfrm>
          <a:prstGeom prst="rect">
            <a:avLst/>
          </a:prstGeom>
          <a:noFill/>
          <a:ln w="9525">
            <a:noFill/>
            <a:miter lim="800000"/>
            <a:headEnd/>
            <a:tailEnd/>
          </a:ln>
          <a:effectLst/>
        </p:spPr>
        <p:txBody>
          <a:bodyPr>
            <a:spAutoFit/>
          </a:bodyPr>
          <a:lstStyle/>
          <a:p>
            <a:pPr eaLnBrk="1" hangingPunct="1">
              <a:defRPr/>
            </a:pPr>
            <a:r>
              <a:rPr kumimoji="1" lang="en-US" b="1">
                <a:solidFill>
                  <a:schemeClr val="tx2"/>
                </a:solidFill>
                <a:effectLst>
                  <a:outerShdw blurRad="38100" dist="38100" dir="2700000" algn="tl">
                    <a:srgbClr val="C0C0C0"/>
                  </a:outerShdw>
                </a:effectLst>
                <a:latin typeface="Helvetica" pitchFamily="34" charset="0"/>
              </a:rPr>
              <a:t>Bottom-Up (</a:t>
            </a:r>
            <a:r>
              <a:rPr kumimoji="1" lang="en-US" altLang="zh-CN" b="1">
                <a:solidFill>
                  <a:schemeClr val="tx2"/>
                </a:solidFill>
                <a:effectLst>
                  <a:outerShdw blurRad="38100" dist="38100" dir="2700000" algn="tl">
                    <a:srgbClr val="C0C0C0"/>
                  </a:outerShdw>
                </a:effectLst>
                <a:latin typeface="Helvetica" pitchFamily="34" charset="0"/>
                <a:ea typeface="SimSun" pitchFamily="2" charset="-122"/>
              </a:rPr>
              <a:t>agglomerative</a:t>
            </a:r>
            <a:r>
              <a:rPr kumimoji="1" lang="en-US" b="1">
                <a:solidFill>
                  <a:schemeClr val="tx2"/>
                </a:solidFill>
                <a:effectLst>
                  <a:outerShdw blurRad="38100" dist="38100" dir="2700000" algn="tl">
                    <a:srgbClr val="C0C0C0"/>
                  </a:outerShdw>
                </a:effectLst>
                <a:latin typeface="Helvetica" pitchFamily="34" charset="0"/>
              </a:rPr>
              <a:t>):</a:t>
            </a:r>
            <a:r>
              <a:rPr lang="en-US" sz="2000"/>
              <a:t> Starting with each item in its own cluster, find the best pair to merge into a new cluster. Repeat until all clusters are fused together. </a:t>
            </a:r>
          </a:p>
        </p:txBody>
      </p:sp>
      <p:grpSp>
        <p:nvGrpSpPr>
          <p:cNvPr id="82947" name="Group 1027">
            <a:extLst>
              <a:ext uri="{FF2B5EF4-FFF2-40B4-BE49-F238E27FC236}">
                <a16:creationId xmlns:a16="http://schemas.microsoft.com/office/drawing/2014/main" id="{2A0E8B5B-08EE-4DD6-8B1D-141E80D17A18}"/>
              </a:ext>
            </a:extLst>
          </p:cNvPr>
          <p:cNvGrpSpPr>
            <a:grpSpLocks/>
          </p:cNvGrpSpPr>
          <p:nvPr/>
        </p:nvGrpSpPr>
        <p:grpSpPr bwMode="auto">
          <a:xfrm>
            <a:off x="8116888" y="5689600"/>
            <a:ext cx="1027112" cy="973138"/>
            <a:chOff x="1267" y="3584"/>
            <a:chExt cx="647" cy="613"/>
          </a:xfrm>
        </p:grpSpPr>
        <p:grpSp>
          <p:nvGrpSpPr>
            <p:cNvPr id="83022" name="Group 1028">
              <a:extLst>
                <a:ext uri="{FF2B5EF4-FFF2-40B4-BE49-F238E27FC236}">
                  <a16:creationId xmlns:a16="http://schemas.microsoft.com/office/drawing/2014/main" id="{C6F3F911-9CD6-4B7F-86ED-1F977B32A65E}"/>
                </a:ext>
              </a:extLst>
            </p:cNvPr>
            <p:cNvGrpSpPr>
              <a:grpSpLocks/>
            </p:cNvGrpSpPr>
            <p:nvPr/>
          </p:nvGrpSpPr>
          <p:grpSpPr bwMode="auto">
            <a:xfrm>
              <a:off x="1267" y="3735"/>
              <a:ext cx="647" cy="462"/>
              <a:chOff x="252" y="2364"/>
              <a:chExt cx="2258" cy="1608"/>
            </a:xfrm>
          </p:grpSpPr>
          <p:pic>
            <p:nvPicPr>
              <p:cNvPr id="83026" name="Picture 1029">
                <a:extLst>
                  <a:ext uri="{FF2B5EF4-FFF2-40B4-BE49-F238E27FC236}">
                    <a16:creationId xmlns:a16="http://schemas.microsoft.com/office/drawing/2014/main" id="{C1C13535-D004-4606-B7D8-BF0D484686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027" name="Picture 1030">
                <a:extLst>
                  <a:ext uri="{FF2B5EF4-FFF2-40B4-BE49-F238E27FC236}">
                    <a16:creationId xmlns:a16="http://schemas.microsoft.com/office/drawing/2014/main" id="{22D9A048-7D69-4F77-ACC7-1279836C47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3023" name="Line 1031">
              <a:extLst>
                <a:ext uri="{FF2B5EF4-FFF2-40B4-BE49-F238E27FC236}">
                  <a16:creationId xmlns:a16="http://schemas.microsoft.com/office/drawing/2014/main" id="{554D30C5-37AA-45A9-A05A-21E3996A522F}"/>
                </a:ext>
              </a:extLst>
            </p:cNvPr>
            <p:cNvSpPr>
              <a:spLocks noChangeShapeType="1"/>
            </p:cNvSpPr>
            <p:nvPr/>
          </p:nvSpPr>
          <p:spPr bwMode="auto">
            <a:xfrm flipH="1" flipV="1">
              <a:off x="1738" y="3584"/>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3024" name="Line 1032">
              <a:extLst>
                <a:ext uri="{FF2B5EF4-FFF2-40B4-BE49-F238E27FC236}">
                  <a16:creationId xmlns:a16="http://schemas.microsoft.com/office/drawing/2014/main" id="{D141CEED-FFC7-4881-B71C-FFA121BBF336}"/>
                </a:ext>
              </a:extLst>
            </p:cNvPr>
            <p:cNvSpPr>
              <a:spLocks noChangeShapeType="1"/>
            </p:cNvSpPr>
            <p:nvPr/>
          </p:nvSpPr>
          <p:spPr bwMode="auto">
            <a:xfrm flipH="1" flipV="1">
              <a:off x="1429" y="3584"/>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3025" name="Line 1033">
              <a:extLst>
                <a:ext uri="{FF2B5EF4-FFF2-40B4-BE49-F238E27FC236}">
                  <a16:creationId xmlns:a16="http://schemas.microsoft.com/office/drawing/2014/main" id="{72EA0F86-5637-4AFF-8CB6-50124A2DD502}"/>
                </a:ext>
              </a:extLst>
            </p:cNvPr>
            <p:cNvSpPr>
              <a:spLocks noChangeShapeType="1"/>
            </p:cNvSpPr>
            <p:nvPr/>
          </p:nvSpPr>
          <p:spPr bwMode="auto">
            <a:xfrm flipH="1">
              <a:off x="1426" y="3584"/>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2948" name="Group 1034">
            <a:extLst>
              <a:ext uri="{FF2B5EF4-FFF2-40B4-BE49-F238E27FC236}">
                <a16:creationId xmlns:a16="http://schemas.microsoft.com/office/drawing/2014/main" id="{3D81F4AF-A5D5-4CEF-BAEB-EB1B2E6311AF}"/>
              </a:ext>
            </a:extLst>
          </p:cNvPr>
          <p:cNvGrpSpPr>
            <a:grpSpLocks/>
          </p:cNvGrpSpPr>
          <p:nvPr/>
        </p:nvGrpSpPr>
        <p:grpSpPr bwMode="auto">
          <a:xfrm>
            <a:off x="8078788" y="4465638"/>
            <a:ext cx="1027112" cy="733425"/>
            <a:chOff x="252" y="2364"/>
            <a:chExt cx="2258" cy="1608"/>
          </a:xfrm>
        </p:grpSpPr>
        <p:pic>
          <p:nvPicPr>
            <p:cNvPr id="83020" name="Picture 1035">
              <a:extLst>
                <a:ext uri="{FF2B5EF4-FFF2-40B4-BE49-F238E27FC236}">
                  <a16:creationId xmlns:a16="http://schemas.microsoft.com/office/drawing/2014/main" id="{AF93BB69-2376-4EC4-8BF5-2C8DFA1DC7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021" name="Picture 1036">
              <a:extLst>
                <a:ext uri="{FF2B5EF4-FFF2-40B4-BE49-F238E27FC236}">
                  <a16:creationId xmlns:a16="http://schemas.microsoft.com/office/drawing/2014/main" id="{D0D3D96B-09EA-41A1-B876-32DE848826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949" name="Line 1037">
            <a:extLst>
              <a:ext uri="{FF2B5EF4-FFF2-40B4-BE49-F238E27FC236}">
                <a16:creationId xmlns:a16="http://schemas.microsoft.com/office/drawing/2014/main" id="{3F71D490-5228-4594-9310-CA637C08A389}"/>
              </a:ext>
            </a:extLst>
          </p:cNvPr>
          <p:cNvSpPr>
            <a:spLocks noChangeShapeType="1"/>
          </p:cNvSpPr>
          <p:nvPr/>
        </p:nvSpPr>
        <p:spPr bwMode="auto">
          <a:xfrm flipH="1" flipV="1">
            <a:off x="8826500" y="4225925"/>
            <a:ext cx="0" cy="13176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2950" name="Line 1038">
            <a:extLst>
              <a:ext uri="{FF2B5EF4-FFF2-40B4-BE49-F238E27FC236}">
                <a16:creationId xmlns:a16="http://schemas.microsoft.com/office/drawing/2014/main" id="{2D913739-A5C7-445A-B1E0-E5707E2B509F}"/>
              </a:ext>
            </a:extLst>
          </p:cNvPr>
          <p:cNvSpPr>
            <a:spLocks noChangeShapeType="1"/>
          </p:cNvSpPr>
          <p:nvPr/>
        </p:nvSpPr>
        <p:spPr bwMode="auto">
          <a:xfrm flipH="1" flipV="1">
            <a:off x="8335963" y="4225925"/>
            <a:ext cx="0" cy="13176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2951" name="Line 1039">
            <a:extLst>
              <a:ext uri="{FF2B5EF4-FFF2-40B4-BE49-F238E27FC236}">
                <a16:creationId xmlns:a16="http://schemas.microsoft.com/office/drawing/2014/main" id="{550F30E3-8795-4707-9F2B-30F835B69451}"/>
              </a:ext>
            </a:extLst>
          </p:cNvPr>
          <p:cNvSpPr>
            <a:spLocks noChangeShapeType="1"/>
          </p:cNvSpPr>
          <p:nvPr/>
        </p:nvSpPr>
        <p:spPr bwMode="auto">
          <a:xfrm flipH="1">
            <a:off x="8331200" y="4225925"/>
            <a:ext cx="49847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82952" name="Group 1040">
            <a:extLst>
              <a:ext uri="{FF2B5EF4-FFF2-40B4-BE49-F238E27FC236}">
                <a16:creationId xmlns:a16="http://schemas.microsoft.com/office/drawing/2014/main" id="{2D613E0A-FAC0-497D-9CD0-CDECF65A09C2}"/>
              </a:ext>
            </a:extLst>
          </p:cNvPr>
          <p:cNvGrpSpPr>
            <a:grpSpLocks/>
          </p:cNvGrpSpPr>
          <p:nvPr/>
        </p:nvGrpSpPr>
        <p:grpSpPr bwMode="auto">
          <a:xfrm>
            <a:off x="7299325" y="4084638"/>
            <a:ext cx="608013" cy="1147762"/>
            <a:chOff x="4598" y="2573"/>
            <a:chExt cx="383" cy="723"/>
          </a:xfrm>
        </p:grpSpPr>
        <p:pic>
          <p:nvPicPr>
            <p:cNvPr id="83014" name="Picture 1041">
              <a:extLst>
                <a:ext uri="{FF2B5EF4-FFF2-40B4-BE49-F238E27FC236}">
                  <a16:creationId xmlns:a16="http://schemas.microsoft.com/office/drawing/2014/main" id="{1B6C2E45-A4C1-459E-855C-BB59331B5E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8" y="2956"/>
              <a:ext cx="138"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015" name="Picture 1042">
              <a:extLst>
                <a:ext uri="{FF2B5EF4-FFF2-40B4-BE49-F238E27FC236}">
                  <a16:creationId xmlns:a16="http://schemas.microsoft.com/office/drawing/2014/main" id="{FEF05C7A-8A57-4694-A695-C453F99B37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1" y="2712"/>
              <a:ext cx="190"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3016" name="Group 1043">
              <a:extLst>
                <a:ext uri="{FF2B5EF4-FFF2-40B4-BE49-F238E27FC236}">
                  <a16:creationId xmlns:a16="http://schemas.microsoft.com/office/drawing/2014/main" id="{DE466884-6643-437C-93E5-634D673172A8}"/>
                </a:ext>
              </a:extLst>
            </p:cNvPr>
            <p:cNvGrpSpPr>
              <a:grpSpLocks/>
            </p:cNvGrpSpPr>
            <p:nvPr/>
          </p:nvGrpSpPr>
          <p:grpSpPr bwMode="auto">
            <a:xfrm>
              <a:off x="4638" y="2573"/>
              <a:ext cx="315" cy="169"/>
              <a:chOff x="2112" y="2976"/>
              <a:chExt cx="703" cy="377"/>
            </a:xfrm>
          </p:grpSpPr>
          <p:sp>
            <p:nvSpPr>
              <p:cNvPr id="83017" name="Line 1044">
                <a:extLst>
                  <a:ext uri="{FF2B5EF4-FFF2-40B4-BE49-F238E27FC236}">
                    <a16:creationId xmlns:a16="http://schemas.microsoft.com/office/drawing/2014/main" id="{02EA5437-86E3-498D-9E48-97332EEA171C}"/>
                  </a:ext>
                </a:extLst>
              </p:cNvPr>
              <p:cNvSpPr>
                <a:spLocks noChangeShapeType="1"/>
              </p:cNvSpPr>
              <p:nvPr/>
            </p:nvSpPr>
            <p:spPr bwMode="auto">
              <a:xfrm flipH="1" flipV="1">
                <a:off x="2810"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3018" name="Line 1045">
                <a:extLst>
                  <a:ext uri="{FF2B5EF4-FFF2-40B4-BE49-F238E27FC236}">
                    <a16:creationId xmlns:a16="http://schemas.microsoft.com/office/drawing/2014/main" id="{481F0118-4264-486E-88B8-7A4BFC817A11}"/>
                  </a:ext>
                </a:extLst>
              </p:cNvPr>
              <p:cNvSpPr>
                <a:spLocks noChangeShapeType="1"/>
              </p:cNvSpPr>
              <p:nvPr/>
            </p:nvSpPr>
            <p:spPr bwMode="auto">
              <a:xfrm flipH="1" flipV="1">
                <a:off x="2118"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3019" name="Line 1046">
                <a:extLst>
                  <a:ext uri="{FF2B5EF4-FFF2-40B4-BE49-F238E27FC236}">
                    <a16:creationId xmlns:a16="http://schemas.microsoft.com/office/drawing/2014/main" id="{10B7A7B8-564A-4634-9F8D-BB552E12B96D}"/>
                  </a:ext>
                </a:extLst>
              </p:cNvPr>
              <p:cNvSpPr>
                <a:spLocks noChangeShapeType="1"/>
              </p:cNvSpPr>
              <p:nvPr/>
            </p:nvSpPr>
            <p:spPr bwMode="auto">
              <a:xfrm flipH="1">
                <a:off x="2112" y="2976"/>
                <a:ext cx="70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82953" name="Group 1047">
            <a:extLst>
              <a:ext uri="{FF2B5EF4-FFF2-40B4-BE49-F238E27FC236}">
                <a16:creationId xmlns:a16="http://schemas.microsoft.com/office/drawing/2014/main" id="{C6509B69-8051-4D89-B511-095AA262E620}"/>
              </a:ext>
            </a:extLst>
          </p:cNvPr>
          <p:cNvGrpSpPr>
            <a:grpSpLocks/>
          </p:cNvGrpSpPr>
          <p:nvPr/>
        </p:nvGrpSpPr>
        <p:grpSpPr bwMode="auto">
          <a:xfrm>
            <a:off x="2182813" y="5770563"/>
            <a:ext cx="1027112" cy="973137"/>
            <a:chOff x="1165" y="3566"/>
            <a:chExt cx="647" cy="613"/>
          </a:xfrm>
        </p:grpSpPr>
        <p:grpSp>
          <p:nvGrpSpPr>
            <p:cNvPr id="83007" name="Group 1048">
              <a:extLst>
                <a:ext uri="{FF2B5EF4-FFF2-40B4-BE49-F238E27FC236}">
                  <a16:creationId xmlns:a16="http://schemas.microsoft.com/office/drawing/2014/main" id="{6F08A9A0-74E6-407D-96FD-406D0A467247}"/>
                </a:ext>
              </a:extLst>
            </p:cNvPr>
            <p:cNvGrpSpPr>
              <a:grpSpLocks/>
            </p:cNvGrpSpPr>
            <p:nvPr/>
          </p:nvGrpSpPr>
          <p:grpSpPr bwMode="auto">
            <a:xfrm>
              <a:off x="1165" y="3717"/>
              <a:ext cx="647" cy="462"/>
              <a:chOff x="252" y="2364"/>
              <a:chExt cx="2258" cy="1608"/>
            </a:xfrm>
          </p:grpSpPr>
          <p:pic>
            <p:nvPicPr>
              <p:cNvPr id="83012" name="Picture 1049">
                <a:extLst>
                  <a:ext uri="{FF2B5EF4-FFF2-40B4-BE49-F238E27FC236}">
                    <a16:creationId xmlns:a16="http://schemas.microsoft.com/office/drawing/2014/main" id="{312ABE75-AB25-4E37-B3FD-547EB425E4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013" name="Picture 1050">
                <a:extLst>
                  <a:ext uri="{FF2B5EF4-FFF2-40B4-BE49-F238E27FC236}">
                    <a16:creationId xmlns:a16="http://schemas.microsoft.com/office/drawing/2014/main" id="{FE295C56-848B-4784-84EE-D8B6B32FA4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3008" name="Group 1051">
              <a:extLst>
                <a:ext uri="{FF2B5EF4-FFF2-40B4-BE49-F238E27FC236}">
                  <a16:creationId xmlns:a16="http://schemas.microsoft.com/office/drawing/2014/main" id="{98ECFFA7-5E9F-4D5A-B1F1-B67A43E12163}"/>
                </a:ext>
              </a:extLst>
            </p:cNvPr>
            <p:cNvGrpSpPr>
              <a:grpSpLocks/>
            </p:cNvGrpSpPr>
            <p:nvPr/>
          </p:nvGrpSpPr>
          <p:grpSpPr bwMode="auto">
            <a:xfrm>
              <a:off x="1324" y="3566"/>
              <a:ext cx="314" cy="83"/>
              <a:chOff x="1324" y="3566"/>
              <a:chExt cx="314" cy="83"/>
            </a:xfrm>
          </p:grpSpPr>
          <p:sp>
            <p:nvSpPr>
              <p:cNvPr id="83009" name="Line 1052">
                <a:extLst>
                  <a:ext uri="{FF2B5EF4-FFF2-40B4-BE49-F238E27FC236}">
                    <a16:creationId xmlns:a16="http://schemas.microsoft.com/office/drawing/2014/main" id="{4F0AF271-1533-4879-9ED5-C3DADAB9C0A3}"/>
                  </a:ext>
                </a:extLst>
              </p:cNvPr>
              <p:cNvSpPr>
                <a:spLocks noChangeShapeType="1"/>
              </p:cNvSpPr>
              <p:nvPr/>
            </p:nvSpPr>
            <p:spPr bwMode="auto">
              <a:xfrm flipH="1" flipV="1">
                <a:off x="1636" y="3566"/>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3010" name="Line 1053">
                <a:extLst>
                  <a:ext uri="{FF2B5EF4-FFF2-40B4-BE49-F238E27FC236}">
                    <a16:creationId xmlns:a16="http://schemas.microsoft.com/office/drawing/2014/main" id="{6D16274E-F561-44AB-B867-DB75A306CC73}"/>
                  </a:ext>
                </a:extLst>
              </p:cNvPr>
              <p:cNvSpPr>
                <a:spLocks noChangeShapeType="1"/>
              </p:cNvSpPr>
              <p:nvPr/>
            </p:nvSpPr>
            <p:spPr bwMode="auto">
              <a:xfrm flipH="1" flipV="1">
                <a:off x="1327" y="3566"/>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3011" name="Line 1054">
                <a:extLst>
                  <a:ext uri="{FF2B5EF4-FFF2-40B4-BE49-F238E27FC236}">
                    <a16:creationId xmlns:a16="http://schemas.microsoft.com/office/drawing/2014/main" id="{15AC5198-4835-4377-9706-AF12EF719374}"/>
                  </a:ext>
                </a:extLst>
              </p:cNvPr>
              <p:cNvSpPr>
                <a:spLocks noChangeShapeType="1"/>
              </p:cNvSpPr>
              <p:nvPr/>
            </p:nvSpPr>
            <p:spPr bwMode="auto">
              <a:xfrm flipH="1">
                <a:off x="1324" y="3566"/>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pic>
        <p:nvPicPr>
          <p:cNvPr id="82954" name="Picture 1055">
            <a:extLst>
              <a:ext uri="{FF2B5EF4-FFF2-40B4-BE49-F238E27FC236}">
                <a16:creationId xmlns:a16="http://schemas.microsoft.com/office/drawing/2014/main" id="{03AC168B-AD89-453D-A42F-0A33C19945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6725" y="4603750"/>
            <a:ext cx="2190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5" name="Line 1056">
            <a:extLst>
              <a:ext uri="{FF2B5EF4-FFF2-40B4-BE49-F238E27FC236}">
                <a16:creationId xmlns:a16="http://schemas.microsoft.com/office/drawing/2014/main" id="{B5EEBBA4-5C0D-40BC-8F5D-0C5584A87E22}"/>
              </a:ext>
            </a:extLst>
          </p:cNvPr>
          <p:cNvSpPr>
            <a:spLocks noChangeShapeType="1"/>
          </p:cNvSpPr>
          <p:nvPr/>
        </p:nvSpPr>
        <p:spPr bwMode="auto">
          <a:xfrm flipH="1" flipV="1">
            <a:off x="1847850" y="4108450"/>
            <a:ext cx="0" cy="279400"/>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2956" name="Line 1057">
            <a:extLst>
              <a:ext uri="{FF2B5EF4-FFF2-40B4-BE49-F238E27FC236}">
                <a16:creationId xmlns:a16="http://schemas.microsoft.com/office/drawing/2014/main" id="{04FB45DF-89FD-41B2-928A-1E3F9F266EC4}"/>
              </a:ext>
            </a:extLst>
          </p:cNvPr>
          <p:cNvSpPr>
            <a:spLocks noChangeShapeType="1"/>
          </p:cNvSpPr>
          <p:nvPr/>
        </p:nvSpPr>
        <p:spPr bwMode="auto">
          <a:xfrm flipH="1">
            <a:off x="1836738" y="4100513"/>
            <a:ext cx="75247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57" name="Line 1058">
            <a:extLst>
              <a:ext uri="{FF2B5EF4-FFF2-40B4-BE49-F238E27FC236}">
                <a16:creationId xmlns:a16="http://schemas.microsoft.com/office/drawing/2014/main" id="{C6754AD2-5DDE-4C41-A29E-D14D0A2B04DD}"/>
              </a:ext>
            </a:extLst>
          </p:cNvPr>
          <p:cNvSpPr>
            <a:spLocks noChangeShapeType="1"/>
          </p:cNvSpPr>
          <p:nvPr/>
        </p:nvSpPr>
        <p:spPr bwMode="auto">
          <a:xfrm rot="5400000" flipH="1">
            <a:off x="2541587" y="4132263"/>
            <a:ext cx="9842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82958" name="Group 1059">
            <a:extLst>
              <a:ext uri="{FF2B5EF4-FFF2-40B4-BE49-F238E27FC236}">
                <a16:creationId xmlns:a16="http://schemas.microsoft.com/office/drawing/2014/main" id="{FCBEAAA4-8268-4EA0-A45A-AE49C88DD47E}"/>
              </a:ext>
            </a:extLst>
          </p:cNvPr>
          <p:cNvGrpSpPr>
            <a:grpSpLocks/>
          </p:cNvGrpSpPr>
          <p:nvPr/>
        </p:nvGrpSpPr>
        <p:grpSpPr bwMode="auto">
          <a:xfrm>
            <a:off x="3294063" y="5527675"/>
            <a:ext cx="760412" cy="1216025"/>
            <a:chOff x="2072" y="3380"/>
            <a:chExt cx="479" cy="802"/>
          </a:xfrm>
        </p:grpSpPr>
        <p:pic>
          <p:nvPicPr>
            <p:cNvPr id="83001" name="Picture 1060" descr="Edna Krabappel">
              <a:extLst>
                <a:ext uri="{FF2B5EF4-FFF2-40B4-BE49-F238E27FC236}">
                  <a16:creationId xmlns:a16="http://schemas.microsoft.com/office/drawing/2014/main" id="{754629F5-DF68-448F-BD0E-25B0471AE3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2" y="3670"/>
              <a:ext cx="225"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002" name="Picture 1061">
              <a:extLst>
                <a:ext uri="{FF2B5EF4-FFF2-40B4-BE49-F238E27FC236}">
                  <a16:creationId xmlns:a16="http://schemas.microsoft.com/office/drawing/2014/main" id="{2D6F1987-F8C2-43CF-817C-A7C7B90247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1" y="3598"/>
              <a:ext cx="190"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3003" name="Group 1062">
              <a:extLst>
                <a:ext uri="{FF2B5EF4-FFF2-40B4-BE49-F238E27FC236}">
                  <a16:creationId xmlns:a16="http://schemas.microsoft.com/office/drawing/2014/main" id="{9A16B9AE-C66E-41E2-8149-1D9874E820C6}"/>
                </a:ext>
              </a:extLst>
            </p:cNvPr>
            <p:cNvGrpSpPr>
              <a:grpSpLocks/>
            </p:cNvGrpSpPr>
            <p:nvPr/>
          </p:nvGrpSpPr>
          <p:grpSpPr bwMode="auto">
            <a:xfrm>
              <a:off x="2170" y="3380"/>
              <a:ext cx="314" cy="185"/>
              <a:chOff x="2170" y="3380"/>
              <a:chExt cx="314" cy="185"/>
            </a:xfrm>
          </p:grpSpPr>
          <p:sp>
            <p:nvSpPr>
              <p:cNvPr id="83004" name="Line 1063">
                <a:extLst>
                  <a:ext uri="{FF2B5EF4-FFF2-40B4-BE49-F238E27FC236}">
                    <a16:creationId xmlns:a16="http://schemas.microsoft.com/office/drawing/2014/main" id="{C6499D8F-919B-417E-B2E3-6715C44BD62E}"/>
                  </a:ext>
                </a:extLst>
              </p:cNvPr>
              <p:cNvSpPr>
                <a:spLocks noChangeShapeType="1"/>
              </p:cNvSpPr>
              <p:nvPr/>
            </p:nvSpPr>
            <p:spPr bwMode="auto">
              <a:xfrm flipH="1" flipV="1">
                <a:off x="2482" y="3386"/>
                <a:ext cx="0" cy="179"/>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3005" name="Line 1064">
                <a:extLst>
                  <a:ext uri="{FF2B5EF4-FFF2-40B4-BE49-F238E27FC236}">
                    <a16:creationId xmlns:a16="http://schemas.microsoft.com/office/drawing/2014/main" id="{CA21043E-382C-4BFA-ABC9-50B05EC2F64A}"/>
                  </a:ext>
                </a:extLst>
              </p:cNvPr>
              <p:cNvSpPr>
                <a:spLocks noChangeShapeType="1"/>
              </p:cNvSpPr>
              <p:nvPr/>
            </p:nvSpPr>
            <p:spPr bwMode="auto">
              <a:xfrm flipH="1" flipV="1">
                <a:off x="2173" y="3380"/>
                <a:ext cx="0" cy="185"/>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3006" name="Line 1065">
                <a:extLst>
                  <a:ext uri="{FF2B5EF4-FFF2-40B4-BE49-F238E27FC236}">
                    <a16:creationId xmlns:a16="http://schemas.microsoft.com/office/drawing/2014/main" id="{8FB00905-7A83-4392-BEE0-D5B15E67910B}"/>
                  </a:ext>
                </a:extLst>
              </p:cNvPr>
              <p:cNvSpPr>
                <a:spLocks noChangeShapeType="1"/>
              </p:cNvSpPr>
              <p:nvPr/>
            </p:nvSpPr>
            <p:spPr bwMode="auto">
              <a:xfrm flipH="1">
                <a:off x="2170" y="3380"/>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82959" name="Group 1066">
            <a:extLst>
              <a:ext uri="{FF2B5EF4-FFF2-40B4-BE49-F238E27FC236}">
                <a16:creationId xmlns:a16="http://schemas.microsoft.com/office/drawing/2014/main" id="{8DF18E50-713C-4E84-A8DF-A27F7090861E}"/>
              </a:ext>
            </a:extLst>
          </p:cNvPr>
          <p:cNvGrpSpPr>
            <a:grpSpLocks/>
          </p:cNvGrpSpPr>
          <p:nvPr/>
        </p:nvGrpSpPr>
        <p:grpSpPr bwMode="auto">
          <a:xfrm>
            <a:off x="1293813" y="5491163"/>
            <a:ext cx="776287" cy="1252537"/>
            <a:chOff x="2663" y="3356"/>
            <a:chExt cx="489" cy="789"/>
          </a:xfrm>
        </p:grpSpPr>
        <p:pic>
          <p:nvPicPr>
            <p:cNvPr id="82995" name="Picture 1067">
              <a:extLst>
                <a:ext uri="{FF2B5EF4-FFF2-40B4-BE49-F238E27FC236}">
                  <a16:creationId xmlns:a16="http://schemas.microsoft.com/office/drawing/2014/main" id="{F22310AB-FE14-44FB-A33F-BAD6BC12A3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4" y="3800"/>
              <a:ext cx="138"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96" name="Picture 1068">
              <a:extLst>
                <a:ext uri="{FF2B5EF4-FFF2-40B4-BE49-F238E27FC236}">
                  <a16:creationId xmlns:a16="http://schemas.microsoft.com/office/drawing/2014/main" id="{6ABF0CCB-4385-42FC-99E8-EE6A6B1618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3" y="3707"/>
              <a:ext cx="331"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997" name="Group 1069">
              <a:extLst>
                <a:ext uri="{FF2B5EF4-FFF2-40B4-BE49-F238E27FC236}">
                  <a16:creationId xmlns:a16="http://schemas.microsoft.com/office/drawing/2014/main" id="{2017BC0B-EF23-4E2A-9792-A292A69EF242}"/>
                </a:ext>
              </a:extLst>
            </p:cNvPr>
            <p:cNvGrpSpPr>
              <a:grpSpLocks/>
            </p:cNvGrpSpPr>
            <p:nvPr/>
          </p:nvGrpSpPr>
          <p:grpSpPr bwMode="auto">
            <a:xfrm>
              <a:off x="2758" y="3356"/>
              <a:ext cx="314" cy="209"/>
              <a:chOff x="2170" y="3380"/>
              <a:chExt cx="314" cy="185"/>
            </a:xfrm>
          </p:grpSpPr>
          <p:sp>
            <p:nvSpPr>
              <p:cNvPr id="82998" name="Line 1070">
                <a:extLst>
                  <a:ext uri="{FF2B5EF4-FFF2-40B4-BE49-F238E27FC236}">
                    <a16:creationId xmlns:a16="http://schemas.microsoft.com/office/drawing/2014/main" id="{56A9FC0E-EC26-44C2-ABA7-83B87FBBFA8B}"/>
                  </a:ext>
                </a:extLst>
              </p:cNvPr>
              <p:cNvSpPr>
                <a:spLocks noChangeShapeType="1"/>
              </p:cNvSpPr>
              <p:nvPr/>
            </p:nvSpPr>
            <p:spPr bwMode="auto">
              <a:xfrm flipH="1" flipV="1">
                <a:off x="2482" y="3386"/>
                <a:ext cx="0" cy="179"/>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2999" name="Line 1071">
                <a:extLst>
                  <a:ext uri="{FF2B5EF4-FFF2-40B4-BE49-F238E27FC236}">
                    <a16:creationId xmlns:a16="http://schemas.microsoft.com/office/drawing/2014/main" id="{EC3311BF-D026-4585-A0DA-40D283F901A8}"/>
                  </a:ext>
                </a:extLst>
              </p:cNvPr>
              <p:cNvSpPr>
                <a:spLocks noChangeShapeType="1"/>
              </p:cNvSpPr>
              <p:nvPr/>
            </p:nvSpPr>
            <p:spPr bwMode="auto">
              <a:xfrm flipH="1" flipV="1">
                <a:off x="2173" y="3380"/>
                <a:ext cx="0" cy="185"/>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3000" name="Line 1072">
                <a:extLst>
                  <a:ext uri="{FF2B5EF4-FFF2-40B4-BE49-F238E27FC236}">
                    <a16:creationId xmlns:a16="http://schemas.microsoft.com/office/drawing/2014/main" id="{7C2079C1-3B01-4783-B47D-55FDBBBD3FB2}"/>
                  </a:ext>
                </a:extLst>
              </p:cNvPr>
              <p:cNvSpPr>
                <a:spLocks noChangeShapeType="1"/>
              </p:cNvSpPr>
              <p:nvPr/>
            </p:nvSpPr>
            <p:spPr bwMode="auto">
              <a:xfrm flipH="1">
                <a:off x="2170" y="3380"/>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82960" name="Group 1073">
            <a:extLst>
              <a:ext uri="{FF2B5EF4-FFF2-40B4-BE49-F238E27FC236}">
                <a16:creationId xmlns:a16="http://schemas.microsoft.com/office/drawing/2014/main" id="{A73248C2-7F7A-49E6-A625-5E44E63AFA3F}"/>
              </a:ext>
            </a:extLst>
          </p:cNvPr>
          <p:cNvGrpSpPr>
            <a:grpSpLocks/>
          </p:cNvGrpSpPr>
          <p:nvPr/>
        </p:nvGrpSpPr>
        <p:grpSpPr bwMode="auto">
          <a:xfrm>
            <a:off x="4586288" y="5518150"/>
            <a:ext cx="815975" cy="1206500"/>
            <a:chOff x="2889" y="3476"/>
            <a:chExt cx="514" cy="760"/>
          </a:xfrm>
        </p:grpSpPr>
        <p:pic>
          <p:nvPicPr>
            <p:cNvPr id="82989" name="Picture 1074">
              <a:extLst>
                <a:ext uri="{FF2B5EF4-FFF2-40B4-BE49-F238E27FC236}">
                  <a16:creationId xmlns:a16="http://schemas.microsoft.com/office/drawing/2014/main" id="{0839B047-1599-4894-8BD6-68104740A2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9" y="3691"/>
              <a:ext cx="190"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90" name="Picture 1075">
              <a:extLst>
                <a:ext uri="{FF2B5EF4-FFF2-40B4-BE49-F238E27FC236}">
                  <a16:creationId xmlns:a16="http://schemas.microsoft.com/office/drawing/2014/main" id="{064EEAED-E3A3-4965-8C01-1A5A15B300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5" y="3751"/>
              <a:ext cx="25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991" name="Group 1076">
              <a:extLst>
                <a:ext uri="{FF2B5EF4-FFF2-40B4-BE49-F238E27FC236}">
                  <a16:creationId xmlns:a16="http://schemas.microsoft.com/office/drawing/2014/main" id="{B32E6E1A-2785-4665-A3C3-DF83ACBEEBE4}"/>
                </a:ext>
              </a:extLst>
            </p:cNvPr>
            <p:cNvGrpSpPr>
              <a:grpSpLocks/>
            </p:cNvGrpSpPr>
            <p:nvPr/>
          </p:nvGrpSpPr>
          <p:grpSpPr bwMode="auto">
            <a:xfrm>
              <a:off x="3010" y="3476"/>
              <a:ext cx="314" cy="195"/>
              <a:chOff x="2170" y="3380"/>
              <a:chExt cx="314" cy="185"/>
            </a:xfrm>
          </p:grpSpPr>
          <p:sp>
            <p:nvSpPr>
              <p:cNvPr id="82992" name="Line 1077">
                <a:extLst>
                  <a:ext uri="{FF2B5EF4-FFF2-40B4-BE49-F238E27FC236}">
                    <a16:creationId xmlns:a16="http://schemas.microsoft.com/office/drawing/2014/main" id="{3C4E4249-02A2-498B-97BA-82E5D278D68D}"/>
                  </a:ext>
                </a:extLst>
              </p:cNvPr>
              <p:cNvSpPr>
                <a:spLocks noChangeShapeType="1"/>
              </p:cNvSpPr>
              <p:nvPr/>
            </p:nvSpPr>
            <p:spPr bwMode="auto">
              <a:xfrm flipH="1" flipV="1">
                <a:off x="2482" y="3386"/>
                <a:ext cx="0" cy="179"/>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2993" name="Line 1078">
                <a:extLst>
                  <a:ext uri="{FF2B5EF4-FFF2-40B4-BE49-F238E27FC236}">
                    <a16:creationId xmlns:a16="http://schemas.microsoft.com/office/drawing/2014/main" id="{1DA48EE3-AE2B-4D00-A4CE-6675AB1EB847}"/>
                  </a:ext>
                </a:extLst>
              </p:cNvPr>
              <p:cNvSpPr>
                <a:spLocks noChangeShapeType="1"/>
              </p:cNvSpPr>
              <p:nvPr/>
            </p:nvSpPr>
            <p:spPr bwMode="auto">
              <a:xfrm flipH="1" flipV="1">
                <a:off x="2173" y="3380"/>
                <a:ext cx="0" cy="185"/>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2994" name="Line 1079">
                <a:extLst>
                  <a:ext uri="{FF2B5EF4-FFF2-40B4-BE49-F238E27FC236}">
                    <a16:creationId xmlns:a16="http://schemas.microsoft.com/office/drawing/2014/main" id="{D6C9FF96-724A-4446-9C28-93ACD67C829A}"/>
                  </a:ext>
                </a:extLst>
              </p:cNvPr>
              <p:cNvSpPr>
                <a:spLocks noChangeShapeType="1"/>
              </p:cNvSpPr>
              <p:nvPr/>
            </p:nvSpPr>
            <p:spPr bwMode="auto">
              <a:xfrm flipH="1">
                <a:off x="2170" y="3380"/>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82961" name="Text Box 1080">
            <a:extLst>
              <a:ext uri="{FF2B5EF4-FFF2-40B4-BE49-F238E27FC236}">
                <a16:creationId xmlns:a16="http://schemas.microsoft.com/office/drawing/2014/main" id="{A3335539-1187-4415-B8A5-A52332D2512F}"/>
              </a:ext>
            </a:extLst>
          </p:cNvPr>
          <p:cNvSpPr txBox="1">
            <a:spLocks noChangeArrowheads="1"/>
          </p:cNvSpPr>
          <p:nvPr/>
        </p:nvSpPr>
        <p:spPr bwMode="auto">
          <a:xfrm>
            <a:off x="4117975" y="59467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a:t>…</a:t>
            </a:r>
          </a:p>
        </p:txBody>
      </p:sp>
      <p:sp>
        <p:nvSpPr>
          <p:cNvPr id="82962" name="Text Box 1081">
            <a:extLst>
              <a:ext uri="{FF2B5EF4-FFF2-40B4-BE49-F238E27FC236}">
                <a16:creationId xmlns:a16="http://schemas.microsoft.com/office/drawing/2014/main" id="{C8FB6291-0107-4B8D-876F-461D0FD68DEC}"/>
              </a:ext>
            </a:extLst>
          </p:cNvPr>
          <p:cNvSpPr txBox="1">
            <a:spLocks noChangeArrowheads="1"/>
          </p:cNvSpPr>
          <p:nvPr/>
        </p:nvSpPr>
        <p:spPr bwMode="auto">
          <a:xfrm>
            <a:off x="0" y="5661025"/>
            <a:ext cx="149066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Consider all possible merges…</a:t>
            </a:r>
          </a:p>
        </p:txBody>
      </p:sp>
      <p:sp>
        <p:nvSpPr>
          <p:cNvPr id="82963" name="Text Box 1082">
            <a:extLst>
              <a:ext uri="{FF2B5EF4-FFF2-40B4-BE49-F238E27FC236}">
                <a16:creationId xmlns:a16="http://schemas.microsoft.com/office/drawing/2014/main" id="{DE663838-7390-47CC-9FC6-908A720B5B96}"/>
              </a:ext>
            </a:extLst>
          </p:cNvPr>
          <p:cNvSpPr txBox="1">
            <a:spLocks noChangeArrowheads="1"/>
          </p:cNvSpPr>
          <p:nvPr/>
        </p:nvSpPr>
        <p:spPr bwMode="auto">
          <a:xfrm>
            <a:off x="5686425" y="5699125"/>
            <a:ext cx="11096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Choose the best</a:t>
            </a:r>
          </a:p>
        </p:txBody>
      </p:sp>
      <p:sp>
        <p:nvSpPr>
          <p:cNvPr id="82964" name="Rectangle 1083">
            <a:extLst>
              <a:ext uri="{FF2B5EF4-FFF2-40B4-BE49-F238E27FC236}">
                <a16:creationId xmlns:a16="http://schemas.microsoft.com/office/drawing/2014/main" id="{616D1EDD-0DAF-48ED-AF52-5CFF7BDB9BF4}"/>
              </a:ext>
            </a:extLst>
          </p:cNvPr>
          <p:cNvSpPr>
            <a:spLocks noChangeArrowheads="1"/>
          </p:cNvSpPr>
          <p:nvPr/>
        </p:nvSpPr>
        <p:spPr bwMode="auto">
          <a:xfrm>
            <a:off x="0" y="5257800"/>
            <a:ext cx="9144000" cy="1428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82965" name="Rectangle 1084">
            <a:extLst>
              <a:ext uri="{FF2B5EF4-FFF2-40B4-BE49-F238E27FC236}">
                <a16:creationId xmlns:a16="http://schemas.microsoft.com/office/drawing/2014/main" id="{B2C16703-62E2-45BE-A911-868942FB39B8}"/>
              </a:ext>
            </a:extLst>
          </p:cNvPr>
          <p:cNvSpPr>
            <a:spLocks noChangeArrowheads="1"/>
          </p:cNvSpPr>
          <p:nvPr/>
        </p:nvSpPr>
        <p:spPr bwMode="auto">
          <a:xfrm>
            <a:off x="0" y="3790950"/>
            <a:ext cx="9144000" cy="1428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82966" name="Text Box 1085">
            <a:extLst>
              <a:ext uri="{FF2B5EF4-FFF2-40B4-BE49-F238E27FC236}">
                <a16:creationId xmlns:a16="http://schemas.microsoft.com/office/drawing/2014/main" id="{B4D94DE0-8C04-4470-83D1-6A54DCF55F52}"/>
              </a:ext>
            </a:extLst>
          </p:cNvPr>
          <p:cNvSpPr txBox="1">
            <a:spLocks noChangeArrowheads="1"/>
          </p:cNvSpPr>
          <p:nvPr/>
        </p:nvSpPr>
        <p:spPr bwMode="auto">
          <a:xfrm>
            <a:off x="0" y="4089400"/>
            <a:ext cx="149066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Consider all possible merges…</a:t>
            </a:r>
          </a:p>
        </p:txBody>
      </p:sp>
      <p:grpSp>
        <p:nvGrpSpPr>
          <p:cNvPr id="82967" name="Group 1086">
            <a:extLst>
              <a:ext uri="{FF2B5EF4-FFF2-40B4-BE49-F238E27FC236}">
                <a16:creationId xmlns:a16="http://schemas.microsoft.com/office/drawing/2014/main" id="{2822549E-CFD2-4800-80BB-C4CEBB740693}"/>
              </a:ext>
            </a:extLst>
          </p:cNvPr>
          <p:cNvGrpSpPr>
            <a:grpSpLocks/>
          </p:cNvGrpSpPr>
          <p:nvPr/>
        </p:nvGrpSpPr>
        <p:grpSpPr bwMode="auto">
          <a:xfrm>
            <a:off x="2116138" y="4184650"/>
            <a:ext cx="1027112" cy="973138"/>
            <a:chOff x="1267" y="3584"/>
            <a:chExt cx="647" cy="613"/>
          </a:xfrm>
        </p:grpSpPr>
        <p:grpSp>
          <p:nvGrpSpPr>
            <p:cNvPr id="82983" name="Group 1087">
              <a:extLst>
                <a:ext uri="{FF2B5EF4-FFF2-40B4-BE49-F238E27FC236}">
                  <a16:creationId xmlns:a16="http://schemas.microsoft.com/office/drawing/2014/main" id="{BF81E0BD-89DB-4958-A38E-61A975258BE3}"/>
                </a:ext>
              </a:extLst>
            </p:cNvPr>
            <p:cNvGrpSpPr>
              <a:grpSpLocks/>
            </p:cNvGrpSpPr>
            <p:nvPr/>
          </p:nvGrpSpPr>
          <p:grpSpPr bwMode="auto">
            <a:xfrm>
              <a:off x="1267" y="3735"/>
              <a:ext cx="647" cy="462"/>
              <a:chOff x="252" y="2364"/>
              <a:chExt cx="2258" cy="1608"/>
            </a:xfrm>
          </p:grpSpPr>
          <p:pic>
            <p:nvPicPr>
              <p:cNvPr id="82987" name="Picture 1088">
                <a:extLst>
                  <a:ext uri="{FF2B5EF4-FFF2-40B4-BE49-F238E27FC236}">
                    <a16:creationId xmlns:a16="http://schemas.microsoft.com/office/drawing/2014/main" id="{AF2CD955-358B-471D-962A-DF6FFF128C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88" name="Picture 1089">
                <a:extLst>
                  <a:ext uri="{FF2B5EF4-FFF2-40B4-BE49-F238E27FC236}">
                    <a16:creationId xmlns:a16="http://schemas.microsoft.com/office/drawing/2014/main" id="{0993022C-B7F0-4496-9DCA-51EBE4E0F2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984" name="Line 1090">
              <a:extLst>
                <a:ext uri="{FF2B5EF4-FFF2-40B4-BE49-F238E27FC236}">
                  <a16:creationId xmlns:a16="http://schemas.microsoft.com/office/drawing/2014/main" id="{ABA0E1ED-496A-457E-AF19-7F9D25832B0C}"/>
                </a:ext>
              </a:extLst>
            </p:cNvPr>
            <p:cNvSpPr>
              <a:spLocks noChangeShapeType="1"/>
            </p:cNvSpPr>
            <p:nvPr/>
          </p:nvSpPr>
          <p:spPr bwMode="auto">
            <a:xfrm flipH="1" flipV="1">
              <a:off x="1738" y="3584"/>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2985" name="Line 1091">
              <a:extLst>
                <a:ext uri="{FF2B5EF4-FFF2-40B4-BE49-F238E27FC236}">
                  <a16:creationId xmlns:a16="http://schemas.microsoft.com/office/drawing/2014/main" id="{39FADB70-5AFA-4B59-8182-503EDEA5CE57}"/>
                </a:ext>
              </a:extLst>
            </p:cNvPr>
            <p:cNvSpPr>
              <a:spLocks noChangeShapeType="1"/>
            </p:cNvSpPr>
            <p:nvPr/>
          </p:nvSpPr>
          <p:spPr bwMode="auto">
            <a:xfrm flipH="1" flipV="1">
              <a:off x="1429" y="3584"/>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2986" name="Line 1092">
              <a:extLst>
                <a:ext uri="{FF2B5EF4-FFF2-40B4-BE49-F238E27FC236}">
                  <a16:creationId xmlns:a16="http://schemas.microsoft.com/office/drawing/2014/main" id="{C5DC8795-6F1A-4F8E-847F-EBE33C2A642B}"/>
                </a:ext>
              </a:extLst>
            </p:cNvPr>
            <p:cNvSpPr>
              <a:spLocks noChangeShapeType="1"/>
            </p:cNvSpPr>
            <p:nvPr/>
          </p:nvSpPr>
          <p:spPr bwMode="auto">
            <a:xfrm flipH="1">
              <a:off x="1426" y="3584"/>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82968" name="Picture 1093">
            <a:extLst>
              <a:ext uri="{FF2B5EF4-FFF2-40B4-BE49-F238E27FC236}">
                <a16:creationId xmlns:a16="http://schemas.microsoft.com/office/drawing/2014/main" id="{C18CEFF8-2C4B-47ED-9883-A999513802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7400" y="4606925"/>
            <a:ext cx="2190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69" name="Picture 1094">
            <a:extLst>
              <a:ext uri="{FF2B5EF4-FFF2-40B4-BE49-F238E27FC236}">
                <a16:creationId xmlns:a16="http://schemas.microsoft.com/office/drawing/2014/main" id="{AB566383-EA39-4E68-98D4-31860DF3C0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3788" y="4219575"/>
            <a:ext cx="30162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970" name="Group 1095">
            <a:extLst>
              <a:ext uri="{FF2B5EF4-FFF2-40B4-BE49-F238E27FC236}">
                <a16:creationId xmlns:a16="http://schemas.microsoft.com/office/drawing/2014/main" id="{C30091E9-75B1-43C0-B6D4-DD343FE830AC}"/>
              </a:ext>
            </a:extLst>
          </p:cNvPr>
          <p:cNvGrpSpPr>
            <a:grpSpLocks/>
          </p:cNvGrpSpPr>
          <p:nvPr/>
        </p:nvGrpSpPr>
        <p:grpSpPr bwMode="auto">
          <a:xfrm>
            <a:off x="3390900" y="3998913"/>
            <a:ext cx="500063" cy="268287"/>
            <a:chOff x="2112" y="2976"/>
            <a:chExt cx="703" cy="377"/>
          </a:xfrm>
        </p:grpSpPr>
        <p:sp>
          <p:nvSpPr>
            <p:cNvPr id="82980" name="Line 1096">
              <a:extLst>
                <a:ext uri="{FF2B5EF4-FFF2-40B4-BE49-F238E27FC236}">
                  <a16:creationId xmlns:a16="http://schemas.microsoft.com/office/drawing/2014/main" id="{9316CFC9-28E6-4CAF-875C-C2549DA8C438}"/>
                </a:ext>
              </a:extLst>
            </p:cNvPr>
            <p:cNvSpPr>
              <a:spLocks noChangeShapeType="1"/>
            </p:cNvSpPr>
            <p:nvPr/>
          </p:nvSpPr>
          <p:spPr bwMode="auto">
            <a:xfrm flipH="1" flipV="1">
              <a:off x="2810"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2981" name="Line 1097">
              <a:extLst>
                <a:ext uri="{FF2B5EF4-FFF2-40B4-BE49-F238E27FC236}">
                  <a16:creationId xmlns:a16="http://schemas.microsoft.com/office/drawing/2014/main" id="{39227F6E-E2EF-4395-9A36-5233E9929768}"/>
                </a:ext>
              </a:extLst>
            </p:cNvPr>
            <p:cNvSpPr>
              <a:spLocks noChangeShapeType="1"/>
            </p:cNvSpPr>
            <p:nvPr/>
          </p:nvSpPr>
          <p:spPr bwMode="auto">
            <a:xfrm flipH="1" flipV="1">
              <a:off x="2118"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2982" name="Line 1098">
              <a:extLst>
                <a:ext uri="{FF2B5EF4-FFF2-40B4-BE49-F238E27FC236}">
                  <a16:creationId xmlns:a16="http://schemas.microsoft.com/office/drawing/2014/main" id="{8179F9D2-8EC3-41DA-B2AE-CFED26550EA6}"/>
                </a:ext>
              </a:extLst>
            </p:cNvPr>
            <p:cNvSpPr>
              <a:spLocks noChangeShapeType="1"/>
            </p:cNvSpPr>
            <p:nvPr/>
          </p:nvSpPr>
          <p:spPr bwMode="auto">
            <a:xfrm flipH="1">
              <a:off x="2112" y="2976"/>
              <a:ext cx="70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2971" name="Group 1099">
            <a:extLst>
              <a:ext uri="{FF2B5EF4-FFF2-40B4-BE49-F238E27FC236}">
                <a16:creationId xmlns:a16="http://schemas.microsoft.com/office/drawing/2014/main" id="{4E04DE89-341E-4039-8059-445BFC203B91}"/>
              </a:ext>
            </a:extLst>
          </p:cNvPr>
          <p:cNvGrpSpPr>
            <a:grpSpLocks/>
          </p:cNvGrpSpPr>
          <p:nvPr/>
        </p:nvGrpSpPr>
        <p:grpSpPr bwMode="auto">
          <a:xfrm>
            <a:off x="4608513" y="3994150"/>
            <a:ext cx="760412" cy="1216025"/>
            <a:chOff x="2072" y="3380"/>
            <a:chExt cx="479" cy="802"/>
          </a:xfrm>
        </p:grpSpPr>
        <p:pic>
          <p:nvPicPr>
            <p:cNvPr id="82974" name="Picture 1100" descr="Edna Krabappel">
              <a:extLst>
                <a:ext uri="{FF2B5EF4-FFF2-40B4-BE49-F238E27FC236}">
                  <a16:creationId xmlns:a16="http://schemas.microsoft.com/office/drawing/2014/main" id="{D34A4FBA-B848-466A-B056-C6303CD142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2" y="3670"/>
              <a:ext cx="225"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75" name="Picture 1101">
              <a:extLst>
                <a:ext uri="{FF2B5EF4-FFF2-40B4-BE49-F238E27FC236}">
                  <a16:creationId xmlns:a16="http://schemas.microsoft.com/office/drawing/2014/main" id="{6645E876-58F6-4D51-B6C6-D9D148BA2B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1" y="3598"/>
              <a:ext cx="190"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976" name="Group 1102">
              <a:extLst>
                <a:ext uri="{FF2B5EF4-FFF2-40B4-BE49-F238E27FC236}">
                  <a16:creationId xmlns:a16="http://schemas.microsoft.com/office/drawing/2014/main" id="{81100B0B-3803-4D7C-8667-099B6E7AE252}"/>
                </a:ext>
              </a:extLst>
            </p:cNvPr>
            <p:cNvGrpSpPr>
              <a:grpSpLocks/>
            </p:cNvGrpSpPr>
            <p:nvPr/>
          </p:nvGrpSpPr>
          <p:grpSpPr bwMode="auto">
            <a:xfrm>
              <a:off x="2170" y="3380"/>
              <a:ext cx="314" cy="185"/>
              <a:chOff x="2170" y="3380"/>
              <a:chExt cx="314" cy="185"/>
            </a:xfrm>
          </p:grpSpPr>
          <p:sp>
            <p:nvSpPr>
              <p:cNvPr id="82977" name="Line 1103">
                <a:extLst>
                  <a:ext uri="{FF2B5EF4-FFF2-40B4-BE49-F238E27FC236}">
                    <a16:creationId xmlns:a16="http://schemas.microsoft.com/office/drawing/2014/main" id="{4501313F-F0AB-4B10-99D6-AA0521CCEB4F}"/>
                  </a:ext>
                </a:extLst>
              </p:cNvPr>
              <p:cNvSpPr>
                <a:spLocks noChangeShapeType="1"/>
              </p:cNvSpPr>
              <p:nvPr/>
            </p:nvSpPr>
            <p:spPr bwMode="auto">
              <a:xfrm flipH="1" flipV="1">
                <a:off x="2482" y="3386"/>
                <a:ext cx="0" cy="179"/>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2978" name="Line 1104">
                <a:extLst>
                  <a:ext uri="{FF2B5EF4-FFF2-40B4-BE49-F238E27FC236}">
                    <a16:creationId xmlns:a16="http://schemas.microsoft.com/office/drawing/2014/main" id="{1161AECD-2704-457D-ACD3-E65046C67795}"/>
                  </a:ext>
                </a:extLst>
              </p:cNvPr>
              <p:cNvSpPr>
                <a:spLocks noChangeShapeType="1"/>
              </p:cNvSpPr>
              <p:nvPr/>
            </p:nvSpPr>
            <p:spPr bwMode="auto">
              <a:xfrm flipH="1" flipV="1">
                <a:off x="2173" y="3380"/>
                <a:ext cx="0" cy="185"/>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2979" name="Line 1105">
                <a:extLst>
                  <a:ext uri="{FF2B5EF4-FFF2-40B4-BE49-F238E27FC236}">
                    <a16:creationId xmlns:a16="http://schemas.microsoft.com/office/drawing/2014/main" id="{2AAC2D22-0C85-4C61-8356-1471117EF570}"/>
                  </a:ext>
                </a:extLst>
              </p:cNvPr>
              <p:cNvSpPr>
                <a:spLocks noChangeShapeType="1"/>
              </p:cNvSpPr>
              <p:nvPr/>
            </p:nvSpPr>
            <p:spPr bwMode="auto">
              <a:xfrm flipH="1">
                <a:off x="2170" y="3380"/>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82972" name="Text Box 1106">
            <a:extLst>
              <a:ext uri="{FF2B5EF4-FFF2-40B4-BE49-F238E27FC236}">
                <a16:creationId xmlns:a16="http://schemas.microsoft.com/office/drawing/2014/main" id="{0A4F4950-943C-45F1-BD6D-E4D4C915D323}"/>
              </a:ext>
            </a:extLst>
          </p:cNvPr>
          <p:cNvSpPr txBox="1">
            <a:spLocks noChangeArrowheads="1"/>
          </p:cNvSpPr>
          <p:nvPr/>
        </p:nvSpPr>
        <p:spPr bwMode="auto">
          <a:xfrm>
            <a:off x="4051300" y="45180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a:t>…</a:t>
            </a:r>
          </a:p>
        </p:txBody>
      </p:sp>
      <p:sp>
        <p:nvSpPr>
          <p:cNvPr id="82973" name="Text Box 1107">
            <a:extLst>
              <a:ext uri="{FF2B5EF4-FFF2-40B4-BE49-F238E27FC236}">
                <a16:creationId xmlns:a16="http://schemas.microsoft.com/office/drawing/2014/main" id="{A665B717-2602-420F-9CFC-C515CF92B99D}"/>
              </a:ext>
            </a:extLst>
          </p:cNvPr>
          <p:cNvSpPr txBox="1">
            <a:spLocks noChangeArrowheads="1"/>
          </p:cNvSpPr>
          <p:nvPr/>
        </p:nvSpPr>
        <p:spPr bwMode="auto">
          <a:xfrm>
            <a:off x="5686425" y="4213225"/>
            <a:ext cx="11096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Choose the best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7090" name="Text Box 1026">
            <a:extLst>
              <a:ext uri="{FF2B5EF4-FFF2-40B4-BE49-F238E27FC236}">
                <a16:creationId xmlns:a16="http://schemas.microsoft.com/office/drawing/2014/main" id="{14062F2C-895E-4BEF-A110-41FC9729D029}"/>
              </a:ext>
            </a:extLst>
          </p:cNvPr>
          <p:cNvSpPr txBox="1">
            <a:spLocks noChangeArrowheads="1"/>
          </p:cNvSpPr>
          <p:nvPr/>
        </p:nvSpPr>
        <p:spPr bwMode="auto">
          <a:xfrm>
            <a:off x="133350" y="133350"/>
            <a:ext cx="4241800" cy="1676400"/>
          </a:xfrm>
          <a:prstGeom prst="rect">
            <a:avLst/>
          </a:prstGeom>
          <a:noFill/>
          <a:ln w="9525">
            <a:noFill/>
            <a:miter lim="800000"/>
            <a:headEnd/>
            <a:tailEnd/>
          </a:ln>
          <a:effectLst/>
        </p:spPr>
        <p:txBody>
          <a:bodyPr>
            <a:spAutoFit/>
          </a:bodyPr>
          <a:lstStyle/>
          <a:p>
            <a:pPr eaLnBrk="1" hangingPunct="1">
              <a:defRPr/>
            </a:pPr>
            <a:r>
              <a:rPr kumimoji="1" lang="en-US" b="1">
                <a:solidFill>
                  <a:schemeClr val="tx2"/>
                </a:solidFill>
                <a:effectLst>
                  <a:outerShdw blurRad="38100" dist="38100" dir="2700000" algn="tl">
                    <a:srgbClr val="C0C0C0"/>
                  </a:outerShdw>
                </a:effectLst>
                <a:latin typeface="Helvetica" pitchFamily="34" charset="0"/>
              </a:rPr>
              <a:t>Bottom-Up (</a:t>
            </a:r>
            <a:r>
              <a:rPr kumimoji="1" lang="en-US" altLang="zh-CN" b="1">
                <a:solidFill>
                  <a:schemeClr val="tx2"/>
                </a:solidFill>
                <a:effectLst>
                  <a:outerShdw blurRad="38100" dist="38100" dir="2700000" algn="tl">
                    <a:srgbClr val="C0C0C0"/>
                  </a:outerShdw>
                </a:effectLst>
                <a:latin typeface="Helvetica" pitchFamily="34" charset="0"/>
                <a:ea typeface="SimSun" pitchFamily="2" charset="-122"/>
              </a:rPr>
              <a:t>agglomerative</a:t>
            </a:r>
            <a:r>
              <a:rPr kumimoji="1" lang="en-US" b="1">
                <a:solidFill>
                  <a:schemeClr val="tx2"/>
                </a:solidFill>
                <a:effectLst>
                  <a:outerShdw blurRad="38100" dist="38100" dir="2700000" algn="tl">
                    <a:srgbClr val="C0C0C0"/>
                  </a:outerShdw>
                </a:effectLst>
                <a:latin typeface="Helvetica" pitchFamily="34" charset="0"/>
              </a:rPr>
              <a:t>):</a:t>
            </a:r>
            <a:r>
              <a:rPr lang="en-US" sz="2000"/>
              <a:t> Starting with each item in its own cluster, find the best pair to merge into a new cluster. Repeat until all clusters are fused together. </a:t>
            </a:r>
          </a:p>
        </p:txBody>
      </p:sp>
      <p:grpSp>
        <p:nvGrpSpPr>
          <p:cNvPr id="83971" name="Group 1027">
            <a:extLst>
              <a:ext uri="{FF2B5EF4-FFF2-40B4-BE49-F238E27FC236}">
                <a16:creationId xmlns:a16="http://schemas.microsoft.com/office/drawing/2014/main" id="{BA5A741E-4D00-46AB-A7C1-C569E2C83F6F}"/>
              </a:ext>
            </a:extLst>
          </p:cNvPr>
          <p:cNvGrpSpPr>
            <a:grpSpLocks/>
          </p:cNvGrpSpPr>
          <p:nvPr/>
        </p:nvGrpSpPr>
        <p:grpSpPr bwMode="auto">
          <a:xfrm>
            <a:off x="8116888" y="5689600"/>
            <a:ext cx="1027112" cy="973138"/>
            <a:chOff x="1267" y="3584"/>
            <a:chExt cx="647" cy="613"/>
          </a:xfrm>
        </p:grpSpPr>
        <p:grpSp>
          <p:nvGrpSpPr>
            <p:cNvPr id="84094" name="Group 1028">
              <a:extLst>
                <a:ext uri="{FF2B5EF4-FFF2-40B4-BE49-F238E27FC236}">
                  <a16:creationId xmlns:a16="http://schemas.microsoft.com/office/drawing/2014/main" id="{222A1658-CE45-4EC7-89E3-07DD7CF45940}"/>
                </a:ext>
              </a:extLst>
            </p:cNvPr>
            <p:cNvGrpSpPr>
              <a:grpSpLocks/>
            </p:cNvGrpSpPr>
            <p:nvPr/>
          </p:nvGrpSpPr>
          <p:grpSpPr bwMode="auto">
            <a:xfrm>
              <a:off x="1267" y="3735"/>
              <a:ext cx="647" cy="462"/>
              <a:chOff x="252" y="2364"/>
              <a:chExt cx="2258" cy="1608"/>
            </a:xfrm>
          </p:grpSpPr>
          <p:pic>
            <p:nvPicPr>
              <p:cNvPr id="84098" name="Picture 1029">
                <a:extLst>
                  <a:ext uri="{FF2B5EF4-FFF2-40B4-BE49-F238E27FC236}">
                    <a16:creationId xmlns:a16="http://schemas.microsoft.com/office/drawing/2014/main" id="{C56FD494-18C7-4820-9715-862E657D75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99" name="Picture 1030">
                <a:extLst>
                  <a:ext uri="{FF2B5EF4-FFF2-40B4-BE49-F238E27FC236}">
                    <a16:creationId xmlns:a16="http://schemas.microsoft.com/office/drawing/2014/main" id="{A2AA8FF8-433E-4D43-A821-4AA5AF7134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4095" name="Line 1031">
              <a:extLst>
                <a:ext uri="{FF2B5EF4-FFF2-40B4-BE49-F238E27FC236}">
                  <a16:creationId xmlns:a16="http://schemas.microsoft.com/office/drawing/2014/main" id="{D4BF205C-3974-4BA0-A6EC-6FB6506062BE}"/>
                </a:ext>
              </a:extLst>
            </p:cNvPr>
            <p:cNvSpPr>
              <a:spLocks noChangeShapeType="1"/>
            </p:cNvSpPr>
            <p:nvPr/>
          </p:nvSpPr>
          <p:spPr bwMode="auto">
            <a:xfrm flipH="1" flipV="1">
              <a:off x="1738" y="3584"/>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4096" name="Line 1032">
              <a:extLst>
                <a:ext uri="{FF2B5EF4-FFF2-40B4-BE49-F238E27FC236}">
                  <a16:creationId xmlns:a16="http://schemas.microsoft.com/office/drawing/2014/main" id="{326AAB33-0B62-43EC-A21E-6F3C943BD66A}"/>
                </a:ext>
              </a:extLst>
            </p:cNvPr>
            <p:cNvSpPr>
              <a:spLocks noChangeShapeType="1"/>
            </p:cNvSpPr>
            <p:nvPr/>
          </p:nvSpPr>
          <p:spPr bwMode="auto">
            <a:xfrm flipH="1" flipV="1">
              <a:off x="1429" y="3584"/>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4097" name="Line 1033">
              <a:extLst>
                <a:ext uri="{FF2B5EF4-FFF2-40B4-BE49-F238E27FC236}">
                  <a16:creationId xmlns:a16="http://schemas.microsoft.com/office/drawing/2014/main" id="{236CD323-BEBE-44F4-92D6-DD413CF748CB}"/>
                </a:ext>
              </a:extLst>
            </p:cNvPr>
            <p:cNvSpPr>
              <a:spLocks noChangeShapeType="1"/>
            </p:cNvSpPr>
            <p:nvPr/>
          </p:nvSpPr>
          <p:spPr bwMode="auto">
            <a:xfrm flipH="1">
              <a:off x="1426" y="3584"/>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3972" name="Group 1034">
            <a:extLst>
              <a:ext uri="{FF2B5EF4-FFF2-40B4-BE49-F238E27FC236}">
                <a16:creationId xmlns:a16="http://schemas.microsoft.com/office/drawing/2014/main" id="{8BB92887-BE9C-4BAE-980B-E5602C0FC07C}"/>
              </a:ext>
            </a:extLst>
          </p:cNvPr>
          <p:cNvGrpSpPr>
            <a:grpSpLocks/>
          </p:cNvGrpSpPr>
          <p:nvPr/>
        </p:nvGrpSpPr>
        <p:grpSpPr bwMode="auto">
          <a:xfrm>
            <a:off x="8078788" y="4465638"/>
            <a:ext cx="1027112" cy="733425"/>
            <a:chOff x="252" y="2364"/>
            <a:chExt cx="2258" cy="1608"/>
          </a:xfrm>
        </p:grpSpPr>
        <p:pic>
          <p:nvPicPr>
            <p:cNvPr id="84092" name="Picture 1035">
              <a:extLst>
                <a:ext uri="{FF2B5EF4-FFF2-40B4-BE49-F238E27FC236}">
                  <a16:creationId xmlns:a16="http://schemas.microsoft.com/office/drawing/2014/main" id="{9EE7A244-9A15-4569-AD24-0FB0880CCE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93" name="Picture 1036">
              <a:extLst>
                <a:ext uri="{FF2B5EF4-FFF2-40B4-BE49-F238E27FC236}">
                  <a16:creationId xmlns:a16="http://schemas.microsoft.com/office/drawing/2014/main" id="{84E4A8C6-A16A-4838-B49E-5B00AB51D6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3973" name="Line 1037">
            <a:extLst>
              <a:ext uri="{FF2B5EF4-FFF2-40B4-BE49-F238E27FC236}">
                <a16:creationId xmlns:a16="http://schemas.microsoft.com/office/drawing/2014/main" id="{89FDBA6F-0C33-40A1-B905-E95F6A27B864}"/>
              </a:ext>
            </a:extLst>
          </p:cNvPr>
          <p:cNvSpPr>
            <a:spLocks noChangeShapeType="1"/>
          </p:cNvSpPr>
          <p:nvPr/>
        </p:nvSpPr>
        <p:spPr bwMode="auto">
          <a:xfrm flipH="1" flipV="1">
            <a:off x="8826500" y="4225925"/>
            <a:ext cx="0" cy="13176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3974" name="Line 1038">
            <a:extLst>
              <a:ext uri="{FF2B5EF4-FFF2-40B4-BE49-F238E27FC236}">
                <a16:creationId xmlns:a16="http://schemas.microsoft.com/office/drawing/2014/main" id="{A41815F8-B621-4C73-8E38-797411C34527}"/>
              </a:ext>
            </a:extLst>
          </p:cNvPr>
          <p:cNvSpPr>
            <a:spLocks noChangeShapeType="1"/>
          </p:cNvSpPr>
          <p:nvPr/>
        </p:nvSpPr>
        <p:spPr bwMode="auto">
          <a:xfrm flipH="1" flipV="1">
            <a:off x="8335963" y="4225925"/>
            <a:ext cx="0" cy="13176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3975" name="Line 1039">
            <a:extLst>
              <a:ext uri="{FF2B5EF4-FFF2-40B4-BE49-F238E27FC236}">
                <a16:creationId xmlns:a16="http://schemas.microsoft.com/office/drawing/2014/main" id="{1A6008A8-6845-4CE6-AA58-61EA3BA83B25}"/>
              </a:ext>
            </a:extLst>
          </p:cNvPr>
          <p:cNvSpPr>
            <a:spLocks noChangeShapeType="1"/>
          </p:cNvSpPr>
          <p:nvPr/>
        </p:nvSpPr>
        <p:spPr bwMode="auto">
          <a:xfrm flipH="1">
            <a:off x="8331200" y="4225925"/>
            <a:ext cx="49847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83976" name="Group 1040">
            <a:extLst>
              <a:ext uri="{FF2B5EF4-FFF2-40B4-BE49-F238E27FC236}">
                <a16:creationId xmlns:a16="http://schemas.microsoft.com/office/drawing/2014/main" id="{4FB103A6-209E-44EA-8F5C-0112C6F6665E}"/>
              </a:ext>
            </a:extLst>
          </p:cNvPr>
          <p:cNvGrpSpPr>
            <a:grpSpLocks/>
          </p:cNvGrpSpPr>
          <p:nvPr/>
        </p:nvGrpSpPr>
        <p:grpSpPr bwMode="auto">
          <a:xfrm>
            <a:off x="7299325" y="4084638"/>
            <a:ext cx="608013" cy="1147762"/>
            <a:chOff x="4598" y="2573"/>
            <a:chExt cx="383" cy="723"/>
          </a:xfrm>
        </p:grpSpPr>
        <p:pic>
          <p:nvPicPr>
            <p:cNvPr id="84086" name="Picture 1041">
              <a:extLst>
                <a:ext uri="{FF2B5EF4-FFF2-40B4-BE49-F238E27FC236}">
                  <a16:creationId xmlns:a16="http://schemas.microsoft.com/office/drawing/2014/main" id="{59E0F5D5-8617-4479-A491-C4F245B1BA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8" y="2956"/>
              <a:ext cx="138"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87" name="Picture 1042">
              <a:extLst>
                <a:ext uri="{FF2B5EF4-FFF2-40B4-BE49-F238E27FC236}">
                  <a16:creationId xmlns:a16="http://schemas.microsoft.com/office/drawing/2014/main" id="{D3718D19-BE15-4DEF-AE2E-88F04E0D66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1" y="2712"/>
              <a:ext cx="190"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4088" name="Group 1043">
              <a:extLst>
                <a:ext uri="{FF2B5EF4-FFF2-40B4-BE49-F238E27FC236}">
                  <a16:creationId xmlns:a16="http://schemas.microsoft.com/office/drawing/2014/main" id="{4596F80F-34FB-4935-A5EE-02F932740388}"/>
                </a:ext>
              </a:extLst>
            </p:cNvPr>
            <p:cNvGrpSpPr>
              <a:grpSpLocks/>
            </p:cNvGrpSpPr>
            <p:nvPr/>
          </p:nvGrpSpPr>
          <p:grpSpPr bwMode="auto">
            <a:xfrm>
              <a:off x="4638" y="2573"/>
              <a:ext cx="315" cy="169"/>
              <a:chOff x="2112" y="2976"/>
              <a:chExt cx="703" cy="377"/>
            </a:xfrm>
          </p:grpSpPr>
          <p:sp>
            <p:nvSpPr>
              <p:cNvPr id="84089" name="Line 1044">
                <a:extLst>
                  <a:ext uri="{FF2B5EF4-FFF2-40B4-BE49-F238E27FC236}">
                    <a16:creationId xmlns:a16="http://schemas.microsoft.com/office/drawing/2014/main" id="{6C137847-8606-4058-878B-84BBCE32A885}"/>
                  </a:ext>
                </a:extLst>
              </p:cNvPr>
              <p:cNvSpPr>
                <a:spLocks noChangeShapeType="1"/>
              </p:cNvSpPr>
              <p:nvPr/>
            </p:nvSpPr>
            <p:spPr bwMode="auto">
              <a:xfrm flipH="1" flipV="1">
                <a:off x="2810"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4090" name="Line 1045">
                <a:extLst>
                  <a:ext uri="{FF2B5EF4-FFF2-40B4-BE49-F238E27FC236}">
                    <a16:creationId xmlns:a16="http://schemas.microsoft.com/office/drawing/2014/main" id="{D9312E4D-002F-455F-BE5B-EED61A48D4D4}"/>
                  </a:ext>
                </a:extLst>
              </p:cNvPr>
              <p:cNvSpPr>
                <a:spLocks noChangeShapeType="1"/>
              </p:cNvSpPr>
              <p:nvPr/>
            </p:nvSpPr>
            <p:spPr bwMode="auto">
              <a:xfrm flipH="1" flipV="1">
                <a:off x="2118"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4091" name="Line 1046">
                <a:extLst>
                  <a:ext uri="{FF2B5EF4-FFF2-40B4-BE49-F238E27FC236}">
                    <a16:creationId xmlns:a16="http://schemas.microsoft.com/office/drawing/2014/main" id="{B3272AB3-4966-40AD-9655-AE6C94ABAB5C}"/>
                  </a:ext>
                </a:extLst>
              </p:cNvPr>
              <p:cNvSpPr>
                <a:spLocks noChangeShapeType="1"/>
              </p:cNvSpPr>
              <p:nvPr/>
            </p:nvSpPr>
            <p:spPr bwMode="auto">
              <a:xfrm flipH="1">
                <a:off x="2112" y="2976"/>
                <a:ext cx="70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83977" name="Group 1047">
            <a:extLst>
              <a:ext uri="{FF2B5EF4-FFF2-40B4-BE49-F238E27FC236}">
                <a16:creationId xmlns:a16="http://schemas.microsoft.com/office/drawing/2014/main" id="{5B21B26B-D9D7-4F78-B311-A5D8605D0577}"/>
              </a:ext>
            </a:extLst>
          </p:cNvPr>
          <p:cNvGrpSpPr>
            <a:grpSpLocks/>
          </p:cNvGrpSpPr>
          <p:nvPr/>
        </p:nvGrpSpPr>
        <p:grpSpPr bwMode="auto">
          <a:xfrm>
            <a:off x="7289800" y="2295525"/>
            <a:ext cx="1806575" cy="1331913"/>
            <a:chOff x="746" y="1753"/>
            <a:chExt cx="1138" cy="839"/>
          </a:xfrm>
        </p:grpSpPr>
        <p:pic>
          <p:nvPicPr>
            <p:cNvPr id="84071" name="Picture 1048">
              <a:extLst>
                <a:ext uri="{FF2B5EF4-FFF2-40B4-BE49-F238E27FC236}">
                  <a16:creationId xmlns:a16="http://schemas.microsoft.com/office/drawing/2014/main" id="{BC047292-01E4-4D15-912B-8272A4BB06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 y="2252"/>
              <a:ext cx="138"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72" name="Picture 1049">
              <a:extLst>
                <a:ext uri="{FF2B5EF4-FFF2-40B4-BE49-F238E27FC236}">
                  <a16:creationId xmlns:a16="http://schemas.microsoft.com/office/drawing/2014/main" id="{F14742CA-DFF1-4B2B-904D-A7C8D9F864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9" y="2008"/>
              <a:ext cx="190"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4073" name="Group 1050">
              <a:extLst>
                <a:ext uri="{FF2B5EF4-FFF2-40B4-BE49-F238E27FC236}">
                  <a16:creationId xmlns:a16="http://schemas.microsoft.com/office/drawing/2014/main" id="{23773D44-F734-4529-ADEE-4731D2747CC9}"/>
                </a:ext>
              </a:extLst>
            </p:cNvPr>
            <p:cNvGrpSpPr>
              <a:grpSpLocks/>
            </p:cNvGrpSpPr>
            <p:nvPr/>
          </p:nvGrpSpPr>
          <p:grpSpPr bwMode="auto">
            <a:xfrm>
              <a:off x="1237" y="2109"/>
              <a:ext cx="647" cy="462"/>
              <a:chOff x="252" y="2364"/>
              <a:chExt cx="2258" cy="1608"/>
            </a:xfrm>
          </p:grpSpPr>
          <p:pic>
            <p:nvPicPr>
              <p:cNvPr id="84084" name="Picture 1051">
                <a:extLst>
                  <a:ext uri="{FF2B5EF4-FFF2-40B4-BE49-F238E27FC236}">
                    <a16:creationId xmlns:a16="http://schemas.microsoft.com/office/drawing/2014/main" id="{28EF3566-B2AD-4124-84DB-C49982B2F6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85" name="Picture 1052">
                <a:extLst>
                  <a:ext uri="{FF2B5EF4-FFF2-40B4-BE49-F238E27FC236}">
                    <a16:creationId xmlns:a16="http://schemas.microsoft.com/office/drawing/2014/main" id="{559C14AA-300C-4CA5-AF36-28E89A03C5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4074" name="Line 1053">
              <a:extLst>
                <a:ext uri="{FF2B5EF4-FFF2-40B4-BE49-F238E27FC236}">
                  <a16:creationId xmlns:a16="http://schemas.microsoft.com/office/drawing/2014/main" id="{FBD61E1C-73BB-4882-AC31-74BB96BE86F0}"/>
                </a:ext>
              </a:extLst>
            </p:cNvPr>
            <p:cNvSpPr>
              <a:spLocks noChangeShapeType="1"/>
            </p:cNvSpPr>
            <p:nvPr/>
          </p:nvSpPr>
          <p:spPr bwMode="auto">
            <a:xfrm flipH="1" flipV="1">
              <a:off x="1708" y="1958"/>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4075" name="Line 1054">
              <a:extLst>
                <a:ext uri="{FF2B5EF4-FFF2-40B4-BE49-F238E27FC236}">
                  <a16:creationId xmlns:a16="http://schemas.microsoft.com/office/drawing/2014/main" id="{DF37737F-04F1-4428-B7B4-CBD639669743}"/>
                </a:ext>
              </a:extLst>
            </p:cNvPr>
            <p:cNvSpPr>
              <a:spLocks noChangeShapeType="1"/>
            </p:cNvSpPr>
            <p:nvPr/>
          </p:nvSpPr>
          <p:spPr bwMode="auto">
            <a:xfrm flipH="1" flipV="1">
              <a:off x="1399" y="1958"/>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4076" name="Line 1055">
              <a:extLst>
                <a:ext uri="{FF2B5EF4-FFF2-40B4-BE49-F238E27FC236}">
                  <a16:creationId xmlns:a16="http://schemas.microsoft.com/office/drawing/2014/main" id="{594D06FB-8C31-446B-97C5-D39118701DBF}"/>
                </a:ext>
              </a:extLst>
            </p:cNvPr>
            <p:cNvSpPr>
              <a:spLocks noChangeShapeType="1"/>
            </p:cNvSpPr>
            <p:nvPr/>
          </p:nvSpPr>
          <p:spPr bwMode="auto">
            <a:xfrm flipH="1">
              <a:off x="1396" y="1958"/>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77" name="Line 1056">
              <a:extLst>
                <a:ext uri="{FF2B5EF4-FFF2-40B4-BE49-F238E27FC236}">
                  <a16:creationId xmlns:a16="http://schemas.microsoft.com/office/drawing/2014/main" id="{62AFB620-A8F8-4D8E-8097-FA76AA023E3B}"/>
                </a:ext>
              </a:extLst>
            </p:cNvPr>
            <p:cNvSpPr>
              <a:spLocks noChangeShapeType="1"/>
            </p:cNvSpPr>
            <p:nvPr/>
          </p:nvSpPr>
          <p:spPr bwMode="auto">
            <a:xfrm flipH="1">
              <a:off x="936" y="1753"/>
              <a:ext cx="619"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78" name="Line 1057">
              <a:extLst>
                <a:ext uri="{FF2B5EF4-FFF2-40B4-BE49-F238E27FC236}">
                  <a16:creationId xmlns:a16="http://schemas.microsoft.com/office/drawing/2014/main" id="{7B61E40A-76B8-4F4C-9BA1-496AC2AF0E8D}"/>
                </a:ext>
              </a:extLst>
            </p:cNvPr>
            <p:cNvSpPr>
              <a:spLocks noChangeShapeType="1"/>
            </p:cNvSpPr>
            <p:nvPr/>
          </p:nvSpPr>
          <p:spPr bwMode="auto">
            <a:xfrm rot="5400000" flipH="1">
              <a:off x="1450" y="1858"/>
              <a:ext cx="20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84079" name="Group 1058">
              <a:extLst>
                <a:ext uri="{FF2B5EF4-FFF2-40B4-BE49-F238E27FC236}">
                  <a16:creationId xmlns:a16="http://schemas.microsoft.com/office/drawing/2014/main" id="{2A653A85-6BB7-46C6-B387-7ACC73434DC8}"/>
                </a:ext>
              </a:extLst>
            </p:cNvPr>
            <p:cNvGrpSpPr>
              <a:grpSpLocks/>
            </p:cNvGrpSpPr>
            <p:nvPr/>
          </p:nvGrpSpPr>
          <p:grpSpPr bwMode="auto">
            <a:xfrm>
              <a:off x="786" y="1869"/>
              <a:ext cx="315" cy="169"/>
              <a:chOff x="2112" y="2976"/>
              <a:chExt cx="703" cy="377"/>
            </a:xfrm>
          </p:grpSpPr>
          <p:sp>
            <p:nvSpPr>
              <p:cNvPr id="84081" name="Line 1059">
                <a:extLst>
                  <a:ext uri="{FF2B5EF4-FFF2-40B4-BE49-F238E27FC236}">
                    <a16:creationId xmlns:a16="http://schemas.microsoft.com/office/drawing/2014/main" id="{ED07B5FF-79AC-4462-877D-AAE6B50697E1}"/>
                  </a:ext>
                </a:extLst>
              </p:cNvPr>
              <p:cNvSpPr>
                <a:spLocks noChangeShapeType="1"/>
              </p:cNvSpPr>
              <p:nvPr/>
            </p:nvSpPr>
            <p:spPr bwMode="auto">
              <a:xfrm flipH="1" flipV="1">
                <a:off x="2810"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4082" name="Line 1060">
                <a:extLst>
                  <a:ext uri="{FF2B5EF4-FFF2-40B4-BE49-F238E27FC236}">
                    <a16:creationId xmlns:a16="http://schemas.microsoft.com/office/drawing/2014/main" id="{79F6D598-B7B8-49F0-A89A-921280B9F4DF}"/>
                  </a:ext>
                </a:extLst>
              </p:cNvPr>
              <p:cNvSpPr>
                <a:spLocks noChangeShapeType="1"/>
              </p:cNvSpPr>
              <p:nvPr/>
            </p:nvSpPr>
            <p:spPr bwMode="auto">
              <a:xfrm flipH="1" flipV="1">
                <a:off x="2118"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4083" name="Line 1061">
                <a:extLst>
                  <a:ext uri="{FF2B5EF4-FFF2-40B4-BE49-F238E27FC236}">
                    <a16:creationId xmlns:a16="http://schemas.microsoft.com/office/drawing/2014/main" id="{9F7FC4A7-C6AE-493D-9394-793BB0D66C82}"/>
                  </a:ext>
                </a:extLst>
              </p:cNvPr>
              <p:cNvSpPr>
                <a:spLocks noChangeShapeType="1"/>
              </p:cNvSpPr>
              <p:nvPr/>
            </p:nvSpPr>
            <p:spPr bwMode="auto">
              <a:xfrm flipH="1">
                <a:off x="2112" y="2976"/>
                <a:ext cx="70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4080" name="Line 1062">
              <a:extLst>
                <a:ext uri="{FF2B5EF4-FFF2-40B4-BE49-F238E27FC236}">
                  <a16:creationId xmlns:a16="http://schemas.microsoft.com/office/drawing/2014/main" id="{BBC3E07A-6932-42F3-A851-E7794EF37CCB}"/>
                </a:ext>
              </a:extLst>
            </p:cNvPr>
            <p:cNvSpPr>
              <a:spLocks noChangeShapeType="1"/>
            </p:cNvSpPr>
            <p:nvPr/>
          </p:nvSpPr>
          <p:spPr bwMode="auto">
            <a:xfrm rot="5400000" flipH="1">
              <a:off x="878" y="1814"/>
              <a:ext cx="11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3978" name="Group 1063">
            <a:extLst>
              <a:ext uri="{FF2B5EF4-FFF2-40B4-BE49-F238E27FC236}">
                <a16:creationId xmlns:a16="http://schemas.microsoft.com/office/drawing/2014/main" id="{B0E7C357-6CAB-4D29-B45C-A35B09A19812}"/>
              </a:ext>
            </a:extLst>
          </p:cNvPr>
          <p:cNvGrpSpPr>
            <a:grpSpLocks/>
          </p:cNvGrpSpPr>
          <p:nvPr/>
        </p:nvGrpSpPr>
        <p:grpSpPr bwMode="auto">
          <a:xfrm>
            <a:off x="2182813" y="5770563"/>
            <a:ext cx="1027112" cy="973137"/>
            <a:chOff x="1165" y="3566"/>
            <a:chExt cx="647" cy="613"/>
          </a:xfrm>
        </p:grpSpPr>
        <p:grpSp>
          <p:nvGrpSpPr>
            <p:cNvPr id="84064" name="Group 1064">
              <a:extLst>
                <a:ext uri="{FF2B5EF4-FFF2-40B4-BE49-F238E27FC236}">
                  <a16:creationId xmlns:a16="http://schemas.microsoft.com/office/drawing/2014/main" id="{8E4363A7-986E-4DD9-894E-5575F5951250}"/>
                </a:ext>
              </a:extLst>
            </p:cNvPr>
            <p:cNvGrpSpPr>
              <a:grpSpLocks/>
            </p:cNvGrpSpPr>
            <p:nvPr/>
          </p:nvGrpSpPr>
          <p:grpSpPr bwMode="auto">
            <a:xfrm>
              <a:off x="1165" y="3717"/>
              <a:ext cx="647" cy="462"/>
              <a:chOff x="252" y="2364"/>
              <a:chExt cx="2258" cy="1608"/>
            </a:xfrm>
          </p:grpSpPr>
          <p:pic>
            <p:nvPicPr>
              <p:cNvPr id="84069" name="Picture 1065">
                <a:extLst>
                  <a:ext uri="{FF2B5EF4-FFF2-40B4-BE49-F238E27FC236}">
                    <a16:creationId xmlns:a16="http://schemas.microsoft.com/office/drawing/2014/main" id="{3DD05E6A-F00B-495D-A1BB-A7D625D245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70" name="Picture 1066">
                <a:extLst>
                  <a:ext uri="{FF2B5EF4-FFF2-40B4-BE49-F238E27FC236}">
                    <a16:creationId xmlns:a16="http://schemas.microsoft.com/office/drawing/2014/main" id="{59F3BE85-D4F6-4102-975F-F48CFDBD72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4065" name="Group 1067">
              <a:extLst>
                <a:ext uri="{FF2B5EF4-FFF2-40B4-BE49-F238E27FC236}">
                  <a16:creationId xmlns:a16="http://schemas.microsoft.com/office/drawing/2014/main" id="{4DBFFF25-9965-4FDC-B2F2-E7738B0E0687}"/>
                </a:ext>
              </a:extLst>
            </p:cNvPr>
            <p:cNvGrpSpPr>
              <a:grpSpLocks/>
            </p:cNvGrpSpPr>
            <p:nvPr/>
          </p:nvGrpSpPr>
          <p:grpSpPr bwMode="auto">
            <a:xfrm>
              <a:off x="1324" y="3566"/>
              <a:ext cx="314" cy="83"/>
              <a:chOff x="1324" y="3566"/>
              <a:chExt cx="314" cy="83"/>
            </a:xfrm>
          </p:grpSpPr>
          <p:sp>
            <p:nvSpPr>
              <p:cNvPr id="84066" name="Line 1068">
                <a:extLst>
                  <a:ext uri="{FF2B5EF4-FFF2-40B4-BE49-F238E27FC236}">
                    <a16:creationId xmlns:a16="http://schemas.microsoft.com/office/drawing/2014/main" id="{E07A7597-2598-43E5-A01B-63E097C90CC4}"/>
                  </a:ext>
                </a:extLst>
              </p:cNvPr>
              <p:cNvSpPr>
                <a:spLocks noChangeShapeType="1"/>
              </p:cNvSpPr>
              <p:nvPr/>
            </p:nvSpPr>
            <p:spPr bwMode="auto">
              <a:xfrm flipH="1" flipV="1">
                <a:off x="1636" y="3566"/>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4067" name="Line 1069">
                <a:extLst>
                  <a:ext uri="{FF2B5EF4-FFF2-40B4-BE49-F238E27FC236}">
                    <a16:creationId xmlns:a16="http://schemas.microsoft.com/office/drawing/2014/main" id="{AE48B090-20A7-4AB3-A741-81A2DE909DD7}"/>
                  </a:ext>
                </a:extLst>
              </p:cNvPr>
              <p:cNvSpPr>
                <a:spLocks noChangeShapeType="1"/>
              </p:cNvSpPr>
              <p:nvPr/>
            </p:nvSpPr>
            <p:spPr bwMode="auto">
              <a:xfrm flipH="1" flipV="1">
                <a:off x="1327" y="3566"/>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4068" name="Line 1070">
                <a:extLst>
                  <a:ext uri="{FF2B5EF4-FFF2-40B4-BE49-F238E27FC236}">
                    <a16:creationId xmlns:a16="http://schemas.microsoft.com/office/drawing/2014/main" id="{064FFF4B-BC9D-4106-97BE-5EF474E58D9B}"/>
                  </a:ext>
                </a:extLst>
              </p:cNvPr>
              <p:cNvSpPr>
                <a:spLocks noChangeShapeType="1"/>
              </p:cNvSpPr>
              <p:nvPr/>
            </p:nvSpPr>
            <p:spPr bwMode="auto">
              <a:xfrm flipH="1">
                <a:off x="1324" y="3566"/>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pic>
        <p:nvPicPr>
          <p:cNvPr id="83979" name="Picture 1071">
            <a:extLst>
              <a:ext uri="{FF2B5EF4-FFF2-40B4-BE49-F238E27FC236}">
                <a16:creationId xmlns:a16="http://schemas.microsoft.com/office/drawing/2014/main" id="{107E6ED4-F05E-4ACB-91AB-63DDD3D036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6725" y="4603750"/>
            <a:ext cx="2190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80" name="Line 1072">
            <a:extLst>
              <a:ext uri="{FF2B5EF4-FFF2-40B4-BE49-F238E27FC236}">
                <a16:creationId xmlns:a16="http://schemas.microsoft.com/office/drawing/2014/main" id="{87493260-E890-4FE6-803C-4D1D642B4B55}"/>
              </a:ext>
            </a:extLst>
          </p:cNvPr>
          <p:cNvSpPr>
            <a:spLocks noChangeShapeType="1"/>
          </p:cNvSpPr>
          <p:nvPr/>
        </p:nvSpPr>
        <p:spPr bwMode="auto">
          <a:xfrm flipH="1" flipV="1">
            <a:off x="1847850" y="4108450"/>
            <a:ext cx="0" cy="279400"/>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3981" name="Line 1073">
            <a:extLst>
              <a:ext uri="{FF2B5EF4-FFF2-40B4-BE49-F238E27FC236}">
                <a16:creationId xmlns:a16="http://schemas.microsoft.com/office/drawing/2014/main" id="{00817BE1-323D-4A87-8B9B-75AEDB1B5C59}"/>
              </a:ext>
            </a:extLst>
          </p:cNvPr>
          <p:cNvSpPr>
            <a:spLocks noChangeShapeType="1"/>
          </p:cNvSpPr>
          <p:nvPr/>
        </p:nvSpPr>
        <p:spPr bwMode="auto">
          <a:xfrm flipH="1">
            <a:off x="1836738" y="4100513"/>
            <a:ext cx="75247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82" name="Line 1074">
            <a:extLst>
              <a:ext uri="{FF2B5EF4-FFF2-40B4-BE49-F238E27FC236}">
                <a16:creationId xmlns:a16="http://schemas.microsoft.com/office/drawing/2014/main" id="{17864C9A-3F0F-4F93-B2B8-9AC9E7F4B46B}"/>
              </a:ext>
            </a:extLst>
          </p:cNvPr>
          <p:cNvSpPr>
            <a:spLocks noChangeShapeType="1"/>
          </p:cNvSpPr>
          <p:nvPr/>
        </p:nvSpPr>
        <p:spPr bwMode="auto">
          <a:xfrm rot="5400000" flipH="1">
            <a:off x="2541587" y="4132263"/>
            <a:ext cx="9842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83983" name="Group 1075">
            <a:extLst>
              <a:ext uri="{FF2B5EF4-FFF2-40B4-BE49-F238E27FC236}">
                <a16:creationId xmlns:a16="http://schemas.microsoft.com/office/drawing/2014/main" id="{CA0C281A-561C-4D77-9E5F-6038BA0990E1}"/>
              </a:ext>
            </a:extLst>
          </p:cNvPr>
          <p:cNvGrpSpPr>
            <a:grpSpLocks/>
          </p:cNvGrpSpPr>
          <p:nvPr/>
        </p:nvGrpSpPr>
        <p:grpSpPr bwMode="auto">
          <a:xfrm>
            <a:off x="3294063" y="5527675"/>
            <a:ext cx="760412" cy="1216025"/>
            <a:chOff x="2072" y="3380"/>
            <a:chExt cx="479" cy="802"/>
          </a:xfrm>
        </p:grpSpPr>
        <p:pic>
          <p:nvPicPr>
            <p:cNvPr id="84058" name="Picture 1076" descr="Edna Krabappel">
              <a:extLst>
                <a:ext uri="{FF2B5EF4-FFF2-40B4-BE49-F238E27FC236}">
                  <a16:creationId xmlns:a16="http://schemas.microsoft.com/office/drawing/2014/main" id="{980DB11A-BA51-4F35-A332-5EA1181FF9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2" y="3670"/>
              <a:ext cx="225"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59" name="Picture 1077">
              <a:extLst>
                <a:ext uri="{FF2B5EF4-FFF2-40B4-BE49-F238E27FC236}">
                  <a16:creationId xmlns:a16="http://schemas.microsoft.com/office/drawing/2014/main" id="{41C791CC-7297-4C4F-B4A6-9531FA2D1F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1" y="3598"/>
              <a:ext cx="190"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4060" name="Group 1078">
              <a:extLst>
                <a:ext uri="{FF2B5EF4-FFF2-40B4-BE49-F238E27FC236}">
                  <a16:creationId xmlns:a16="http://schemas.microsoft.com/office/drawing/2014/main" id="{AF544A2F-CC0A-443B-8D80-F2E266409796}"/>
                </a:ext>
              </a:extLst>
            </p:cNvPr>
            <p:cNvGrpSpPr>
              <a:grpSpLocks/>
            </p:cNvGrpSpPr>
            <p:nvPr/>
          </p:nvGrpSpPr>
          <p:grpSpPr bwMode="auto">
            <a:xfrm>
              <a:off x="2170" y="3380"/>
              <a:ext cx="314" cy="185"/>
              <a:chOff x="2170" y="3380"/>
              <a:chExt cx="314" cy="185"/>
            </a:xfrm>
          </p:grpSpPr>
          <p:sp>
            <p:nvSpPr>
              <p:cNvPr id="84061" name="Line 1079">
                <a:extLst>
                  <a:ext uri="{FF2B5EF4-FFF2-40B4-BE49-F238E27FC236}">
                    <a16:creationId xmlns:a16="http://schemas.microsoft.com/office/drawing/2014/main" id="{253EC9B5-41F8-42CB-B1DE-4FEF110D0D61}"/>
                  </a:ext>
                </a:extLst>
              </p:cNvPr>
              <p:cNvSpPr>
                <a:spLocks noChangeShapeType="1"/>
              </p:cNvSpPr>
              <p:nvPr/>
            </p:nvSpPr>
            <p:spPr bwMode="auto">
              <a:xfrm flipH="1" flipV="1">
                <a:off x="2482" y="3386"/>
                <a:ext cx="0" cy="179"/>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4062" name="Line 1080">
                <a:extLst>
                  <a:ext uri="{FF2B5EF4-FFF2-40B4-BE49-F238E27FC236}">
                    <a16:creationId xmlns:a16="http://schemas.microsoft.com/office/drawing/2014/main" id="{4B06C82E-A0BC-44F2-A2CF-2173BEB39F18}"/>
                  </a:ext>
                </a:extLst>
              </p:cNvPr>
              <p:cNvSpPr>
                <a:spLocks noChangeShapeType="1"/>
              </p:cNvSpPr>
              <p:nvPr/>
            </p:nvSpPr>
            <p:spPr bwMode="auto">
              <a:xfrm flipH="1" flipV="1">
                <a:off x="2173" y="3380"/>
                <a:ext cx="0" cy="185"/>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4063" name="Line 1081">
                <a:extLst>
                  <a:ext uri="{FF2B5EF4-FFF2-40B4-BE49-F238E27FC236}">
                    <a16:creationId xmlns:a16="http://schemas.microsoft.com/office/drawing/2014/main" id="{46FD1971-DC42-487F-BEFD-B6B4BF0BD3CE}"/>
                  </a:ext>
                </a:extLst>
              </p:cNvPr>
              <p:cNvSpPr>
                <a:spLocks noChangeShapeType="1"/>
              </p:cNvSpPr>
              <p:nvPr/>
            </p:nvSpPr>
            <p:spPr bwMode="auto">
              <a:xfrm flipH="1">
                <a:off x="2170" y="3380"/>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83984" name="Group 1082">
            <a:extLst>
              <a:ext uri="{FF2B5EF4-FFF2-40B4-BE49-F238E27FC236}">
                <a16:creationId xmlns:a16="http://schemas.microsoft.com/office/drawing/2014/main" id="{E3A36B63-8609-4592-B6E3-536E9C49B70D}"/>
              </a:ext>
            </a:extLst>
          </p:cNvPr>
          <p:cNvGrpSpPr>
            <a:grpSpLocks/>
          </p:cNvGrpSpPr>
          <p:nvPr/>
        </p:nvGrpSpPr>
        <p:grpSpPr bwMode="auto">
          <a:xfrm>
            <a:off x="1293813" y="5491163"/>
            <a:ext cx="776287" cy="1252537"/>
            <a:chOff x="2663" y="3356"/>
            <a:chExt cx="489" cy="789"/>
          </a:xfrm>
        </p:grpSpPr>
        <p:pic>
          <p:nvPicPr>
            <p:cNvPr id="84052" name="Picture 1083">
              <a:extLst>
                <a:ext uri="{FF2B5EF4-FFF2-40B4-BE49-F238E27FC236}">
                  <a16:creationId xmlns:a16="http://schemas.microsoft.com/office/drawing/2014/main" id="{1A8F6C92-DE69-4C58-9FBF-B2EAEDE73C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4" y="3800"/>
              <a:ext cx="138"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53" name="Picture 1084">
              <a:extLst>
                <a:ext uri="{FF2B5EF4-FFF2-40B4-BE49-F238E27FC236}">
                  <a16:creationId xmlns:a16="http://schemas.microsoft.com/office/drawing/2014/main" id="{1689E094-1BD6-4BA9-8BC3-9A0F13907D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3" y="3707"/>
              <a:ext cx="331"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4054" name="Group 1085">
              <a:extLst>
                <a:ext uri="{FF2B5EF4-FFF2-40B4-BE49-F238E27FC236}">
                  <a16:creationId xmlns:a16="http://schemas.microsoft.com/office/drawing/2014/main" id="{C75D7A4E-AE01-4E51-A8DC-1F6005D9F900}"/>
                </a:ext>
              </a:extLst>
            </p:cNvPr>
            <p:cNvGrpSpPr>
              <a:grpSpLocks/>
            </p:cNvGrpSpPr>
            <p:nvPr/>
          </p:nvGrpSpPr>
          <p:grpSpPr bwMode="auto">
            <a:xfrm>
              <a:off x="2758" y="3356"/>
              <a:ext cx="314" cy="209"/>
              <a:chOff x="2170" y="3380"/>
              <a:chExt cx="314" cy="185"/>
            </a:xfrm>
          </p:grpSpPr>
          <p:sp>
            <p:nvSpPr>
              <p:cNvPr id="84055" name="Line 1086">
                <a:extLst>
                  <a:ext uri="{FF2B5EF4-FFF2-40B4-BE49-F238E27FC236}">
                    <a16:creationId xmlns:a16="http://schemas.microsoft.com/office/drawing/2014/main" id="{DD1816E0-B07E-4723-87C1-7C4204473C09}"/>
                  </a:ext>
                </a:extLst>
              </p:cNvPr>
              <p:cNvSpPr>
                <a:spLocks noChangeShapeType="1"/>
              </p:cNvSpPr>
              <p:nvPr/>
            </p:nvSpPr>
            <p:spPr bwMode="auto">
              <a:xfrm flipH="1" flipV="1">
                <a:off x="2482" y="3386"/>
                <a:ext cx="0" cy="179"/>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4056" name="Line 1087">
                <a:extLst>
                  <a:ext uri="{FF2B5EF4-FFF2-40B4-BE49-F238E27FC236}">
                    <a16:creationId xmlns:a16="http://schemas.microsoft.com/office/drawing/2014/main" id="{4D320EE6-0B58-4942-844E-A801A8DA824D}"/>
                  </a:ext>
                </a:extLst>
              </p:cNvPr>
              <p:cNvSpPr>
                <a:spLocks noChangeShapeType="1"/>
              </p:cNvSpPr>
              <p:nvPr/>
            </p:nvSpPr>
            <p:spPr bwMode="auto">
              <a:xfrm flipH="1" flipV="1">
                <a:off x="2173" y="3380"/>
                <a:ext cx="0" cy="185"/>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4057" name="Line 1088">
                <a:extLst>
                  <a:ext uri="{FF2B5EF4-FFF2-40B4-BE49-F238E27FC236}">
                    <a16:creationId xmlns:a16="http://schemas.microsoft.com/office/drawing/2014/main" id="{52970C90-2DCC-4CDC-8709-8288D56864A5}"/>
                  </a:ext>
                </a:extLst>
              </p:cNvPr>
              <p:cNvSpPr>
                <a:spLocks noChangeShapeType="1"/>
              </p:cNvSpPr>
              <p:nvPr/>
            </p:nvSpPr>
            <p:spPr bwMode="auto">
              <a:xfrm flipH="1">
                <a:off x="2170" y="3380"/>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83985" name="Group 1089">
            <a:extLst>
              <a:ext uri="{FF2B5EF4-FFF2-40B4-BE49-F238E27FC236}">
                <a16:creationId xmlns:a16="http://schemas.microsoft.com/office/drawing/2014/main" id="{55F101C1-A110-49C1-B81C-F668C369D62A}"/>
              </a:ext>
            </a:extLst>
          </p:cNvPr>
          <p:cNvGrpSpPr>
            <a:grpSpLocks/>
          </p:cNvGrpSpPr>
          <p:nvPr/>
        </p:nvGrpSpPr>
        <p:grpSpPr bwMode="auto">
          <a:xfrm>
            <a:off x="4586288" y="5518150"/>
            <a:ext cx="815975" cy="1206500"/>
            <a:chOff x="2889" y="3476"/>
            <a:chExt cx="514" cy="760"/>
          </a:xfrm>
        </p:grpSpPr>
        <p:pic>
          <p:nvPicPr>
            <p:cNvPr id="84046" name="Picture 1090">
              <a:extLst>
                <a:ext uri="{FF2B5EF4-FFF2-40B4-BE49-F238E27FC236}">
                  <a16:creationId xmlns:a16="http://schemas.microsoft.com/office/drawing/2014/main" id="{0D3B8602-D39A-4E53-9E65-DF4B9399DA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9" y="3691"/>
              <a:ext cx="190"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47" name="Picture 1091">
              <a:extLst>
                <a:ext uri="{FF2B5EF4-FFF2-40B4-BE49-F238E27FC236}">
                  <a16:creationId xmlns:a16="http://schemas.microsoft.com/office/drawing/2014/main" id="{0AFF15FB-0E16-4CF2-809D-C3E829BA2E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5" y="3751"/>
              <a:ext cx="25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4048" name="Group 1092">
              <a:extLst>
                <a:ext uri="{FF2B5EF4-FFF2-40B4-BE49-F238E27FC236}">
                  <a16:creationId xmlns:a16="http://schemas.microsoft.com/office/drawing/2014/main" id="{C5800A14-D36F-49CF-AB97-A9B8D93C4688}"/>
                </a:ext>
              </a:extLst>
            </p:cNvPr>
            <p:cNvGrpSpPr>
              <a:grpSpLocks/>
            </p:cNvGrpSpPr>
            <p:nvPr/>
          </p:nvGrpSpPr>
          <p:grpSpPr bwMode="auto">
            <a:xfrm>
              <a:off x="3010" y="3476"/>
              <a:ext cx="314" cy="195"/>
              <a:chOff x="2170" y="3380"/>
              <a:chExt cx="314" cy="185"/>
            </a:xfrm>
          </p:grpSpPr>
          <p:sp>
            <p:nvSpPr>
              <p:cNvPr id="84049" name="Line 1093">
                <a:extLst>
                  <a:ext uri="{FF2B5EF4-FFF2-40B4-BE49-F238E27FC236}">
                    <a16:creationId xmlns:a16="http://schemas.microsoft.com/office/drawing/2014/main" id="{AE4C06C6-6DE5-4078-B713-2D0D7A2D2EBA}"/>
                  </a:ext>
                </a:extLst>
              </p:cNvPr>
              <p:cNvSpPr>
                <a:spLocks noChangeShapeType="1"/>
              </p:cNvSpPr>
              <p:nvPr/>
            </p:nvSpPr>
            <p:spPr bwMode="auto">
              <a:xfrm flipH="1" flipV="1">
                <a:off x="2482" y="3386"/>
                <a:ext cx="0" cy="179"/>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4050" name="Line 1094">
                <a:extLst>
                  <a:ext uri="{FF2B5EF4-FFF2-40B4-BE49-F238E27FC236}">
                    <a16:creationId xmlns:a16="http://schemas.microsoft.com/office/drawing/2014/main" id="{5ABF602E-2D96-48CE-ABB5-330326EA884A}"/>
                  </a:ext>
                </a:extLst>
              </p:cNvPr>
              <p:cNvSpPr>
                <a:spLocks noChangeShapeType="1"/>
              </p:cNvSpPr>
              <p:nvPr/>
            </p:nvSpPr>
            <p:spPr bwMode="auto">
              <a:xfrm flipH="1" flipV="1">
                <a:off x="2173" y="3380"/>
                <a:ext cx="0" cy="185"/>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4051" name="Line 1095">
                <a:extLst>
                  <a:ext uri="{FF2B5EF4-FFF2-40B4-BE49-F238E27FC236}">
                    <a16:creationId xmlns:a16="http://schemas.microsoft.com/office/drawing/2014/main" id="{D1757A26-CFD7-493F-8DE9-41ADC8B6466F}"/>
                  </a:ext>
                </a:extLst>
              </p:cNvPr>
              <p:cNvSpPr>
                <a:spLocks noChangeShapeType="1"/>
              </p:cNvSpPr>
              <p:nvPr/>
            </p:nvSpPr>
            <p:spPr bwMode="auto">
              <a:xfrm flipH="1">
                <a:off x="2170" y="3380"/>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83986" name="Text Box 1096">
            <a:extLst>
              <a:ext uri="{FF2B5EF4-FFF2-40B4-BE49-F238E27FC236}">
                <a16:creationId xmlns:a16="http://schemas.microsoft.com/office/drawing/2014/main" id="{03582C73-A285-451C-880A-CCE5C580E5C6}"/>
              </a:ext>
            </a:extLst>
          </p:cNvPr>
          <p:cNvSpPr txBox="1">
            <a:spLocks noChangeArrowheads="1"/>
          </p:cNvSpPr>
          <p:nvPr/>
        </p:nvSpPr>
        <p:spPr bwMode="auto">
          <a:xfrm>
            <a:off x="4117975" y="59467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a:t>…</a:t>
            </a:r>
          </a:p>
        </p:txBody>
      </p:sp>
      <p:sp>
        <p:nvSpPr>
          <p:cNvPr id="83987" name="Text Box 1097">
            <a:extLst>
              <a:ext uri="{FF2B5EF4-FFF2-40B4-BE49-F238E27FC236}">
                <a16:creationId xmlns:a16="http://schemas.microsoft.com/office/drawing/2014/main" id="{F1A9A9EE-87C5-42BB-95CA-93B15637A018}"/>
              </a:ext>
            </a:extLst>
          </p:cNvPr>
          <p:cNvSpPr txBox="1">
            <a:spLocks noChangeArrowheads="1"/>
          </p:cNvSpPr>
          <p:nvPr/>
        </p:nvSpPr>
        <p:spPr bwMode="auto">
          <a:xfrm>
            <a:off x="0" y="5661025"/>
            <a:ext cx="149066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Consider all possible merges…</a:t>
            </a:r>
          </a:p>
        </p:txBody>
      </p:sp>
      <p:sp>
        <p:nvSpPr>
          <p:cNvPr id="83988" name="Text Box 1098">
            <a:extLst>
              <a:ext uri="{FF2B5EF4-FFF2-40B4-BE49-F238E27FC236}">
                <a16:creationId xmlns:a16="http://schemas.microsoft.com/office/drawing/2014/main" id="{6FE53BCB-6F81-4028-8EB6-56BFF305EDA8}"/>
              </a:ext>
            </a:extLst>
          </p:cNvPr>
          <p:cNvSpPr txBox="1">
            <a:spLocks noChangeArrowheads="1"/>
          </p:cNvSpPr>
          <p:nvPr/>
        </p:nvSpPr>
        <p:spPr bwMode="auto">
          <a:xfrm>
            <a:off x="5686425" y="5699125"/>
            <a:ext cx="11096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Choose the best</a:t>
            </a:r>
          </a:p>
        </p:txBody>
      </p:sp>
      <p:sp>
        <p:nvSpPr>
          <p:cNvPr id="83989" name="Rectangle 1099">
            <a:extLst>
              <a:ext uri="{FF2B5EF4-FFF2-40B4-BE49-F238E27FC236}">
                <a16:creationId xmlns:a16="http://schemas.microsoft.com/office/drawing/2014/main" id="{3B8ED366-AD19-4CF3-8A29-E54911A5C7DB}"/>
              </a:ext>
            </a:extLst>
          </p:cNvPr>
          <p:cNvSpPr>
            <a:spLocks noChangeArrowheads="1"/>
          </p:cNvSpPr>
          <p:nvPr/>
        </p:nvSpPr>
        <p:spPr bwMode="auto">
          <a:xfrm>
            <a:off x="0" y="5257800"/>
            <a:ext cx="9144000" cy="1428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83990" name="Rectangle 1100">
            <a:extLst>
              <a:ext uri="{FF2B5EF4-FFF2-40B4-BE49-F238E27FC236}">
                <a16:creationId xmlns:a16="http://schemas.microsoft.com/office/drawing/2014/main" id="{E7926028-2BFB-4D19-8AFB-7C2B021EE90F}"/>
              </a:ext>
            </a:extLst>
          </p:cNvPr>
          <p:cNvSpPr>
            <a:spLocks noChangeArrowheads="1"/>
          </p:cNvSpPr>
          <p:nvPr/>
        </p:nvSpPr>
        <p:spPr bwMode="auto">
          <a:xfrm>
            <a:off x="0" y="3790950"/>
            <a:ext cx="9144000" cy="1428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83991" name="Rectangle 1101">
            <a:extLst>
              <a:ext uri="{FF2B5EF4-FFF2-40B4-BE49-F238E27FC236}">
                <a16:creationId xmlns:a16="http://schemas.microsoft.com/office/drawing/2014/main" id="{2A74EB44-2C20-492C-B5D6-D271A3FAB956}"/>
              </a:ext>
            </a:extLst>
          </p:cNvPr>
          <p:cNvSpPr>
            <a:spLocks noChangeArrowheads="1"/>
          </p:cNvSpPr>
          <p:nvPr/>
        </p:nvSpPr>
        <p:spPr bwMode="auto">
          <a:xfrm>
            <a:off x="0" y="2000250"/>
            <a:ext cx="9144000" cy="1428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83992" name="Text Box 1102">
            <a:extLst>
              <a:ext uri="{FF2B5EF4-FFF2-40B4-BE49-F238E27FC236}">
                <a16:creationId xmlns:a16="http://schemas.microsoft.com/office/drawing/2014/main" id="{B656FCDC-32E9-42D0-BC3B-D3C3B7154CE7}"/>
              </a:ext>
            </a:extLst>
          </p:cNvPr>
          <p:cNvSpPr txBox="1">
            <a:spLocks noChangeArrowheads="1"/>
          </p:cNvSpPr>
          <p:nvPr/>
        </p:nvSpPr>
        <p:spPr bwMode="auto">
          <a:xfrm>
            <a:off x="0" y="4089400"/>
            <a:ext cx="149066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Consider all possible merges…</a:t>
            </a:r>
          </a:p>
        </p:txBody>
      </p:sp>
      <p:grpSp>
        <p:nvGrpSpPr>
          <p:cNvPr id="83993" name="Group 1103">
            <a:extLst>
              <a:ext uri="{FF2B5EF4-FFF2-40B4-BE49-F238E27FC236}">
                <a16:creationId xmlns:a16="http://schemas.microsoft.com/office/drawing/2014/main" id="{979DA9BF-3C65-4076-85E8-1470387C67FD}"/>
              </a:ext>
            </a:extLst>
          </p:cNvPr>
          <p:cNvGrpSpPr>
            <a:grpSpLocks/>
          </p:cNvGrpSpPr>
          <p:nvPr/>
        </p:nvGrpSpPr>
        <p:grpSpPr bwMode="auto">
          <a:xfrm>
            <a:off x="2116138" y="4184650"/>
            <a:ext cx="1027112" cy="973138"/>
            <a:chOff x="1267" y="3584"/>
            <a:chExt cx="647" cy="613"/>
          </a:xfrm>
        </p:grpSpPr>
        <p:grpSp>
          <p:nvGrpSpPr>
            <p:cNvPr id="84040" name="Group 1104">
              <a:extLst>
                <a:ext uri="{FF2B5EF4-FFF2-40B4-BE49-F238E27FC236}">
                  <a16:creationId xmlns:a16="http://schemas.microsoft.com/office/drawing/2014/main" id="{AEF3AC91-A585-407C-AD8F-C2058F1FA29B}"/>
                </a:ext>
              </a:extLst>
            </p:cNvPr>
            <p:cNvGrpSpPr>
              <a:grpSpLocks/>
            </p:cNvGrpSpPr>
            <p:nvPr/>
          </p:nvGrpSpPr>
          <p:grpSpPr bwMode="auto">
            <a:xfrm>
              <a:off x="1267" y="3735"/>
              <a:ext cx="647" cy="462"/>
              <a:chOff x="252" y="2364"/>
              <a:chExt cx="2258" cy="1608"/>
            </a:xfrm>
          </p:grpSpPr>
          <p:pic>
            <p:nvPicPr>
              <p:cNvPr id="84044" name="Picture 1105">
                <a:extLst>
                  <a:ext uri="{FF2B5EF4-FFF2-40B4-BE49-F238E27FC236}">
                    <a16:creationId xmlns:a16="http://schemas.microsoft.com/office/drawing/2014/main" id="{5FC1A430-AB86-40E4-A3B7-A7CDF24467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45" name="Picture 1106">
                <a:extLst>
                  <a:ext uri="{FF2B5EF4-FFF2-40B4-BE49-F238E27FC236}">
                    <a16:creationId xmlns:a16="http://schemas.microsoft.com/office/drawing/2014/main" id="{87AE0E01-38FB-4954-B6D9-6407F85627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4041" name="Line 1107">
              <a:extLst>
                <a:ext uri="{FF2B5EF4-FFF2-40B4-BE49-F238E27FC236}">
                  <a16:creationId xmlns:a16="http://schemas.microsoft.com/office/drawing/2014/main" id="{46FBA68E-6C9D-4902-B7FD-3A89DEC1AD8C}"/>
                </a:ext>
              </a:extLst>
            </p:cNvPr>
            <p:cNvSpPr>
              <a:spLocks noChangeShapeType="1"/>
            </p:cNvSpPr>
            <p:nvPr/>
          </p:nvSpPr>
          <p:spPr bwMode="auto">
            <a:xfrm flipH="1" flipV="1">
              <a:off x="1738" y="3584"/>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4042" name="Line 1108">
              <a:extLst>
                <a:ext uri="{FF2B5EF4-FFF2-40B4-BE49-F238E27FC236}">
                  <a16:creationId xmlns:a16="http://schemas.microsoft.com/office/drawing/2014/main" id="{7C1AED8A-53B6-48B1-8BB6-41E9E33FD7AF}"/>
                </a:ext>
              </a:extLst>
            </p:cNvPr>
            <p:cNvSpPr>
              <a:spLocks noChangeShapeType="1"/>
            </p:cNvSpPr>
            <p:nvPr/>
          </p:nvSpPr>
          <p:spPr bwMode="auto">
            <a:xfrm flipH="1" flipV="1">
              <a:off x="1429" y="3584"/>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4043" name="Line 1109">
              <a:extLst>
                <a:ext uri="{FF2B5EF4-FFF2-40B4-BE49-F238E27FC236}">
                  <a16:creationId xmlns:a16="http://schemas.microsoft.com/office/drawing/2014/main" id="{F5BA6986-2CF4-4982-8E18-205D6F437918}"/>
                </a:ext>
              </a:extLst>
            </p:cNvPr>
            <p:cNvSpPr>
              <a:spLocks noChangeShapeType="1"/>
            </p:cNvSpPr>
            <p:nvPr/>
          </p:nvSpPr>
          <p:spPr bwMode="auto">
            <a:xfrm flipH="1">
              <a:off x="1426" y="3584"/>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83994" name="Picture 1110">
            <a:extLst>
              <a:ext uri="{FF2B5EF4-FFF2-40B4-BE49-F238E27FC236}">
                <a16:creationId xmlns:a16="http://schemas.microsoft.com/office/drawing/2014/main" id="{94145DC0-756E-4E6C-BB93-B2776A6302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7400" y="4606925"/>
            <a:ext cx="2190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95" name="Picture 1111">
            <a:extLst>
              <a:ext uri="{FF2B5EF4-FFF2-40B4-BE49-F238E27FC236}">
                <a16:creationId xmlns:a16="http://schemas.microsoft.com/office/drawing/2014/main" id="{E3AE516E-0A76-4140-A80C-B4947B2F18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3788" y="4219575"/>
            <a:ext cx="30162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3996" name="Group 1112">
            <a:extLst>
              <a:ext uri="{FF2B5EF4-FFF2-40B4-BE49-F238E27FC236}">
                <a16:creationId xmlns:a16="http://schemas.microsoft.com/office/drawing/2014/main" id="{13F04D1E-9E02-49D5-B0C7-0DBCE9DD584F}"/>
              </a:ext>
            </a:extLst>
          </p:cNvPr>
          <p:cNvGrpSpPr>
            <a:grpSpLocks/>
          </p:cNvGrpSpPr>
          <p:nvPr/>
        </p:nvGrpSpPr>
        <p:grpSpPr bwMode="auto">
          <a:xfrm>
            <a:off x="3390900" y="3998913"/>
            <a:ext cx="500063" cy="268287"/>
            <a:chOff x="2112" y="2976"/>
            <a:chExt cx="703" cy="377"/>
          </a:xfrm>
        </p:grpSpPr>
        <p:sp>
          <p:nvSpPr>
            <p:cNvPr id="84037" name="Line 1113">
              <a:extLst>
                <a:ext uri="{FF2B5EF4-FFF2-40B4-BE49-F238E27FC236}">
                  <a16:creationId xmlns:a16="http://schemas.microsoft.com/office/drawing/2014/main" id="{D5BA3DDF-114F-4EB7-ACB2-01BBDBB57399}"/>
                </a:ext>
              </a:extLst>
            </p:cNvPr>
            <p:cNvSpPr>
              <a:spLocks noChangeShapeType="1"/>
            </p:cNvSpPr>
            <p:nvPr/>
          </p:nvSpPr>
          <p:spPr bwMode="auto">
            <a:xfrm flipH="1" flipV="1">
              <a:off x="2810"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4038" name="Line 1114">
              <a:extLst>
                <a:ext uri="{FF2B5EF4-FFF2-40B4-BE49-F238E27FC236}">
                  <a16:creationId xmlns:a16="http://schemas.microsoft.com/office/drawing/2014/main" id="{2051D6B9-DBC8-4DD5-AC8B-A10F7A131E9E}"/>
                </a:ext>
              </a:extLst>
            </p:cNvPr>
            <p:cNvSpPr>
              <a:spLocks noChangeShapeType="1"/>
            </p:cNvSpPr>
            <p:nvPr/>
          </p:nvSpPr>
          <p:spPr bwMode="auto">
            <a:xfrm flipH="1" flipV="1">
              <a:off x="2118"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4039" name="Line 1115">
              <a:extLst>
                <a:ext uri="{FF2B5EF4-FFF2-40B4-BE49-F238E27FC236}">
                  <a16:creationId xmlns:a16="http://schemas.microsoft.com/office/drawing/2014/main" id="{D227C189-4E85-4D49-8341-438B3217405C}"/>
                </a:ext>
              </a:extLst>
            </p:cNvPr>
            <p:cNvSpPr>
              <a:spLocks noChangeShapeType="1"/>
            </p:cNvSpPr>
            <p:nvPr/>
          </p:nvSpPr>
          <p:spPr bwMode="auto">
            <a:xfrm flipH="1">
              <a:off x="2112" y="2976"/>
              <a:ext cx="70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3997" name="Group 1116">
            <a:extLst>
              <a:ext uri="{FF2B5EF4-FFF2-40B4-BE49-F238E27FC236}">
                <a16:creationId xmlns:a16="http://schemas.microsoft.com/office/drawing/2014/main" id="{4F319FF8-755C-44DA-8495-1A80158A2056}"/>
              </a:ext>
            </a:extLst>
          </p:cNvPr>
          <p:cNvGrpSpPr>
            <a:grpSpLocks/>
          </p:cNvGrpSpPr>
          <p:nvPr/>
        </p:nvGrpSpPr>
        <p:grpSpPr bwMode="auto">
          <a:xfrm>
            <a:off x="4608513" y="3994150"/>
            <a:ext cx="760412" cy="1216025"/>
            <a:chOff x="2072" y="3380"/>
            <a:chExt cx="479" cy="802"/>
          </a:xfrm>
        </p:grpSpPr>
        <p:pic>
          <p:nvPicPr>
            <p:cNvPr id="84031" name="Picture 1117" descr="Edna Krabappel">
              <a:extLst>
                <a:ext uri="{FF2B5EF4-FFF2-40B4-BE49-F238E27FC236}">
                  <a16:creationId xmlns:a16="http://schemas.microsoft.com/office/drawing/2014/main" id="{6411DBEA-A050-4696-A7AB-F3B15E1DFD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2" y="3670"/>
              <a:ext cx="225"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32" name="Picture 1118">
              <a:extLst>
                <a:ext uri="{FF2B5EF4-FFF2-40B4-BE49-F238E27FC236}">
                  <a16:creationId xmlns:a16="http://schemas.microsoft.com/office/drawing/2014/main" id="{6AA1F9A9-E420-47F8-A77F-9416B64910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1" y="3598"/>
              <a:ext cx="190"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4033" name="Group 1119">
              <a:extLst>
                <a:ext uri="{FF2B5EF4-FFF2-40B4-BE49-F238E27FC236}">
                  <a16:creationId xmlns:a16="http://schemas.microsoft.com/office/drawing/2014/main" id="{674C77CC-4ECB-44EC-ACBF-A684673F74DD}"/>
                </a:ext>
              </a:extLst>
            </p:cNvPr>
            <p:cNvGrpSpPr>
              <a:grpSpLocks/>
            </p:cNvGrpSpPr>
            <p:nvPr/>
          </p:nvGrpSpPr>
          <p:grpSpPr bwMode="auto">
            <a:xfrm>
              <a:off x="2170" y="3380"/>
              <a:ext cx="314" cy="185"/>
              <a:chOff x="2170" y="3380"/>
              <a:chExt cx="314" cy="185"/>
            </a:xfrm>
          </p:grpSpPr>
          <p:sp>
            <p:nvSpPr>
              <p:cNvPr id="84034" name="Line 1120">
                <a:extLst>
                  <a:ext uri="{FF2B5EF4-FFF2-40B4-BE49-F238E27FC236}">
                    <a16:creationId xmlns:a16="http://schemas.microsoft.com/office/drawing/2014/main" id="{AC49A2F7-BD98-4C1C-A3DF-7A8D3094B362}"/>
                  </a:ext>
                </a:extLst>
              </p:cNvPr>
              <p:cNvSpPr>
                <a:spLocks noChangeShapeType="1"/>
              </p:cNvSpPr>
              <p:nvPr/>
            </p:nvSpPr>
            <p:spPr bwMode="auto">
              <a:xfrm flipH="1" flipV="1">
                <a:off x="2482" y="3386"/>
                <a:ext cx="0" cy="179"/>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4035" name="Line 1121">
                <a:extLst>
                  <a:ext uri="{FF2B5EF4-FFF2-40B4-BE49-F238E27FC236}">
                    <a16:creationId xmlns:a16="http://schemas.microsoft.com/office/drawing/2014/main" id="{6388EA2F-0A02-41A5-A7CA-0EABA7839397}"/>
                  </a:ext>
                </a:extLst>
              </p:cNvPr>
              <p:cNvSpPr>
                <a:spLocks noChangeShapeType="1"/>
              </p:cNvSpPr>
              <p:nvPr/>
            </p:nvSpPr>
            <p:spPr bwMode="auto">
              <a:xfrm flipH="1" flipV="1">
                <a:off x="2173" y="3380"/>
                <a:ext cx="0" cy="185"/>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4036" name="Line 1122">
                <a:extLst>
                  <a:ext uri="{FF2B5EF4-FFF2-40B4-BE49-F238E27FC236}">
                    <a16:creationId xmlns:a16="http://schemas.microsoft.com/office/drawing/2014/main" id="{6D57611C-992D-4239-A014-AD368E2769E4}"/>
                  </a:ext>
                </a:extLst>
              </p:cNvPr>
              <p:cNvSpPr>
                <a:spLocks noChangeShapeType="1"/>
              </p:cNvSpPr>
              <p:nvPr/>
            </p:nvSpPr>
            <p:spPr bwMode="auto">
              <a:xfrm flipH="1">
                <a:off x="2170" y="3380"/>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83998" name="Text Box 1123">
            <a:extLst>
              <a:ext uri="{FF2B5EF4-FFF2-40B4-BE49-F238E27FC236}">
                <a16:creationId xmlns:a16="http://schemas.microsoft.com/office/drawing/2014/main" id="{AABF8C59-EB60-49F7-9D59-A983A11C231A}"/>
              </a:ext>
            </a:extLst>
          </p:cNvPr>
          <p:cNvSpPr txBox="1">
            <a:spLocks noChangeArrowheads="1"/>
          </p:cNvSpPr>
          <p:nvPr/>
        </p:nvSpPr>
        <p:spPr bwMode="auto">
          <a:xfrm>
            <a:off x="4051300" y="45180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a:t>…</a:t>
            </a:r>
          </a:p>
        </p:txBody>
      </p:sp>
      <p:sp>
        <p:nvSpPr>
          <p:cNvPr id="83999" name="Text Box 1124">
            <a:extLst>
              <a:ext uri="{FF2B5EF4-FFF2-40B4-BE49-F238E27FC236}">
                <a16:creationId xmlns:a16="http://schemas.microsoft.com/office/drawing/2014/main" id="{FF9D976E-9E2C-42CE-B320-20B59910B5BE}"/>
              </a:ext>
            </a:extLst>
          </p:cNvPr>
          <p:cNvSpPr txBox="1">
            <a:spLocks noChangeArrowheads="1"/>
          </p:cNvSpPr>
          <p:nvPr/>
        </p:nvSpPr>
        <p:spPr bwMode="auto">
          <a:xfrm>
            <a:off x="5686425" y="4213225"/>
            <a:ext cx="11096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Choose the best</a:t>
            </a:r>
          </a:p>
        </p:txBody>
      </p:sp>
      <p:sp>
        <p:nvSpPr>
          <p:cNvPr id="84000" name="Text Box 1125">
            <a:extLst>
              <a:ext uri="{FF2B5EF4-FFF2-40B4-BE49-F238E27FC236}">
                <a16:creationId xmlns:a16="http://schemas.microsoft.com/office/drawing/2014/main" id="{16AB2279-3318-425C-A73D-16120A1C3AB8}"/>
              </a:ext>
            </a:extLst>
          </p:cNvPr>
          <p:cNvSpPr txBox="1">
            <a:spLocks noChangeArrowheads="1"/>
          </p:cNvSpPr>
          <p:nvPr/>
        </p:nvSpPr>
        <p:spPr bwMode="auto">
          <a:xfrm>
            <a:off x="0" y="2546350"/>
            <a:ext cx="149066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Consider all possible merges…</a:t>
            </a:r>
          </a:p>
        </p:txBody>
      </p:sp>
      <p:grpSp>
        <p:nvGrpSpPr>
          <p:cNvPr id="84001" name="Group 1126">
            <a:extLst>
              <a:ext uri="{FF2B5EF4-FFF2-40B4-BE49-F238E27FC236}">
                <a16:creationId xmlns:a16="http://schemas.microsoft.com/office/drawing/2014/main" id="{6799C6FC-E7FB-436B-BE41-66C2969EC6F4}"/>
              </a:ext>
            </a:extLst>
          </p:cNvPr>
          <p:cNvGrpSpPr>
            <a:grpSpLocks/>
          </p:cNvGrpSpPr>
          <p:nvPr/>
        </p:nvGrpSpPr>
        <p:grpSpPr bwMode="auto">
          <a:xfrm>
            <a:off x="1765300" y="2400300"/>
            <a:ext cx="1806575" cy="1331913"/>
            <a:chOff x="746" y="1753"/>
            <a:chExt cx="1138" cy="839"/>
          </a:xfrm>
        </p:grpSpPr>
        <p:pic>
          <p:nvPicPr>
            <p:cNvPr id="84016" name="Picture 1127">
              <a:extLst>
                <a:ext uri="{FF2B5EF4-FFF2-40B4-BE49-F238E27FC236}">
                  <a16:creationId xmlns:a16="http://schemas.microsoft.com/office/drawing/2014/main" id="{734ED3A0-2CA4-4F05-A33A-FA3D060E17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 y="2252"/>
              <a:ext cx="138"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17" name="Picture 1128">
              <a:extLst>
                <a:ext uri="{FF2B5EF4-FFF2-40B4-BE49-F238E27FC236}">
                  <a16:creationId xmlns:a16="http://schemas.microsoft.com/office/drawing/2014/main" id="{4A737C28-4696-4DEF-9D82-152BC81153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9" y="2008"/>
              <a:ext cx="190"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4018" name="Group 1129">
              <a:extLst>
                <a:ext uri="{FF2B5EF4-FFF2-40B4-BE49-F238E27FC236}">
                  <a16:creationId xmlns:a16="http://schemas.microsoft.com/office/drawing/2014/main" id="{3D83216C-A8DE-4A7E-BB1E-AA1A06ADFBF1}"/>
                </a:ext>
              </a:extLst>
            </p:cNvPr>
            <p:cNvGrpSpPr>
              <a:grpSpLocks/>
            </p:cNvGrpSpPr>
            <p:nvPr/>
          </p:nvGrpSpPr>
          <p:grpSpPr bwMode="auto">
            <a:xfrm>
              <a:off x="1237" y="2109"/>
              <a:ext cx="647" cy="462"/>
              <a:chOff x="252" y="2364"/>
              <a:chExt cx="2258" cy="1608"/>
            </a:xfrm>
          </p:grpSpPr>
          <p:pic>
            <p:nvPicPr>
              <p:cNvPr id="84029" name="Picture 1130">
                <a:extLst>
                  <a:ext uri="{FF2B5EF4-FFF2-40B4-BE49-F238E27FC236}">
                    <a16:creationId xmlns:a16="http://schemas.microsoft.com/office/drawing/2014/main" id="{FAA2E074-B33D-465D-84C7-E808B48497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30" name="Picture 1131">
                <a:extLst>
                  <a:ext uri="{FF2B5EF4-FFF2-40B4-BE49-F238E27FC236}">
                    <a16:creationId xmlns:a16="http://schemas.microsoft.com/office/drawing/2014/main" id="{8A4B1DD3-4BF1-462C-9E65-A9A6AC6F31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4019" name="Line 1132">
              <a:extLst>
                <a:ext uri="{FF2B5EF4-FFF2-40B4-BE49-F238E27FC236}">
                  <a16:creationId xmlns:a16="http://schemas.microsoft.com/office/drawing/2014/main" id="{498CC5AD-E150-4641-A662-C7F51F3059CA}"/>
                </a:ext>
              </a:extLst>
            </p:cNvPr>
            <p:cNvSpPr>
              <a:spLocks noChangeShapeType="1"/>
            </p:cNvSpPr>
            <p:nvPr/>
          </p:nvSpPr>
          <p:spPr bwMode="auto">
            <a:xfrm flipH="1" flipV="1">
              <a:off x="1708" y="1958"/>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4020" name="Line 1133">
              <a:extLst>
                <a:ext uri="{FF2B5EF4-FFF2-40B4-BE49-F238E27FC236}">
                  <a16:creationId xmlns:a16="http://schemas.microsoft.com/office/drawing/2014/main" id="{DD2DD39B-0FEA-4F0B-A48A-6720EE946C8D}"/>
                </a:ext>
              </a:extLst>
            </p:cNvPr>
            <p:cNvSpPr>
              <a:spLocks noChangeShapeType="1"/>
            </p:cNvSpPr>
            <p:nvPr/>
          </p:nvSpPr>
          <p:spPr bwMode="auto">
            <a:xfrm flipH="1" flipV="1">
              <a:off x="1399" y="1958"/>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4021" name="Line 1134">
              <a:extLst>
                <a:ext uri="{FF2B5EF4-FFF2-40B4-BE49-F238E27FC236}">
                  <a16:creationId xmlns:a16="http://schemas.microsoft.com/office/drawing/2014/main" id="{E3185A96-1686-4521-A28D-FBF39BB47770}"/>
                </a:ext>
              </a:extLst>
            </p:cNvPr>
            <p:cNvSpPr>
              <a:spLocks noChangeShapeType="1"/>
            </p:cNvSpPr>
            <p:nvPr/>
          </p:nvSpPr>
          <p:spPr bwMode="auto">
            <a:xfrm flipH="1">
              <a:off x="1396" y="1958"/>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22" name="Line 1135">
              <a:extLst>
                <a:ext uri="{FF2B5EF4-FFF2-40B4-BE49-F238E27FC236}">
                  <a16:creationId xmlns:a16="http://schemas.microsoft.com/office/drawing/2014/main" id="{2E5B0937-B950-4F88-8860-3836B2075F49}"/>
                </a:ext>
              </a:extLst>
            </p:cNvPr>
            <p:cNvSpPr>
              <a:spLocks noChangeShapeType="1"/>
            </p:cNvSpPr>
            <p:nvPr/>
          </p:nvSpPr>
          <p:spPr bwMode="auto">
            <a:xfrm flipH="1">
              <a:off x="936" y="1753"/>
              <a:ext cx="619"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23" name="Line 1136">
              <a:extLst>
                <a:ext uri="{FF2B5EF4-FFF2-40B4-BE49-F238E27FC236}">
                  <a16:creationId xmlns:a16="http://schemas.microsoft.com/office/drawing/2014/main" id="{74F9B2E7-72C5-4F27-934D-4306F1AEF790}"/>
                </a:ext>
              </a:extLst>
            </p:cNvPr>
            <p:cNvSpPr>
              <a:spLocks noChangeShapeType="1"/>
            </p:cNvSpPr>
            <p:nvPr/>
          </p:nvSpPr>
          <p:spPr bwMode="auto">
            <a:xfrm rot="5400000" flipH="1">
              <a:off x="1450" y="1858"/>
              <a:ext cx="20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84024" name="Group 1137">
              <a:extLst>
                <a:ext uri="{FF2B5EF4-FFF2-40B4-BE49-F238E27FC236}">
                  <a16:creationId xmlns:a16="http://schemas.microsoft.com/office/drawing/2014/main" id="{359B2EE5-5626-4166-A2CB-A1AC8670A2D4}"/>
                </a:ext>
              </a:extLst>
            </p:cNvPr>
            <p:cNvGrpSpPr>
              <a:grpSpLocks/>
            </p:cNvGrpSpPr>
            <p:nvPr/>
          </p:nvGrpSpPr>
          <p:grpSpPr bwMode="auto">
            <a:xfrm>
              <a:off x="786" y="1869"/>
              <a:ext cx="315" cy="169"/>
              <a:chOff x="2112" y="2976"/>
              <a:chExt cx="703" cy="377"/>
            </a:xfrm>
          </p:grpSpPr>
          <p:sp>
            <p:nvSpPr>
              <p:cNvPr id="84026" name="Line 1138">
                <a:extLst>
                  <a:ext uri="{FF2B5EF4-FFF2-40B4-BE49-F238E27FC236}">
                    <a16:creationId xmlns:a16="http://schemas.microsoft.com/office/drawing/2014/main" id="{2C479E41-EAF2-439B-8230-9CCCC7EC1F6D}"/>
                  </a:ext>
                </a:extLst>
              </p:cNvPr>
              <p:cNvSpPr>
                <a:spLocks noChangeShapeType="1"/>
              </p:cNvSpPr>
              <p:nvPr/>
            </p:nvSpPr>
            <p:spPr bwMode="auto">
              <a:xfrm flipH="1" flipV="1">
                <a:off x="2810"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4027" name="Line 1139">
                <a:extLst>
                  <a:ext uri="{FF2B5EF4-FFF2-40B4-BE49-F238E27FC236}">
                    <a16:creationId xmlns:a16="http://schemas.microsoft.com/office/drawing/2014/main" id="{0E722210-C33C-4643-A72F-9BC1789BF0DC}"/>
                  </a:ext>
                </a:extLst>
              </p:cNvPr>
              <p:cNvSpPr>
                <a:spLocks noChangeShapeType="1"/>
              </p:cNvSpPr>
              <p:nvPr/>
            </p:nvSpPr>
            <p:spPr bwMode="auto">
              <a:xfrm flipH="1" flipV="1">
                <a:off x="2118"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4028" name="Line 1140">
                <a:extLst>
                  <a:ext uri="{FF2B5EF4-FFF2-40B4-BE49-F238E27FC236}">
                    <a16:creationId xmlns:a16="http://schemas.microsoft.com/office/drawing/2014/main" id="{C79D58F5-3D7C-4183-BFB6-1BB6103D23E2}"/>
                  </a:ext>
                </a:extLst>
              </p:cNvPr>
              <p:cNvSpPr>
                <a:spLocks noChangeShapeType="1"/>
              </p:cNvSpPr>
              <p:nvPr/>
            </p:nvSpPr>
            <p:spPr bwMode="auto">
              <a:xfrm flipH="1">
                <a:off x="2112" y="2976"/>
                <a:ext cx="70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4025" name="Line 1141">
              <a:extLst>
                <a:ext uri="{FF2B5EF4-FFF2-40B4-BE49-F238E27FC236}">
                  <a16:creationId xmlns:a16="http://schemas.microsoft.com/office/drawing/2014/main" id="{6F05A141-D3E3-4A69-B1F5-03F14290A07E}"/>
                </a:ext>
              </a:extLst>
            </p:cNvPr>
            <p:cNvSpPr>
              <a:spLocks noChangeShapeType="1"/>
            </p:cNvSpPr>
            <p:nvPr/>
          </p:nvSpPr>
          <p:spPr bwMode="auto">
            <a:xfrm rot="5400000" flipH="1">
              <a:off x="878" y="1814"/>
              <a:ext cx="11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4002" name="Group 1142">
            <a:extLst>
              <a:ext uri="{FF2B5EF4-FFF2-40B4-BE49-F238E27FC236}">
                <a16:creationId xmlns:a16="http://schemas.microsoft.com/office/drawing/2014/main" id="{0BFB8E89-12A7-4898-B13C-033DDC2BB182}"/>
              </a:ext>
            </a:extLst>
          </p:cNvPr>
          <p:cNvGrpSpPr>
            <a:grpSpLocks/>
          </p:cNvGrpSpPr>
          <p:nvPr/>
        </p:nvGrpSpPr>
        <p:grpSpPr bwMode="auto">
          <a:xfrm>
            <a:off x="4184650" y="2511425"/>
            <a:ext cx="1416050" cy="1127125"/>
            <a:chOff x="2342" y="1528"/>
            <a:chExt cx="892" cy="710"/>
          </a:xfrm>
        </p:grpSpPr>
        <p:sp>
          <p:nvSpPr>
            <p:cNvPr id="84005" name="Line 1143">
              <a:extLst>
                <a:ext uri="{FF2B5EF4-FFF2-40B4-BE49-F238E27FC236}">
                  <a16:creationId xmlns:a16="http://schemas.microsoft.com/office/drawing/2014/main" id="{A14F957D-3ACE-40A3-8A3D-7C83371CA6A7}"/>
                </a:ext>
              </a:extLst>
            </p:cNvPr>
            <p:cNvSpPr>
              <a:spLocks noChangeShapeType="1"/>
            </p:cNvSpPr>
            <p:nvPr/>
          </p:nvSpPr>
          <p:spPr bwMode="auto">
            <a:xfrm flipH="1" flipV="1">
              <a:off x="2418" y="1544"/>
              <a:ext cx="0" cy="176"/>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4006" name="Line 1144">
              <a:extLst>
                <a:ext uri="{FF2B5EF4-FFF2-40B4-BE49-F238E27FC236}">
                  <a16:creationId xmlns:a16="http://schemas.microsoft.com/office/drawing/2014/main" id="{B2018A3A-AF61-4EA9-AEF5-54D7ADF17C41}"/>
                </a:ext>
              </a:extLst>
            </p:cNvPr>
            <p:cNvSpPr>
              <a:spLocks noChangeShapeType="1"/>
            </p:cNvSpPr>
            <p:nvPr/>
          </p:nvSpPr>
          <p:spPr bwMode="auto">
            <a:xfrm flipH="1">
              <a:off x="2411" y="1539"/>
              <a:ext cx="47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07" name="Line 1145">
              <a:extLst>
                <a:ext uri="{FF2B5EF4-FFF2-40B4-BE49-F238E27FC236}">
                  <a16:creationId xmlns:a16="http://schemas.microsoft.com/office/drawing/2014/main" id="{3FF0C715-EB05-4B93-A9D3-7FB85D573B1F}"/>
                </a:ext>
              </a:extLst>
            </p:cNvPr>
            <p:cNvSpPr>
              <a:spLocks noChangeShapeType="1"/>
            </p:cNvSpPr>
            <p:nvPr/>
          </p:nvSpPr>
          <p:spPr bwMode="auto">
            <a:xfrm rot="5400000" flipH="1">
              <a:off x="2855" y="1559"/>
              <a:ext cx="62"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84008" name="Group 1146">
              <a:extLst>
                <a:ext uri="{FF2B5EF4-FFF2-40B4-BE49-F238E27FC236}">
                  <a16:creationId xmlns:a16="http://schemas.microsoft.com/office/drawing/2014/main" id="{F7C828DA-DE70-486D-81AA-C5DC71E5F541}"/>
                </a:ext>
              </a:extLst>
            </p:cNvPr>
            <p:cNvGrpSpPr>
              <a:grpSpLocks/>
            </p:cNvGrpSpPr>
            <p:nvPr/>
          </p:nvGrpSpPr>
          <p:grpSpPr bwMode="auto">
            <a:xfrm>
              <a:off x="2587" y="1592"/>
              <a:ext cx="647" cy="613"/>
              <a:chOff x="1267" y="3584"/>
              <a:chExt cx="647" cy="613"/>
            </a:xfrm>
          </p:grpSpPr>
          <p:grpSp>
            <p:nvGrpSpPr>
              <p:cNvPr id="84010" name="Group 1147">
                <a:extLst>
                  <a:ext uri="{FF2B5EF4-FFF2-40B4-BE49-F238E27FC236}">
                    <a16:creationId xmlns:a16="http://schemas.microsoft.com/office/drawing/2014/main" id="{1897F589-F13F-4E99-9126-4D41A6CFE0BB}"/>
                  </a:ext>
                </a:extLst>
              </p:cNvPr>
              <p:cNvGrpSpPr>
                <a:grpSpLocks/>
              </p:cNvGrpSpPr>
              <p:nvPr/>
            </p:nvGrpSpPr>
            <p:grpSpPr bwMode="auto">
              <a:xfrm>
                <a:off x="1267" y="3735"/>
                <a:ext cx="647" cy="462"/>
                <a:chOff x="252" y="2364"/>
                <a:chExt cx="2258" cy="1608"/>
              </a:xfrm>
            </p:grpSpPr>
            <p:pic>
              <p:nvPicPr>
                <p:cNvPr id="84014" name="Picture 1148">
                  <a:extLst>
                    <a:ext uri="{FF2B5EF4-FFF2-40B4-BE49-F238E27FC236}">
                      <a16:creationId xmlns:a16="http://schemas.microsoft.com/office/drawing/2014/main" id="{A48138F2-6388-473E-B55D-7B8B89B4BD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15" name="Picture 1149">
                  <a:extLst>
                    <a:ext uri="{FF2B5EF4-FFF2-40B4-BE49-F238E27FC236}">
                      <a16:creationId xmlns:a16="http://schemas.microsoft.com/office/drawing/2014/main" id="{B59A79E9-7410-4855-AAF2-AB0A3EFE17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4011" name="Line 1150">
                <a:extLst>
                  <a:ext uri="{FF2B5EF4-FFF2-40B4-BE49-F238E27FC236}">
                    <a16:creationId xmlns:a16="http://schemas.microsoft.com/office/drawing/2014/main" id="{A4906431-9E30-48B6-8E09-06ADB7B278FF}"/>
                  </a:ext>
                </a:extLst>
              </p:cNvPr>
              <p:cNvSpPr>
                <a:spLocks noChangeShapeType="1"/>
              </p:cNvSpPr>
              <p:nvPr/>
            </p:nvSpPr>
            <p:spPr bwMode="auto">
              <a:xfrm flipH="1" flipV="1">
                <a:off x="1738" y="3584"/>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4012" name="Line 1151">
                <a:extLst>
                  <a:ext uri="{FF2B5EF4-FFF2-40B4-BE49-F238E27FC236}">
                    <a16:creationId xmlns:a16="http://schemas.microsoft.com/office/drawing/2014/main" id="{1DA3D3A8-739E-4B1F-B5C7-C5F44FFAFDF0}"/>
                  </a:ext>
                </a:extLst>
              </p:cNvPr>
              <p:cNvSpPr>
                <a:spLocks noChangeShapeType="1"/>
              </p:cNvSpPr>
              <p:nvPr/>
            </p:nvSpPr>
            <p:spPr bwMode="auto">
              <a:xfrm flipH="1" flipV="1">
                <a:off x="1429" y="3584"/>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4013" name="Line 1152">
                <a:extLst>
                  <a:ext uri="{FF2B5EF4-FFF2-40B4-BE49-F238E27FC236}">
                    <a16:creationId xmlns:a16="http://schemas.microsoft.com/office/drawing/2014/main" id="{CBE4FC0C-E204-4E6B-A2F9-89638D7594B1}"/>
                  </a:ext>
                </a:extLst>
              </p:cNvPr>
              <p:cNvSpPr>
                <a:spLocks noChangeShapeType="1"/>
              </p:cNvSpPr>
              <p:nvPr/>
            </p:nvSpPr>
            <p:spPr bwMode="auto">
              <a:xfrm flipH="1">
                <a:off x="1426" y="3584"/>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84009" name="Picture 1153" descr="Edna Krabappel">
              <a:extLst>
                <a:ext uri="{FF2B5EF4-FFF2-40B4-BE49-F238E27FC236}">
                  <a16:creationId xmlns:a16="http://schemas.microsoft.com/office/drawing/2014/main" id="{FB8AA569-6EB0-4CFF-BEC3-422870D3F4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2" y="1750"/>
              <a:ext cx="225"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4003" name="Text Box 1154">
            <a:extLst>
              <a:ext uri="{FF2B5EF4-FFF2-40B4-BE49-F238E27FC236}">
                <a16:creationId xmlns:a16="http://schemas.microsoft.com/office/drawing/2014/main" id="{F1327ECB-BA5C-47ED-BF32-8C0ED05DCBF5}"/>
              </a:ext>
            </a:extLst>
          </p:cNvPr>
          <p:cNvSpPr txBox="1">
            <a:spLocks noChangeArrowheads="1"/>
          </p:cNvSpPr>
          <p:nvPr/>
        </p:nvSpPr>
        <p:spPr bwMode="auto">
          <a:xfrm>
            <a:off x="5686425" y="2689225"/>
            <a:ext cx="11096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Choose the best</a:t>
            </a:r>
          </a:p>
        </p:txBody>
      </p:sp>
      <p:sp>
        <p:nvSpPr>
          <p:cNvPr id="84004" name="Text Box 1155">
            <a:extLst>
              <a:ext uri="{FF2B5EF4-FFF2-40B4-BE49-F238E27FC236}">
                <a16:creationId xmlns:a16="http://schemas.microsoft.com/office/drawing/2014/main" id="{A92DCD51-5CD2-4642-A325-27C724F68A4C}"/>
              </a:ext>
            </a:extLst>
          </p:cNvPr>
          <p:cNvSpPr txBox="1">
            <a:spLocks noChangeArrowheads="1"/>
          </p:cNvSpPr>
          <p:nvPr/>
        </p:nvSpPr>
        <p:spPr bwMode="auto">
          <a:xfrm>
            <a:off x="3632200" y="29559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4994" name="Group 2">
            <a:extLst>
              <a:ext uri="{FF2B5EF4-FFF2-40B4-BE49-F238E27FC236}">
                <a16:creationId xmlns:a16="http://schemas.microsoft.com/office/drawing/2014/main" id="{0E8D4620-D8CF-4BE2-8EE8-2512AC9741BB}"/>
              </a:ext>
            </a:extLst>
          </p:cNvPr>
          <p:cNvGrpSpPr>
            <a:grpSpLocks/>
          </p:cNvGrpSpPr>
          <p:nvPr/>
        </p:nvGrpSpPr>
        <p:grpSpPr bwMode="auto">
          <a:xfrm>
            <a:off x="6670675" y="215900"/>
            <a:ext cx="2282825" cy="1622425"/>
            <a:chOff x="98" y="300"/>
            <a:chExt cx="3214" cy="2284"/>
          </a:xfrm>
        </p:grpSpPr>
        <p:pic>
          <p:nvPicPr>
            <p:cNvPr id="85125" name="Picture 3" descr="Edna Krabappel">
              <a:extLst>
                <a:ext uri="{FF2B5EF4-FFF2-40B4-BE49-F238E27FC236}">
                  <a16:creationId xmlns:a16="http://schemas.microsoft.com/office/drawing/2014/main" id="{7CFCD417-00E0-4C2B-94C7-2593FFE9CC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 y="1440"/>
              <a:ext cx="504" cy="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126" name="Picture 4">
              <a:extLst>
                <a:ext uri="{FF2B5EF4-FFF2-40B4-BE49-F238E27FC236}">
                  <a16:creationId xmlns:a16="http://schemas.microsoft.com/office/drawing/2014/main" id="{426B37DC-B5E1-4248-8B58-8DA8EA6E7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 y="1824"/>
              <a:ext cx="308" cy="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127" name="Picture 5">
              <a:extLst>
                <a:ext uri="{FF2B5EF4-FFF2-40B4-BE49-F238E27FC236}">
                  <a16:creationId xmlns:a16="http://schemas.microsoft.com/office/drawing/2014/main" id="{35B9C0D4-AD3A-4F91-8645-6589C04A3D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 y="1278"/>
              <a:ext cx="424" cy="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5128" name="Group 6">
              <a:extLst>
                <a:ext uri="{FF2B5EF4-FFF2-40B4-BE49-F238E27FC236}">
                  <a16:creationId xmlns:a16="http://schemas.microsoft.com/office/drawing/2014/main" id="{99E13ED4-E545-4F86-8A77-682B20DAD718}"/>
                </a:ext>
              </a:extLst>
            </p:cNvPr>
            <p:cNvGrpSpPr>
              <a:grpSpLocks/>
            </p:cNvGrpSpPr>
            <p:nvPr/>
          </p:nvGrpSpPr>
          <p:grpSpPr bwMode="auto">
            <a:xfrm>
              <a:off x="1865" y="1505"/>
              <a:ext cx="1447" cy="1031"/>
              <a:chOff x="252" y="2364"/>
              <a:chExt cx="2258" cy="1608"/>
            </a:xfrm>
          </p:grpSpPr>
          <p:pic>
            <p:nvPicPr>
              <p:cNvPr id="85143" name="Picture 7">
                <a:extLst>
                  <a:ext uri="{FF2B5EF4-FFF2-40B4-BE49-F238E27FC236}">
                    <a16:creationId xmlns:a16="http://schemas.microsoft.com/office/drawing/2014/main" id="{92747CA0-330F-447D-96E8-69E0BFEDDA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144" name="Picture 8">
                <a:extLst>
                  <a:ext uri="{FF2B5EF4-FFF2-40B4-BE49-F238E27FC236}">
                    <a16:creationId xmlns:a16="http://schemas.microsoft.com/office/drawing/2014/main" id="{F95E7403-D773-4620-BBA5-3CEE2B2DCE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5129" name="Line 9">
              <a:extLst>
                <a:ext uri="{FF2B5EF4-FFF2-40B4-BE49-F238E27FC236}">
                  <a16:creationId xmlns:a16="http://schemas.microsoft.com/office/drawing/2014/main" id="{3D702578-C3D6-4E92-BAB8-918CD3DB4124}"/>
                </a:ext>
              </a:extLst>
            </p:cNvPr>
            <p:cNvSpPr>
              <a:spLocks noChangeShapeType="1"/>
            </p:cNvSpPr>
            <p:nvPr/>
          </p:nvSpPr>
          <p:spPr bwMode="auto">
            <a:xfrm flipH="1" flipV="1">
              <a:off x="255" y="444"/>
              <a:ext cx="0" cy="90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5130" name="Line 10">
              <a:extLst>
                <a:ext uri="{FF2B5EF4-FFF2-40B4-BE49-F238E27FC236}">
                  <a16:creationId xmlns:a16="http://schemas.microsoft.com/office/drawing/2014/main" id="{18EE06EE-FCC8-4CDE-9C8D-AE7CA783D489}"/>
                </a:ext>
              </a:extLst>
            </p:cNvPr>
            <p:cNvSpPr>
              <a:spLocks noChangeShapeType="1"/>
            </p:cNvSpPr>
            <p:nvPr/>
          </p:nvSpPr>
          <p:spPr bwMode="auto">
            <a:xfrm flipH="1" flipV="1">
              <a:off x="2919" y="1167"/>
              <a:ext cx="0" cy="185"/>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5131" name="Line 11">
              <a:extLst>
                <a:ext uri="{FF2B5EF4-FFF2-40B4-BE49-F238E27FC236}">
                  <a16:creationId xmlns:a16="http://schemas.microsoft.com/office/drawing/2014/main" id="{2980B589-A4BC-4211-BF9B-9AADEF057955}"/>
                </a:ext>
              </a:extLst>
            </p:cNvPr>
            <p:cNvSpPr>
              <a:spLocks noChangeShapeType="1"/>
            </p:cNvSpPr>
            <p:nvPr/>
          </p:nvSpPr>
          <p:spPr bwMode="auto">
            <a:xfrm flipH="1" flipV="1">
              <a:off x="2227" y="1167"/>
              <a:ext cx="0" cy="185"/>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5132" name="Line 12">
              <a:extLst>
                <a:ext uri="{FF2B5EF4-FFF2-40B4-BE49-F238E27FC236}">
                  <a16:creationId xmlns:a16="http://schemas.microsoft.com/office/drawing/2014/main" id="{BD168F45-B440-4111-BDB4-478569F28F04}"/>
                </a:ext>
              </a:extLst>
            </p:cNvPr>
            <p:cNvSpPr>
              <a:spLocks noChangeShapeType="1"/>
            </p:cNvSpPr>
            <p:nvPr/>
          </p:nvSpPr>
          <p:spPr bwMode="auto">
            <a:xfrm flipH="1">
              <a:off x="2221" y="1167"/>
              <a:ext cx="70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133" name="Line 13">
              <a:extLst>
                <a:ext uri="{FF2B5EF4-FFF2-40B4-BE49-F238E27FC236}">
                  <a16:creationId xmlns:a16="http://schemas.microsoft.com/office/drawing/2014/main" id="{16950213-FC61-4D55-8650-1E6903893477}"/>
                </a:ext>
              </a:extLst>
            </p:cNvPr>
            <p:cNvSpPr>
              <a:spLocks noChangeShapeType="1"/>
            </p:cNvSpPr>
            <p:nvPr/>
          </p:nvSpPr>
          <p:spPr bwMode="auto">
            <a:xfrm flipH="1">
              <a:off x="1193" y="710"/>
              <a:ext cx="138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134" name="Line 14">
              <a:extLst>
                <a:ext uri="{FF2B5EF4-FFF2-40B4-BE49-F238E27FC236}">
                  <a16:creationId xmlns:a16="http://schemas.microsoft.com/office/drawing/2014/main" id="{C7D0F01D-3BD5-4795-A931-E0F7F3D522BA}"/>
                </a:ext>
              </a:extLst>
            </p:cNvPr>
            <p:cNvSpPr>
              <a:spLocks noChangeShapeType="1"/>
            </p:cNvSpPr>
            <p:nvPr/>
          </p:nvSpPr>
          <p:spPr bwMode="auto">
            <a:xfrm rot="5400000" flipH="1">
              <a:off x="2343" y="943"/>
              <a:ext cx="457"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135" name="Line 15">
              <a:extLst>
                <a:ext uri="{FF2B5EF4-FFF2-40B4-BE49-F238E27FC236}">
                  <a16:creationId xmlns:a16="http://schemas.microsoft.com/office/drawing/2014/main" id="{8EAB3EEF-0174-4FB3-B061-7D2388A697D5}"/>
                </a:ext>
              </a:extLst>
            </p:cNvPr>
            <p:cNvSpPr>
              <a:spLocks noChangeShapeType="1"/>
            </p:cNvSpPr>
            <p:nvPr/>
          </p:nvSpPr>
          <p:spPr bwMode="auto">
            <a:xfrm rot="5400000" flipH="1">
              <a:off x="1712" y="574"/>
              <a:ext cx="26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85136" name="Group 16">
              <a:extLst>
                <a:ext uri="{FF2B5EF4-FFF2-40B4-BE49-F238E27FC236}">
                  <a16:creationId xmlns:a16="http://schemas.microsoft.com/office/drawing/2014/main" id="{F0C53739-F1EE-4F78-ACE8-E4CDDBA8C653}"/>
                </a:ext>
              </a:extLst>
            </p:cNvPr>
            <p:cNvGrpSpPr>
              <a:grpSpLocks/>
            </p:cNvGrpSpPr>
            <p:nvPr/>
          </p:nvGrpSpPr>
          <p:grpSpPr bwMode="auto">
            <a:xfrm>
              <a:off x="859" y="969"/>
              <a:ext cx="703" cy="377"/>
              <a:chOff x="2112" y="2976"/>
              <a:chExt cx="703" cy="377"/>
            </a:xfrm>
          </p:grpSpPr>
          <p:sp>
            <p:nvSpPr>
              <p:cNvPr id="85140" name="Line 17">
                <a:extLst>
                  <a:ext uri="{FF2B5EF4-FFF2-40B4-BE49-F238E27FC236}">
                    <a16:creationId xmlns:a16="http://schemas.microsoft.com/office/drawing/2014/main" id="{6C144578-F3CF-48C0-8893-66C346818E7E}"/>
                  </a:ext>
                </a:extLst>
              </p:cNvPr>
              <p:cNvSpPr>
                <a:spLocks noChangeShapeType="1"/>
              </p:cNvSpPr>
              <p:nvPr/>
            </p:nvSpPr>
            <p:spPr bwMode="auto">
              <a:xfrm flipH="1" flipV="1">
                <a:off x="2810"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5141" name="Line 18">
                <a:extLst>
                  <a:ext uri="{FF2B5EF4-FFF2-40B4-BE49-F238E27FC236}">
                    <a16:creationId xmlns:a16="http://schemas.microsoft.com/office/drawing/2014/main" id="{2CAEEABA-7B20-4F59-9191-625CF167F29E}"/>
                  </a:ext>
                </a:extLst>
              </p:cNvPr>
              <p:cNvSpPr>
                <a:spLocks noChangeShapeType="1"/>
              </p:cNvSpPr>
              <p:nvPr/>
            </p:nvSpPr>
            <p:spPr bwMode="auto">
              <a:xfrm flipH="1" flipV="1">
                <a:off x="2118"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5142" name="Line 19">
                <a:extLst>
                  <a:ext uri="{FF2B5EF4-FFF2-40B4-BE49-F238E27FC236}">
                    <a16:creationId xmlns:a16="http://schemas.microsoft.com/office/drawing/2014/main" id="{BBE69825-BD39-4139-8D27-4C6858242243}"/>
                  </a:ext>
                </a:extLst>
              </p:cNvPr>
              <p:cNvSpPr>
                <a:spLocks noChangeShapeType="1"/>
              </p:cNvSpPr>
              <p:nvPr/>
            </p:nvSpPr>
            <p:spPr bwMode="auto">
              <a:xfrm flipH="1">
                <a:off x="2112" y="2976"/>
                <a:ext cx="70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5137" name="Line 20">
              <a:extLst>
                <a:ext uri="{FF2B5EF4-FFF2-40B4-BE49-F238E27FC236}">
                  <a16:creationId xmlns:a16="http://schemas.microsoft.com/office/drawing/2014/main" id="{C4AAF7B2-8201-42D0-AC21-285205766552}"/>
                </a:ext>
              </a:extLst>
            </p:cNvPr>
            <p:cNvSpPr>
              <a:spLocks noChangeShapeType="1"/>
            </p:cNvSpPr>
            <p:nvPr/>
          </p:nvSpPr>
          <p:spPr bwMode="auto">
            <a:xfrm rot="5400000" flipH="1">
              <a:off x="1065" y="844"/>
              <a:ext cx="25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138" name="Line 21">
              <a:extLst>
                <a:ext uri="{FF2B5EF4-FFF2-40B4-BE49-F238E27FC236}">
                  <a16:creationId xmlns:a16="http://schemas.microsoft.com/office/drawing/2014/main" id="{10CFB54E-5314-4918-BAF9-B9576BE43473}"/>
                </a:ext>
              </a:extLst>
            </p:cNvPr>
            <p:cNvSpPr>
              <a:spLocks noChangeShapeType="1"/>
            </p:cNvSpPr>
            <p:nvPr/>
          </p:nvSpPr>
          <p:spPr bwMode="auto">
            <a:xfrm flipH="1">
              <a:off x="253" y="446"/>
              <a:ext cx="1582"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139" name="Line 22">
              <a:extLst>
                <a:ext uri="{FF2B5EF4-FFF2-40B4-BE49-F238E27FC236}">
                  <a16:creationId xmlns:a16="http://schemas.microsoft.com/office/drawing/2014/main" id="{00E5A7CA-EECC-408A-9FF4-0B2267AF2099}"/>
                </a:ext>
              </a:extLst>
            </p:cNvPr>
            <p:cNvSpPr>
              <a:spLocks noChangeShapeType="1"/>
            </p:cNvSpPr>
            <p:nvPr/>
          </p:nvSpPr>
          <p:spPr bwMode="auto">
            <a:xfrm rot="5400000" flipH="1">
              <a:off x="989" y="370"/>
              <a:ext cx="139"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18135" name="Text Box 23">
            <a:extLst>
              <a:ext uri="{FF2B5EF4-FFF2-40B4-BE49-F238E27FC236}">
                <a16:creationId xmlns:a16="http://schemas.microsoft.com/office/drawing/2014/main" id="{8BD9FC5E-4EFB-498F-B927-8E97555B9D03}"/>
              </a:ext>
            </a:extLst>
          </p:cNvPr>
          <p:cNvSpPr txBox="1">
            <a:spLocks noChangeArrowheads="1"/>
          </p:cNvSpPr>
          <p:nvPr/>
        </p:nvSpPr>
        <p:spPr bwMode="auto">
          <a:xfrm>
            <a:off x="133350" y="133350"/>
            <a:ext cx="4241800" cy="1676400"/>
          </a:xfrm>
          <a:prstGeom prst="rect">
            <a:avLst/>
          </a:prstGeom>
          <a:noFill/>
          <a:ln w="9525">
            <a:noFill/>
            <a:miter lim="800000"/>
            <a:headEnd/>
            <a:tailEnd/>
          </a:ln>
          <a:effectLst/>
        </p:spPr>
        <p:txBody>
          <a:bodyPr>
            <a:spAutoFit/>
          </a:bodyPr>
          <a:lstStyle/>
          <a:p>
            <a:pPr eaLnBrk="1" hangingPunct="1">
              <a:defRPr/>
            </a:pPr>
            <a:r>
              <a:rPr kumimoji="1" lang="en-US" b="1">
                <a:solidFill>
                  <a:schemeClr val="tx2"/>
                </a:solidFill>
                <a:effectLst>
                  <a:outerShdw blurRad="38100" dist="38100" dir="2700000" algn="tl">
                    <a:srgbClr val="C0C0C0"/>
                  </a:outerShdw>
                </a:effectLst>
                <a:latin typeface="Helvetica" pitchFamily="34" charset="0"/>
              </a:rPr>
              <a:t>Bottom-Up (</a:t>
            </a:r>
            <a:r>
              <a:rPr kumimoji="1" lang="en-US" altLang="zh-CN" b="1">
                <a:solidFill>
                  <a:schemeClr val="tx2"/>
                </a:solidFill>
                <a:effectLst>
                  <a:outerShdw blurRad="38100" dist="38100" dir="2700000" algn="tl">
                    <a:srgbClr val="C0C0C0"/>
                  </a:outerShdw>
                </a:effectLst>
                <a:latin typeface="Helvetica" pitchFamily="34" charset="0"/>
                <a:ea typeface="SimSun" pitchFamily="2" charset="-122"/>
              </a:rPr>
              <a:t>agglomerative</a:t>
            </a:r>
            <a:r>
              <a:rPr kumimoji="1" lang="en-US" b="1">
                <a:solidFill>
                  <a:schemeClr val="tx2"/>
                </a:solidFill>
                <a:effectLst>
                  <a:outerShdw blurRad="38100" dist="38100" dir="2700000" algn="tl">
                    <a:srgbClr val="C0C0C0"/>
                  </a:outerShdw>
                </a:effectLst>
                <a:latin typeface="Helvetica" pitchFamily="34" charset="0"/>
              </a:rPr>
              <a:t>):</a:t>
            </a:r>
            <a:r>
              <a:rPr lang="en-US" sz="2000"/>
              <a:t> Starting with each item in its own cluster, find the best pair to merge into a new cluster. Repeat until all clusters are fused together. </a:t>
            </a:r>
          </a:p>
        </p:txBody>
      </p:sp>
      <p:grpSp>
        <p:nvGrpSpPr>
          <p:cNvPr id="84996" name="Group 24">
            <a:extLst>
              <a:ext uri="{FF2B5EF4-FFF2-40B4-BE49-F238E27FC236}">
                <a16:creationId xmlns:a16="http://schemas.microsoft.com/office/drawing/2014/main" id="{A3E8DCB7-0F6F-41B3-8201-1050BE2D1EA4}"/>
              </a:ext>
            </a:extLst>
          </p:cNvPr>
          <p:cNvGrpSpPr>
            <a:grpSpLocks/>
          </p:cNvGrpSpPr>
          <p:nvPr/>
        </p:nvGrpSpPr>
        <p:grpSpPr bwMode="auto">
          <a:xfrm>
            <a:off x="8116888" y="5689600"/>
            <a:ext cx="1027112" cy="973138"/>
            <a:chOff x="1267" y="3584"/>
            <a:chExt cx="647" cy="613"/>
          </a:xfrm>
        </p:grpSpPr>
        <p:grpSp>
          <p:nvGrpSpPr>
            <p:cNvPr id="85119" name="Group 25">
              <a:extLst>
                <a:ext uri="{FF2B5EF4-FFF2-40B4-BE49-F238E27FC236}">
                  <a16:creationId xmlns:a16="http://schemas.microsoft.com/office/drawing/2014/main" id="{31E12558-AA71-4077-A20F-1E12C5DD7C8F}"/>
                </a:ext>
              </a:extLst>
            </p:cNvPr>
            <p:cNvGrpSpPr>
              <a:grpSpLocks/>
            </p:cNvGrpSpPr>
            <p:nvPr/>
          </p:nvGrpSpPr>
          <p:grpSpPr bwMode="auto">
            <a:xfrm>
              <a:off x="1267" y="3735"/>
              <a:ext cx="647" cy="462"/>
              <a:chOff x="252" y="2364"/>
              <a:chExt cx="2258" cy="1608"/>
            </a:xfrm>
          </p:grpSpPr>
          <p:pic>
            <p:nvPicPr>
              <p:cNvPr id="85123" name="Picture 26">
                <a:extLst>
                  <a:ext uri="{FF2B5EF4-FFF2-40B4-BE49-F238E27FC236}">
                    <a16:creationId xmlns:a16="http://schemas.microsoft.com/office/drawing/2014/main" id="{560DA701-C2C1-4EAA-B020-AEC4C783BA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124" name="Picture 27">
                <a:extLst>
                  <a:ext uri="{FF2B5EF4-FFF2-40B4-BE49-F238E27FC236}">
                    <a16:creationId xmlns:a16="http://schemas.microsoft.com/office/drawing/2014/main" id="{E716B854-1A41-4914-B916-E22F27E364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5120" name="Line 28">
              <a:extLst>
                <a:ext uri="{FF2B5EF4-FFF2-40B4-BE49-F238E27FC236}">
                  <a16:creationId xmlns:a16="http://schemas.microsoft.com/office/drawing/2014/main" id="{A58A1411-8F3B-4F0E-B355-C85A41CEFD38}"/>
                </a:ext>
              </a:extLst>
            </p:cNvPr>
            <p:cNvSpPr>
              <a:spLocks noChangeShapeType="1"/>
            </p:cNvSpPr>
            <p:nvPr/>
          </p:nvSpPr>
          <p:spPr bwMode="auto">
            <a:xfrm flipH="1" flipV="1">
              <a:off x="1738" y="3584"/>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5121" name="Line 29">
              <a:extLst>
                <a:ext uri="{FF2B5EF4-FFF2-40B4-BE49-F238E27FC236}">
                  <a16:creationId xmlns:a16="http://schemas.microsoft.com/office/drawing/2014/main" id="{720840AC-DAA9-4332-A33B-C39A5D081C3F}"/>
                </a:ext>
              </a:extLst>
            </p:cNvPr>
            <p:cNvSpPr>
              <a:spLocks noChangeShapeType="1"/>
            </p:cNvSpPr>
            <p:nvPr/>
          </p:nvSpPr>
          <p:spPr bwMode="auto">
            <a:xfrm flipH="1" flipV="1">
              <a:off x="1429" y="3584"/>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5122" name="Line 30">
              <a:extLst>
                <a:ext uri="{FF2B5EF4-FFF2-40B4-BE49-F238E27FC236}">
                  <a16:creationId xmlns:a16="http://schemas.microsoft.com/office/drawing/2014/main" id="{773A36FA-2E8B-4FC1-B63E-DB89D3F6D475}"/>
                </a:ext>
              </a:extLst>
            </p:cNvPr>
            <p:cNvSpPr>
              <a:spLocks noChangeShapeType="1"/>
            </p:cNvSpPr>
            <p:nvPr/>
          </p:nvSpPr>
          <p:spPr bwMode="auto">
            <a:xfrm flipH="1">
              <a:off x="1426" y="3584"/>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4997" name="Group 31">
            <a:extLst>
              <a:ext uri="{FF2B5EF4-FFF2-40B4-BE49-F238E27FC236}">
                <a16:creationId xmlns:a16="http://schemas.microsoft.com/office/drawing/2014/main" id="{84049BFB-9069-49DF-9ACF-C62A7A5ED1F9}"/>
              </a:ext>
            </a:extLst>
          </p:cNvPr>
          <p:cNvGrpSpPr>
            <a:grpSpLocks/>
          </p:cNvGrpSpPr>
          <p:nvPr/>
        </p:nvGrpSpPr>
        <p:grpSpPr bwMode="auto">
          <a:xfrm>
            <a:off x="8078788" y="4465638"/>
            <a:ext cx="1027112" cy="733425"/>
            <a:chOff x="252" y="2364"/>
            <a:chExt cx="2258" cy="1608"/>
          </a:xfrm>
        </p:grpSpPr>
        <p:pic>
          <p:nvPicPr>
            <p:cNvPr id="85117" name="Picture 32">
              <a:extLst>
                <a:ext uri="{FF2B5EF4-FFF2-40B4-BE49-F238E27FC236}">
                  <a16:creationId xmlns:a16="http://schemas.microsoft.com/office/drawing/2014/main" id="{D085DF5A-9DFA-424F-8256-AE8E7CA286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118" name="Picture 33">
              <a:extLst>
                <a:ext uri="{FF2B5EF4-FFF2-40B4-BE49-F238E27FC236}">
                  <a16:creationId xmlns:a16="http://schemas.microsoft.com/office/drawing/2014/main" id="{E9478F33-9459-4F4A-AD8B-91E1AEA75F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4998" name="Line 34">
            <a:extLst>
              <a:ext uri="{FF2B5EF4-FFF2-40B4-BE49-F238E27FC236}">
                <a16:creationId xmlns:a16="http://schemas.microsoft.com/office/drawing/2014/main" id="{46BD335A-8CE2-4DC4-B6E0-8E4E631115A7}"/>
              </a:ext>
            </a:extLst>
          </p:cNvPr>
          <p:cNvSpPr>
            <a:spLocks noChangeShapeType="1"/>
          </p:cNvSpPr>
          <p:nvPr/>
        </p:nvSpPr>
        <p:spPr bwMode="auto">
          <a:xfrm flipH="1" flipV="1">
            <a:off x="8826500" y="4225925"/>
            <a:ext cx="0" cy="13176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4999" name="Line 35">
            <a:extLst>
              <a:ext uri="{FF2B5EF4-FFF2-40B4-BE49-F238E27FC236}">
                <a16:creationId xmlns:a16="http://schemas.microsoft.com/office/drawing/2014/main" id="{F631ED77-BCE2-4604-AC92-EE90218B31EC}"/>
              </a:ext>
            </a:extLst>
          </p:cNvPr>
          <p:cNvSpPr>
            <a:spLocks noChangeShapeType="1"/>
          </p:cNvSpPr>
          <p:nvPr/>
        </p:nvSpPr>
        <p:spPr bwMode="auto">
          <a:xfrm flipH="1" flipV="1">
            <a:off x="8335963" y="4225925"/>
            <a:ext cx="0" cy="13176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5000" name="Line 36">
            <a:extLst>
              <a:ext uri="{FF2B5EF4-FFF2-40B4-BE49-F238E27FC236}">
                <a16:creationId xmlns:a16="http://schemas.microsoft.com/office/drawing/2014/main" id="{EA8F7EA0-DAEB-41B5-B4F6-932AE95B8174}"/>
              </a:ext>
            </a:extLst>
          </p:cNvPr>
          <p:cNvSpPr>
            <a:spLocks noChangeShapeType="1"/>
          </p:cNvSpPr>
          <p:nvPr/>
        </p:nvSpPr>
        <p:spPr bwMode="auto">
          <a:xfrm flipH="1">
            <a:off x="8331200" y="4225925"/>
            <a:ext cx="49847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85001" name="Group 37">
            <a:extLst>
              <a:ext uri="{FF2B5EF4-FFF2-40B4-BE49-F238E27FC236}">
                <a16:creationId xmlns:a16="http://schemas.microsoft.com/office/drawing/2014/main" id="{DAFAF30D-B68B-4202-9732-8E652EF40D69}"/>
              </a:ext>
            </a:extLst>
          </p:cNvPr>
          <p:cNvGrpSpPr>
            <a:grpSpLocks/>
          </p:cNvGrpSpPr>
          <p:nvPr/>
        </p:nvGrpSpPr>
        <p:grpSpPr bwMode="auto">
          <a:xfrm>
            <a:off x="7299325" y="4084638"/>
            <a:ext cx="608013" cy="1147762"/>
            <a:chOff x="4598" y="2573"/>
            <a:chExt cx="383" cy="723"/>
          </a:xfrm>
        </p:grpSpPr>
        <p:pic>
          <p:nvPicPr>
            <p:cNvPr id="85111" name="Picture 38">
              <a:extLst>
                <a:ext uri="{FF2B5EF4-FFF2-40B4-BE49-F238E27FC236}">
                  <a16:creationId xmlns:a16="http://schemas.microsoft.com/office/drawing/2014/main" id="{5CFB79AA-5AFC-442D-877A-74DF8BF40A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8" y="2956"/>
              <a:ext cx="138"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112" name="Picture 39">
              <a:extLst>
                <a:ext uri="{FF2B5EF4-FFF2-40B4-BE49-F238E27FC236}">
                  <a16:creationId xmlns:a16="http://schemas.microsoft.com/office/drawing/2014/main" id="{2A5BFD10-3004-413F-98DA-49432C2B18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1" y="2712"/>
              <a:ext cx="190"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5113" name="Group 40">
              <a:extLst>
                <a:ext uri="{FF2B5EF4-FFF2-40B4-BE49-F238E27FC236}">
                  <a16:creationId xmlns:a16="http://schemas.microsoft.com/office/drawing/2014/main" id="{7C249F92-ABC6-4F49-A4B1-A51EA5A4150F}"/>
                </a:ext>
              </a:extLst>
            </p:cNvPr>
            <p:cNvGrpSpPr>
              <a:grpSpLocks/>
            </p:cNvGrpSpPr>
            <p:nvPr/>
          </p:nvGrpSpPr>
          <p:grpSpPr bwMode="auto">
            <a:xfrm>
              <a:off x="4638" y="2573"/>
              <a:ext cx="315" cy="169"/>
              <a:chOff x="2112" y="2976"/>
              <a:chExt cx="703" cy="377"/>
            </a:xfrm>
          </p:grpSpPr>
          <p:sp>
            <p:nvSpPr>
              <p:cNvPr id="85114" name="Line 41">
                <a:extLst>
                  <a:ext uri="{FF2B5EF4-FFF2-40B4-BE49-F238E27FC236}">
                    <a16:creationId xmlns:a16="http://schemas.microsoft.com/office/drawing/2014/main" id="{8A079E57-B94D-4662-AC6D-F000E82F465F}"/>
                  </a:ext>
                </a:extLst>
              </p:cNvPr>
              <p:cNvSpPr>
                <a:spLocks noChangeShapeType="1"/>
              </p:cNvSpPr>
              <p:nvPr/>
            </p:nvSpPr>
            <p:spPr bwMode="auto">
              <a:xfrm flipH="1" flipV="1">
                <a:off x="2810"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5115" name="Line 42">
                <a:extLst>
                  <a:ext uri="{FF2B5EF4-FFF2-40B4-BE49-F238E27FC236}">
                    <a16:creationId xmlns:a16="http://schemas.microsoft.com/office/drawing/2014/main" id="{4C104932-7FB9-4F49-90E5-0D1EA0946085}"/>
                  </a:ext>
                </a:extLst>
              </p:cNvPr>
              <p:cNvSpPr>
                <a:spLocks noChangeShapeType="1"/>
              </p:cNvSpPr>
              <p:nvPr/>
            </p:nvSpPr>
            <p:spPr bwMode="auto">
              <a:xfrm flipH="1" flipV="1">
                <a:off x="2118"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5116" name="Line 43">
                <a:extLst>
                  <a:ext uri="{FF2B5EF4-FFF2-40B4-BE49-F238E27FC236}">
                    <a16:creationId xmlns:a16="http://schemas.microsoft.com/office/drawing/2014/main" id="{14D16AB9-B7BC-42BE-A668-4C5DB5A26C85}"/>
                  </a:ext>
                </a:extLst>
              </p:cNvPr>
              <p:cNvSpPr>
                <a:spLocks noChangeShapeType="1"/>
              </p:cNvSpPr>
              <p:nvPr/>
            </p:nvSpPr>
            <p:spPr bwMode="auto">
              <a:xfrm flipH="1">
                <a:off x="2112" y="2976"/>
                <a:ext cx="70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85002" name="Group 44">
            <a:extLst>
              <a:ext uri="{FF2B5EF4-FFF2-40B4-BE49-F238E27FC236}">
                <a16:creationId xmlns:a16="http://schemas.microsoft.com/office/drawing/2014/main" id="{CFD3D210-64F4-4C49-920A-46A339BAB47B}"/>
              </a:ext>
            </a:extLst>
          </p:cNvPr>
          <p:cNvGrpSpPr>
            <a:grpSpLocks/>
          </p:cNvGrpSpPr>
          <p:nvPr/>
        </p:nvGrpSpPr>
        <p:grpSpPr bwMode="auto">
          <a:xfrm>
            <a:off x="7289800" y="2295525"/>
            <a:ext cx="1806575" cy="1331913"/>
            <a:chOff x="746" y="1753"/>
            <a:chExt cx="1138" cy="839"/>
          </a:xfrm>
        </p:grpSpPr>
        <p:pic>
          <p:nvPicPr>
            <p:cNvPr id="85096" name="Picture 45">
              <a:extLst>
                <a:ext uri="{FF2B5EF4-FFF2-40B4-BE49-F238E27FC236}">
                  <a16:creationId xmlns:a16="http://schemas.microsoft.com/office/drawing/2014/main" id="{AA9C5D16-0B7F-49A2-986E-692DC4CD39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 y="2252"/>
              <a:ext cx="138"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97" name="Picture 46">
              <a:extLst>
                <a:ext uri="{FF2B5EF4-FFF2-40B4-BE49-F238E27FC236}">
                  <a16:creationId xmlns:a16="http://schemas.microsoft.com/office/drawing/2014/main" id="{58FC7D71-6357-4545-A4FD-C93BB341A8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 y="2008"/>
              <a:ext cx="190"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5098" name="Group 47">
              <a:extLst>
                <a:ext uri="{FF2B5EF4-FFF2-40B4-BE49-F238E27FC236}">
                  <a16:creationId xmlns:a16="http://schemas.microsoft.com/office/drawing/2014/main" id="{AEA8340A-FD2E-4B5D-A639-EEF084839B2C}"/>
                </a:ext>
              </a:extLst>
            </p:cNvPr>
            <p:cNvGrpSpPr>
              <a:grpSpLocks/>
            </p:cNvGrpSpPr>
            <p:nvPr/>
          </p:nvGrpSpPr>
          <p:grpSpPr bwMode="auto">
            <a:xfrm>
              <a:off x="1237" y="2109"/>
              <a:ext cx="647" cy="462"/>
              <a:chOff x="252" y="2364"/>
              <a:chExt cx="2258" cy="1608"/>
            </a:xfrm>
          </p:grpSpPr>
          <p:pic>
            <p:nvPicPr>
              <p:cNvPr id="85109" name="Picture 48">
                <a:extLst>
                  <a:ext uri="{FF2B5EF4-FFF2-40B4-BE49-F238E27FC236}">
                    <a16:creationId xmlns:a16="http://schemas.microsoft.com/office/drawing/2014/main" id="{71977E20-2A44-41AF-BB82-67430A8EEF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110" name="Picture 49">
                <a:extLst>
                  <a:ext uri="{FF2B5EF4-FFF2-40B4-BE49-F238E27FC236}">
                    <a16:creationId xmlns:a16="http://schemas.microsoft.com/office/drawing/2014/main" id="{09F3F05E-7590-4118-BAA3-208034CC7D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5099" name="Line 50">
              <a:extLst>
                <a:ext uri="{FF2B5EF4-FFF2-40B4-BE49-F238E27FC236}">
                  <a16:creationId xmlns:a16="http://schemas.microsoft.com/office/drawing/2014/main" id="{DA8D25B4-4A06-40DF-B618-038ED2461139}"/>
                </a:ext>
              </a:extLst>
            </p:cNvPr>
            <p:cNvSpPr>
              <a:spLocks noChangeShapeType="1"/>
            </p:cNvSpPr>
            <p:nvPr/>
          </p:nvSpPr>
          <p:spPr bwMode="auto">
            <a:xfrm flipH="1" flipV="1">
              <a:off x="1708" y="1958"/>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5100" name="Line 51">
              <a:extLst>
                <a:ext uri="{FF2B5EF4-FFF2-40B4-BE49-F238E27FC236}">
                  <a16:creationId xmlns:a16="http://schemas.microsoft.com/office/drawing/2014/main" id="{E5960614-43CD-4CC1-BC07-EDAB52C23362}"/>
                </a:ext>
              </a:extLst>
            </p:cNvPr>
            <p:cNvSpPr>
              <a:spLocks noChangeShapeType="1"/>
            </p:cNvSpPr>
            <p:nvPr/>
          </p:nvSpPr>
          <p:spPr bwMode="auto">
            <a:xfrm flipH="1" flipV="1">
              <a:off x="1399" y="1958"/>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5101" name="Line 52">
              <a:extLst>
                <a:ext uri="{FF2B5EF4-FFF2-40B4-BE49-F238E27FC236}">
                  <a16:creationId xmlns:a16="http://schemas.microsoft.com/office/drawing/2014/main" id="{75F8978C-BA63-4E51-A83A-27D398A76849}"/>
                </a:ext>
              </a:extLst>
            </p:cNvPr>
            <p:cNvSpPr>
              <a:spLocks noChangeShapeType="1"/>
            </p:cNvSpPr>
            <p:nvPr/>
          </p:nvSpPr>
          <p:spPr bwMode="auto">
            <a:xfrm flipH="1">
              <a:off x="1396" y="1958"/>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102" name="Line 53">
              <a:extLst>
                <a:ext uri="{FF2B5EF4-FFF2-40B4-BE49-F238E27FC236}">
                  <a16:creationId xmlns:a16="http://schemas.microsoft.com/office/drawing/2014/main" id="{46CFFBC1-82AD-428F-9824-2E3B94E85EB6}"/>
                </a:ext>
              </a:extLst>
            </p:cNvPr>
            <p:cNvSpPr>
              <a:spLocks noChangeShapeType="1"/>
            </p:cNvSpPr>
            <p:nvPr/>
          </p:nvSpPr>
          <p:spPr bwMode="auto">
            <a:xfrm flipH="1">
              <a:off x="936" y="1753"/>
              <a:ext cx="619"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103" name="Line 54">
              <a:extLst>
                <a:ext uri="{FF2B5EF4-FFF2-40B4-BE49-F238E27FC236}">
                  <a16:creationId xmlns:a16="http://schemas.microsoft.com/office/drawing/2014/main" id="{318B58A2-58A5-4491-BB1B-C1F3E8C95767}"/>
                </a:ext>
              </a:extLst>
            </p:cNvPr>
            <p:cNvSpPr>
              <a:spLocks noChangeShapeType="1"/>
            </p:cNvSpPr>
            <p:nvPr/>
          </p:nvSpPr>
          <p:spPr bwMode="auto">
            <a:xfrm rot="5400000" flipH="1">
              <a:off x="1450" y="1858"/>
              <a:ext cx="20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85104" name="Group 55">
              <a:extLst>
                <a:ext uri="{FF2B5EF4-FFF2-40B4-BE49-F238E27FC236}">
                  <a16:creationId xmlns:a16="http://schemas.microsoft.com/office/drawing/2014/main" id="{B8AAB5C8-04FD-4550-A9EB-30ADD07D87D8}"/>
                </a:ext>
              </a:extLst>
            </p:cNvPr>
            <p:cNvGrpSpPr>
              <a:grpSpLocks/>
            </p:cNvGrpSpPr>
            <p:nvPr/>
          </p:nvGrpSpPr>
          <p:grpSpPr bwMode="auto">
            <a:xfrm>
              <a:off x="786" y="1869"/>
              <a:ext cx="315" cy="169"/>
              <a:chOff x="2112" y="2976"/>
              <a:chExt cx="703" cy="377"/>
            </a:xfrm>
          </p:grpSpPr>
          <p:sp>
            <p:nvSpPr>
              <p:cNvPr id="85106" name="Line 56">
                <a:extLst>
                  <a:ext uri="{FF2B5EF4-FFF2-40B4-BE49-F238E27FC236}">
                    <a16:creationId xmlns:a16="http://schemas.microsoft.com/office/drawing/2014/main" id="{80D7580B-A69D-47F6-9A68-B5C04AE1F284}"/>
                  </a:ext>
                </a:extLst>
              </p:cNvPr>
              <p:cNvSpPr>
                <a:spLocks noChangeShapeType="1"/>
              </p:cNvSpPr>
              <p:nvPr/>
            </p:nvSpPr>
            <p:spPr bwMode="auto">
              <a:xfrm flipH="1" flipV="1">
                <a:off x="2810"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5107" name="Line 57">
                <a:extLst>
                  <a:ext uri="{FF2B5EF4-FFF2-40B4-BE49-F238E27FC236}">
                    <a16:creationId xmlns:a16="http://schemas.microsoft.com/office/drawing/2014/main" id="{427D97CC-B8A9-45DB-BB87-D9285E0D2C4D}"/>
                  </a:ext>
                </a:extLst>
              </p:cNvPr>
              <p:cNvSpPr>
                <a:spLocks noChangeShapeType="1"/>
              </p:cNvSpPr>
              <p:nvPr/>
            </p:nvSpPr>
            <p:spPr bwMode="auto">
              <a:xfrm flipH="1" flipV="1">
                <a:off x="2118"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5108" name="Line 58">
                <a:extLst>
                  <a:ext uri="{FF2B5EF4-FFF2-40B4-BE49-F238E27FC236}">
                    <a16:creationId xmlns:a16="http://schemas.microsoft.com/office/drawing/2014/main" id="{7DC412EE-6436-4AF3-85F0-C8C01B5973C1}"/>
                  </a:ext>
                </a:extLst>
              </p:cNvPr>
              <p:cNvSpPr>
                <a:spLocks noChangeShapeType="1"/>
              </p:cNvSpPr>
              <p:nvPr/>
            </p:nvSpPr>
            <p:spPr bwMode="auto">
              <a:xfrm flipH="1">
                <a:off x="2112" y="2976"/>
                <a:ext cx="70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5105" name="Line 59">
              <a:extLst>
                <a:ext uri="{FF2B5EF4-FFF2-40B4-BE49-F238E27FC236}">
                  <a16:creationId xmlns:a16="http://schemas.microsoft.com/office/drawing/2014/main" id="{0E61FB67-86EC-46C8-9225-AAB3671102D5}"/>
                </a:ext>
              </a:extLst>
            </p:cNvPr>
            <p:cNvSpPr>
              <a:spLocks noChangeShapeType="1"/>
            </p:cNvSpPr>
            <p:nvPr/>
          </p:nvSpPr>
          <p:spPr bwMode="auto">
            <a:xfrm rot="5400000" flipH="1">
              <a:off x="878" y="1814"/>
              <a:ext cx="11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5003" name="Group 60">
            <a:extLst>
              <a:ext uri="{FF2B5EF4-FFF2-40B4-BE49-F238E27FC236}">
                <a16:creationId xmlns:a16="http://schemas.microsoft.com/office/drawing/2014/main" id="{F48FEEEF-6E1A-4021-A00D-11E0A003E543}"/>
              </a:ext>
            </a:extLst>
          </p:cNvPr>
          <p:cNvGrpSpPr>
            <a:grpSpLocks/>
          </p:cNvGrpSpPr>
          <p:nvPr/>
        </p:nvGrpSpPr>
        <p:grpSpPr bwMode="auto">
          <a:xfrm>
            <a:off x="2182813" y="5770563"/>
            <a:ext cx="1027112" cy="973137"/>
            <a:chOff x="1165" y="3566"/>
            <a:chExt cx="647" cy="613"/>
          </a:xfrm>
        </p:grpSpPr>
        <p:grpSp>
          <p:nvGrpSpPr>
            <p:cNvPr id="85089" name="Group 61">
              <a:extLst>
                <a:ext uri="{FF2B5EF4-FFF2-40B4-BE49-F238E27FC236}">
                  <a16:creationId xmlns:a16="http://schemas.microsoft.com/office/drawing/2014/main" id="{825BDB56-36B3-45BA-9E42-53A829EAA0C6}"/>
                </a:ext>
              </a:extLst>
            </p:cNvPr>
            <p:cNvGrpSpPr>
              <a:grpSpLocks/>
            </p:cNvGrpSpPr>
            <p:nvPr/>
          </p:nvGrpSpPr>
          <p:grpSpPr bwMode="auto">
            <a:xfrm>
              <a:off x="1165" y="3717"/>
              <a:ext cx="647" cy="462"/>
              <a:chOff x="252" y="2364"/>
              <a:chExt cx="2258" cy="1608"/>
            </a:xfrm>
          </p:grpSpPr>
          <p:pic>
            <p:nvPicPr>
              <p:cNvPr id="85094" name="Picture 62">
                <a:extLst>
                  <a:ext uri="{FF2B5EF4-FFF2-40B4-BE49-F238E27FC236}">
                    <a16:creationId xmlns:a16="http://schemas.microsoft.com/office/drawing/2014/main" id="{801FEE72-415D-46F6-8A3D-C1D459B59A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95" name="Picture 63">
                <a:extLst>
                  <a:ext uri="{FF2B5EF4-FFF2-40B4-BE49-F238E27FC236}">
                    <a16:creationId xmlns:a16="http://schemas.microsoft.com/office/drawing/2014/main" id="{91CF57F5-AD12-4A43-B846-07C430A25B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5090" name="Group 64">
              <a:extLst>
                <a:ext uri="{FF2B5EF4-FFF2-40B4-BE49-F238E27FC236}">
                  <a16:creationId xmlns:a16="http://schemas.microsoft.com/office/drawing/2014/main" id="{2258EDCE-92EF-4DE5-A25E-03E2D3F40513}"/>
                </a:ext>
              </a:extLst>
            </p:cNvPr>
            <p:cNvGrpSpPr>
              <a:grpSpLocks/>
            </p:cNvGrpSpPr>
            <p:nvPr/>
          </p:nvGrpSpPr>
          <p:grpSpPr bwMode="auto">
            <a:xfrm>
              <a:off x="1324" y="3566"/>
              <a:ext cx="314" cy="83"/>
              <a:chOff x="1324" y="3566"/>
              <a:chExt cx="314" cy="83"/>
            </a:xfrm>
          </p:grpSpPr>
          <p:sp>
            <p:nvSpPr>
              <p:cNvPr id="85091" name="Line 65">
                <a:extLst>
                  <a:ext uri="{FF2B5EF4-FFF2-40B4-BE49-F238E27FC236}">
                    <a16:creationId xmlns:a16="http://schemas.microsoft.com/office/drawing/2014/main" id="{79AE2DA4-F83D-4F13-9B0A-CC46824CFE6D}"/>
                  </a:ext>
                </a:extLst>
              </p:cNvPr>
              <p:cNvSpPr>
                <a:spLocks noChangeShapeType="1"/>
              </p:cNvSpPr>
              <p:nvPr/>
            </p:nvSpPr>
            <p:spPr bwMode="auto">
              <a:xfrm flipH="1" flipV="1">
                <a:off x="1636" y="3566"/>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5092" name="Line 66">
                <a:extLst>
                  <a:ext uri="{FF2B5EF4-FFF2-40B4-BE49-F238E27FC236}">
                    <a16:creationId xmlns:a16="http://schemas.microsoft.com/office/drawing/2014/main" id="{3826C470-2D23-403C-9175-ED41C7D64024}"/>
                  </a:ext>
                </a:extLst>
              </p:cNvPr>
              <p:cNvSpPr>
                <a:spLocks noChangeShapeType="1"/>
              </p:cNvSpPr>
              <p:nvPr/>
            </p:nvSpPr>
            <p:spPr bwMode="auto">
              <a:xfrm flipH="1" flipV="1">
                <a:off x="1327" y="3566"/>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5093" name="Line 67">
                <a:extLst>
                  <a:ext uri="{FF2B5EF4-FFF2-40B4-BE49-F238E27FC236}">
                    <a16:creationId xmlns:a16="http://schemas.microsoft.com/office/drawing/2014/main" id="{ACCF93E5-ADAC-4AC9-A916-EC7D5F3F71E9}"/>
                  </a:ext>
                </a:extLst>
              </p:cNvPr>
              <p:cNvSpPr>
                <a:spLocks noChangeShapeType="1"/>
              </p:cNvSpPr>
              <p:nvPr/>
            </p:nvSpPr>
            <p:spPr bwMode="auto">
              <a:xfrm flipH="1">
                <a:off x="1324" y="3566"/>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pic>
        <p:nvPicPr>
          <p:cNvPr id="85004" name="Picture 68">
            <a:extLst>
              <a:ext uri="{FF2B5EF4-FFF2-40B4-BE49-F238E27FC236}">
                <a16:creationId xmlns:a16="http://schemas.microsoft.com/office/drawing/2014/main" id="{3378A445-18DD-4EDB-AC73-A9E65E7717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6725" y="4603750"/>
            <a:ext cx="2190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05" name="Line 69">
            <a:extLst>
              <a:ext uri="{FF2B5EF4-FFF2-40B4-BE49-F238E27FC236}">
                <a16:creationId xmlns:a16="http://schemas.microsoft.com/office/drawing/2014/main" id="{8C90A3F6-8010-4251-AFD5-B2D51DBF5B3D}"/>
              </a:ext>
            </a:extLst>
          </p:cNvPr>
          <p:cNvSpPr>
            <a:spLocks noChangeShapeType="1"/>
          </p:cNvSpPr>
          <p:nvPr/>
        </p:nvSpPr>
        <p:spPr bwMode="auto">
          <a:xfrm flipH="1" flipV="1">
            <a:off x="1847850" y="4108450"/>
            <a:ext cx="0" cy="279400"/>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5006" name="Line 70">
            <a:extLst>
              <a:ext uri="{FF2B5EF4-FFF2-40B4-BE49-F238E27FC236}">
                <a16:creationId xmlns:a16="http://schemas.microsoft.com/office/drawing/2014/main" id="{C16D19A4-02E6-4A21-B3B9-700664BAA1B5}"/>
              </a:ext>
            </a:extLst>
          </p:cNvPr>
          <p:cNvSpPr>
            <a:spLocks noChangeShapeType="1"/>
          </p:cNvSpPr>
          <p:nvPr/>
        </p:nvSpPr>
        <p:spPr bwMode="auto">
          <a:xfrm flipH="1">
            <a:off x="1836738" y="4100513"/>
            <a:ext cx="75247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007" name="Line 71">
            <a:extLst>
              <a:ext uri="{FF2B5EF4-FFF2-40B4-BE49-F238E27FC236}">
                <a16:creationId xmlns:a16="http://schemas.microsoft.com/office/drawing/2014/main" id="{31E914B1-3F2A-4BE7-9762-7B9C2A6EDC0B}"/>
              </a:ext>
            </a:extLst>
          </p:cNvPr>
          <p:cNvSpPr>
            <a:spLocks noChangeShapeType="1"/>
          </p:cNvSpPr>
          <p:nvPr/>
        </p:nvSpPr>
        <p:spPr bwMode="auto">
          <a:xfrm rot="5400000" flipH="1">
            <a:off x="2541587" y="4132263"/>
            <a:ext cx="9842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85008" name="Group 72">
            <a:extLst>
              <a:ext uri="{FF2B5EF4-FFF2-40B4-BE49-F238E27FC236}">
                <a16:creationId xmlns:a16="http://schemas.microsoft.com/office/drawing/2014/main" id="{29D74313-4ED7-4AC7-AFB8-03B9C6C322D6}"/>
              </a:ext>
            </a:extLst>
          </p:cNvPr>
          <p:cNvGrpSpPr>
            <a:grpSpLocks/>
          </p:cNvGrpSpPr>
          <p:nvPr/>
        </p:nvGrpSpPr>
        <p:grpSpPr bwMode="auto">
          <a:xfrm>
            <a:off x="3294063" y="5527675"/>
            <a:ext cx="760412" cy="1216025"/>
            <a:chOff x="2072" y="3380"/>
            <a:chExt cx="479" cy="802"/>
          </a:xfrm>
        </p:grpSpPr>
        <p:pic>
          <p:nvPicPr>
            <p:cNvPr id="85083" name="Picture 73" descr="Edna Krabappel">
              <a:extLst>
                <a:ext uri="{FF2B5EF4-FFF2-40B4-BE49-F238E27FC236}">
                  <a16:creationId xmlns:a16="http://schemas.microsoft.com/office/drawing/2014/main" id="{A73A5DD4-75C7-4FAA-8A47-EF4C05A613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2" y="3670"/>
              <a:ext cx="225"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84" name="Picture 74">
              <a:extLst>
                <a:ext uri="{FF2B5EF4-FFF2-40B4-BE49-F238E27FC236}">
                  <a16:creationId xmlns:a16="http://schemas.microsoft.com/office/drawing/2014/main" id="{C6E89E23-4303-44A7-89C9-F1D475420F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1" y="3598"/>
              <a:ext cx="190"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5085" name="Group 75">
              <a:extLst>
                <a:ext uri="{FF2B5EF4-FFF2-40B4-BE49-F238E27FC236}">
                  <a16:creationId xmlns:a16="http://schemas.microsoft.com/office/drawing/2014/main" id="{CAB56DC4-646F-4492-ADFA-6423B7CBD47A}"/>
                </a:ext>
              </a:extLst>
            </p:cNvPr>
            <p:cNvGrpSpPr>
              <a:grpSpLocks/>
            </p:cNvGrpSpPr>
            <p:nvPr/>
          </p:nvGrpSpPr>
          <p:grpSpPr bwMode="auto">
            <a:xfrm>
              <a:off x="2170" y="3380"/>
              <a:ext cx="314" cy="185"/>
              <a:chOff x="2170" y="3380"/>
              <a:chExt cx="314" cy="185"/>
            </a:xfrm>
          </p:grpSpPr>
          <p:sp>
            <p:nvSpPr>
              <p:cNvPr id="85086" name="Line 76">
                <a:extLst>
                  <a:ext uri="{FF2B5EF4-FFF2-40B4-BE49-F238E27FC236}">
                    <a16:creationId xmlns:a16="http://schemas.microsoft.com/office/drawing/2014/main" id="{EA6780CA-09FF-4316-9133-6F5B85E09066}"/>
                  </a:ext>
                </a:extLst>
              </p:cNvPr>
              <p:cNvSpPr>
                <a:spLocks noChangeShapeType="1"/>
              </p:cNvSpPr>
              <p:nvPr/>
            </p:nvSpPr>
            <p:spPr bwMode="auto">
              <a:xfrm flipH="1" flipV="1">
                <a:off x="2482" y="3386"/>
                <a:ext cx="0" cy="179"/>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5087" name="Line 77">
                <a:extLst>
                  <a:ext uri="{FF2B5EF4-FFF2-40B4-BE49-F238E27FC236}">
                    <a16:creationId xmlns:a16="http://schemas.microsoft.com/office/drawing/2014/main" id="{5A70DC96-C74F-4A49-884F-45FDA979C990}"/>
                  </a:ext>
                </a:extLst>
              </p:cNvPr>
              <p:cNvSpPr>
                <a:spLocks noChangeShapeType="1"/>
              </p:cNvSpPr>
              <p:nvPr/>
            </p:nvSpPr>
            <p:spPr bwMode="auto">
              <a:xfrm flipH="1" flipV="1">
                <a:off x="2173" y="3380"/>
                <a:ext cx="0" cy="185"/>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5088" name="Line 78">
                <a:extLst>
                  <a:ext uri="{FF2B5EF4-FFF2-40B4-BE49-F238E27FC236}">
                    <a16:creationId xmlns:a16="http://schemas.microsoft.com/office/drawing/2014/main" id="{3DC81019-6B2F-43A3-8B45-EB8F663348E2}"/>
                  </a:ext>
                </a:extLst>
              </p:cNvPr>
              <p:cNvSpPr>
                <a:spLocks noChangeShapeType="1"/>
              </p:cNvSpPr>
              <p:nvPr/>
            </p:nvSpPr>
            <p:spPr bwMode="auto">
              <a:xfrm flipH="1">
                <a:off x="2170" y="3380"/>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85009" name="Group 79">
            <a:extLst>
              <a:ext uri="{FF2B5EF4-FFF2-40B4-BE49-F238E27FC236}">
                <a16:creationId xmlns:a16="http://schemas.microsoft.com/office/drawing/2014/main" id="{BD7A5DCD-1CFA-48C9-B5FD-777BBB6CEC81}"/>
              </a:ext>
            </a:extLst>
          </p:cNvPr>
          <p:cNvGrpSpPr>
            <a:grpSpLocks/>
          </p:cNvGrpSpPr>
          <p:nvPr/>
        </p:nvGrpSpPr>
        <p:grpSpPr bwMode="auto">
          <a:xfrm>
            <a:off x="1293813" y="5491163"/>
            <a:ext cx="776287" cy="1252537"/>
            <a:chOff x="2663" y="3356"/>
            <a:chExt cx="489" cy="789"/>
          </a:xfrm>
        </p:grpSpPr>
        <p:pic>
          <p:nvPicPr>
            <p:cNvPr id="85077" name="Picture 80">
              <a:extLst>
                <a:ext uri="{FF2B5EF4-FFF2-40B4-BE49-F238E27FC236}">
                  <a16:creationId xmlns:a16="http://schemas.microsoft.com/office/drawing/2014/main" id="{DB18FCE1-CD44-497D-B1A7-0DCBB81149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4" y="3800"/>
              <a:ext cx="138"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78" name="Picture 81">
              <a:extLst>
                <a:ext uri="{FF2B5EF4-FFF2-40B4-BE49-F238E27FC236}">
                  <a16:creationId xmlns:a16="http://schemas.microsoft.com/office/drawing/2014/main" id="{3B07A146-683D-413F-A40C-ED4E3F604B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3" y="3707"/>
              <a:ext cx="331"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5079" name="Group 82">
              <a:extLst>
                <a:ext uri="{FF2B5EF4-FFF2-40B4-BE49-F238E27FC236}">
                  <a16:creationId xmlns:a16="http://schemas.microsoft.com/office/drawing/2014/main" id="{AEBE1098-6153-46F3-A36B-8B36A7F137EF}"/>
                </a:ext>
              </a:extLst>
            </p:cNvPr>
            <p:cNvGrpSpPr>
              <a:grpSpLocks/>
            </p:cNvGrpSpPr>
            <p:nvPr/>
          </p:nvGrpSpPr>
          <p:grpSpPr bwMode="auto">
            <a:xfrm>
              <a:off x="2758" y="3356"/>
              <a:ext cx="314" cy="209"/>
              <a:chOff x="2170" y="3380"/>
              <a:chExt cx="314" cy="185"/>
            </a:xfrm>
          </p:grpSpPr>
          <p:sp>
            <p:nvSpPr>
              <p:cNvPr id="85080" name="Line 83">
                <a:extLst>
                  <a:ext uri="{FF2B5EF4-FFF2-40B4-BE49-F238E27FC236}">
                    <a16:creationId xmlns:a16="http://schemas.microsoft.com/office/drawing/2014/main" id="{49FF0A3B-81BF-4541-BB8D-828EC0AABD84}"/>
                  </a:ext>
                </a:extLst>
              </p:cNvPr>
              <p:cNvSpPr>
                <a:spLocks noChangeShapeType="1"/>
              </p:cNvSpPr>
              <p:nvPr/>
            </p:nvSpPr>
            <p:spPr bwMode="auto">
              <a:xfrm flipH="1" flipV="1">
                <a:off x="2482" y="3386"/>
                <a:ext cx="0" cy="179"/>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5081" name="Line 84">
                <a:extLst>
                  <a:ext uri="{FF2B5EF4-FFF2-40B4-BE49-F238E27FC236}">
                    <a16:creationId xmlns:a16="http://schemas.microsoft.com/office/drawing/2014/main" id="{DC4D87ED-7773-4970-B6DB-4FFD5DD1783C}"/>
                  </a:ext>
                </a:extLst>
              </p:cNvPr>
              <p:cNvSpPr>
                <a:spLocks noChangeShapeType="1"/>
              </p:cNvSpPr>
              <p:nvPr/>
            </p:nvSpPr>
            <p:spPr bwMode="auto">
              <a:xfrm flipH="1" flipV="1">
                <a:off x="2173" y="3380"/>
                <a:ext cx="0" cy="185"/>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5082" name="Line 85">
                <a:extLst>
                  <a:ext uri="{FF2B5EF4-FFF2-40B4-BE49-F238E27FC236}">
                    <a16:creationId xmlns:a16="http://schemas.microsoft.com/office/drawing/2014/main" id="{4AB81E66-C880-4C68-880D-9B78C94B5B8C}"/>
                  </a:ext>
                </a:extLst>
              </p:cNvPr>
              <p:cNvSpPr>
                <a:spLocks noChangeShapeType="1"/>
              </p:cNvSpPr>
              <p:nvPr/>
            </p:nvSpPr>
            <p:spPr bwMode="auto">
              <a:xfrm flipH="1">
                <a:off x="2170" y="3380"/>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85010" name="Group 86">
            <a:extLst>
              <a:ext uri="{FF2B5EF4-FFF2-40B4-BE49-F238E27FC236}">
                <a16:creationId xmlns:a16="http://schemas.microsoft.com/office/drawing/2014/main" id="{61AC4A7B-34B8-4EA9-A9FD-80B45E00D3C7}"/>
              </a:ext>
            </a:extLst>
          </p:cNvPr>
          <p:cNvGrpSpPr>
            <a:grpSpLocks/>
          </p:cNvGrpSpPr>
          <p:nvPr/>
        </p:nvGrpSpPr>
        <p:grpSpPr bwMode="auto">
          <a:xfrm>
            <a:off x="4586288" y="5518150"/>
            <a:ext cx="815975" cy="1206500"/>
            <a:chOff x="2889" y="3476"/>
            <a:chExt cx="514" cy="760"/>
          </a:xfrm>
        </p:grpSpPr>
        <p:pic>
          <p:nvPicPr>
            <p:cNvPr id="85071" name="Picture 87">
              <a:extLst>
                <a:ext uri="{FF2B5EF4-FFF2-40B4-BE49-F238E27FC236}">
                  <a16:creationId xmlns:a16="http://schemas.microsoft.com/office/drawing/2014/main" id="{890DCA15-B1F1-440C-8BE2-3511B47F8B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 y="3691"/>
              <a:ext cx="190"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72" name="Picture 88">
              <a:extLst>
                <a:ext uri="{FF2B5EF4-FFF2-40B4-BE49-F238E27FC236}">
                  <a16:creationId xmlns:a16="http://schemas.microsoft.com/office/drawing/2014/main" id="{84B43A7E-9B15-433B-9C51-05B7A29C16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5" y="3751"/>
              <a:ext cx="25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5073" name="Group 89">
              <a:extLst>
                <a:ext uri="{FF2B5EF4-FFF2-40B4-BE49-F238E27FC236}">
                  <a16:creationId xmlns:a16="http://schemas.microsoft.com/office/drawing/2014/main" id="{67D8E3FF-9730-4C41-9288-2FC460DE33F8}"/>
                </a:ext>
              </a:extLst>
            </p:cNvPr>
            <p:cNvGrpSpPr>
              <a:grpSpLocks/>
            </p:cNvGrpSpPr>
            <p:nvPr/>
          </p:nvGrpSpPr>
          <p:grpSpPr bwMode="auto">
            <a:xfrm>
              <a:off x="3010" y="3476"/>
              <a:ext cx="314" cy="195"/>
              <a:chOff x="2170" y="3380"/>
              <a:chExt cx="314" cy="185"/>
            </a:xfrm>
          </p:grpSpPr>
          <p:sp>
            <p:nvSpPr>
              <p:cNvPr id="85074" name="Line 90">
                <a:extLst>
                  <a:ext uri="{FF2B5EF4-FFF2-40B4-BE49-F238E27FC236}">
                    <a16:creationId xmlns:a16="http://schemas.microsoft.com/office/drawing/2014/main" id="{2960D7AC-5161-4688-B7D5-330701324A77}"/>
                  </a:ext>
                </a:extLst>
              </p:cNvPr>
              <p:cNvSpPr>
                <a:spLocks noChangeShapeType="1"/>
              </p:cNvSpPr>
              <p:nvPr/>
            </p:nvSpPr>
            <p:spPr bwMode="auto">
              <a:xfrm flipH="1" flipV="1">
                <a:off x="2482" y="3386"/>
                <a:ext cx="0" cy="179"/>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5075" name="Line 91">
                <a:extLst>
                  <a:ext uri="{FF2B5EF4-FFF2-40B4-BE49-F238E27FC236}">
                    <a16:creationId xmlns:a16="http://schemas.microsoft.com/office/drawing/2014/main" id="{828F97EA-B4E8-4C1A-916E-EC5CFCC528EF}"/>
                  </a:ext>
                </a:extLst>
              </p:cNvPr>
              <p:cNvSpPr>
                <a:spLocks noChangeShapeType="1"/>
              </p:cNvSpPr>
              <p:nvPr/>
            </p:nvSpPr>
            <p:spPr bwMode="auto">
              <a:xfrm flipH="1" flipV="1">
                <a:off x="2173" y="3380"/>
                <a:ext cx="0" cy="185"/>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5076" name="Line 92">
                <a:extLst>
                  <a:ext uri="{FF2B5EF4-FFF2-40B4-BE49-F238E27FC236}">
                    <a16:creationId xmlns:a16="http://schemas.microsoft.com/office/drawing/2014/main" id="{6D447B5B-46BF-4706-9397-7B36400CF556}"/>
                  </a:ext>
                </a:extLst>
              </p:cNvPr>
              <p:cNvSpPr>
                <a:spLocks noChangeShapeType="1"/>
              </p:cNvSpPr>
              <p:nvPr/>
            </p:nvSpPr>
            <p:spPr bwMode="auto">
              <a:xfrm flipH="1">
                <a:off x="2170" y="3380"/>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85011" name="Text Box 93">
            <a:extLst>
              <a:ext uri="{FF2B5EF4-FFF2-40B4-BE49-F238E27FC236}">
                <a16:creationId xmlns:a16="http://schemas.microsoft.com/office/drawing/2014/main" id="{36C7DE76-D523-49B5-BDFA-372C84546C0D}"/>
              </a:ext>
            </a:extLst>
          </p:cNvPr>
          <p:cNvSpPr txBox="1">
            <a:spLocks noChangeArrowheads="1"/>
          </p:cNvSpPr>
          <p:nvPr/>
        </p:nvSpPr>
        <p:spPr bwMode="auto">
          <a:xfrm>
            <a:off x="4117975" y="59467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a:t>…</a:t>
            </a:r>
          </a:p>
        </p:txBody>
      </p:sp>
      <p:sp>
        <p:nvSpPr>
          <p:cNvPr id="85012" name="Text Box 94">
            <a:extLst>
              <a:ext uri="{FF2B5EF4-FFF2-40B4-BE49-F238E27FC236}">
                <a16:creationId xmlns:a16="http://schemas.microsoft.com/office/drawing/2014/main" id="{EC57B5A4-CD93-4E70-8521-2D7006DBA7B7}"/>
              </a:ext>
            </a:extLst>
          </p:cNvPr>
          <p:cNvSpPr txBox="1">
            <a:spLocks noChangeArrowheads="1"/>
          </p:cNvSpPr>
          <p:nvPr/>
        </p:nvSpPr>
        <p:spPr bwMode="auto">
          <a:xfrm>
            <a:off x="0" y="5661025"/>
            <a:ext cx="149066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Consider all possible merges…</a:t>
            </a:r>
          </a:p>
        </p:txBody>
      </p:sp>
      <p:sp>
        <p:nvSpPr>
          <p:cNvPr id="85013" name="Text Box 95">
            <a:extLst>
              <a:ext uri="{FF2B5EF4-FFF2-40B4-BE49-F238E27FC236}">
                <a16:creationId xmlns:a16="http://schemas.microsoft.com/office/drawing/2014/main" id="{6110C1BE-8D99-4986-969A-99EF89DD91F1}"/>
              </a:ext>
            </a:extLst>
          </p:cNvPr>
          <p:cNvSpPr txBox="1">
            <a:spLocks noChangeArrowheads="1"/>
          </p:cNvSpPr>
          <p:nvPr/>
        </p:nvSpPr>
        <p:spPr bwMode="auto">
          <a:xfrm>
            <a:off x="5686425" y="5699125"/>
            <a:ext cx="11096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Choose the best</a:t>
            </a:r>
          </a:p>
        </p:txBody>
      </p:sp>
      <p:sp>
        <p:nvSpPr>
          <p:cNvPr id="85014" name="Rectangle 96">
            <a:extLst>
              <a:ext uri="{FF2B5EF4-FFF2-40B4-BE49-F238E27FC236}">
                <a16:creationId xmlns:a16="http://schemas.microsoft.com/office/drawing/2014/main" id="{0FDA7CE7-DD7F-4602-990C-0989828BCCBD}"/>
              </a:ext>
            </a:extLst>
          </p:cNvPr>
          <p:cNvSpPr>
            <a:spLocks noChangeArrowheads="1"/>
          </p:cNvSpPr>
          <p:nvPr/>
        </p:nvSpPr>
        <p:spPr bwMode="auto">
          <a:xfrm>
            <a:off x="0" y="5257800"/>
            <a:ext cx="9144000" cy="1428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85015" name="Rectangle 97">
            <a:extLst>
              <a:ext uri="{FF2B5EF4-FFF2-40B4-BE49-F238E27FC236}">
                <a16:creationId xmlns:a16="http://schemas.microsoft.com/office/drawing/2014/main" id="{BFE26EF6-5E6F-47A0-A7C8-3AD4E044304B}"/>
              </a:ext>
            </a:extLst>
          </p:cNvPr>
          <p:cNvSpPr>
            <a:spLocks noChangeArrowheads="1"/>
          </p:cNvSpPr>
          <p:nvPr/>
        </p:nvSpPr>
        <p:spPr bwMode="auto">
          <a:xfrm>
            <a:off x="0" y="3790950"/>
            <a:ext cx="9144000" cy="1428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85016" name="Rectangle 98">
            <a:extLst>
              <a:ext uri="{FF2B5EF4-FFF2-40B4-BE49-F238E27FC236}">
                <a16:creationId xmlns:a16="http://schemas.microsoft.com/office/drawing/2014/main" id="{444C41DB-AF3E-43CE-B127-3682D86410A0}"/>
              </a:ext>
            </a:extLst>
          </p:cNvPr>
          <p:cNvSpPr>
            <a:spLocks noChangeArrowheads="1"/>
          </p:cNvSpPr>
          <p:nvPr/>
        </p:nvSpPr>
        <p:spPr bwMode="auto">
          <a:xfrm>
            <a:off x="0" y="2000250"/>
            <a:ext cx="9144000" cy="1428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85017" name="Text Box 99">
            <a:extLst>
              <a:ext uri="{FF2B5EF4-FFF2-40B4-BE49-F238E27FC236}">
                <a16:creationId xmlns:a16="http://schemas.microsoft.com/office/drawing/2014/main" id="{5BB4643C-4776-4693-A7E3-4DBE8658D141}"/>
              </a:ext>
            </a:extLst>
          </p:cNvPr>
          <p:cNvSpPr txBox="1">
            <a:spLocks noChangeArrowheads="1"/>
          </p:cNvSpPr>
          <p:nvPr/>
        </p:nvSpPr>
        <p:spPr bwMode="auto">
          <a:xfrm>
            <a:off x="0" y="4089400"/>
            <a:ext cx="149066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Consider all possible merges…</a:t>
            </a:r>
          </a:p>
        </p:txBody>
      </p:sp>
      <p:grpSp>
        <p:nvGrpSpPr>
          <p:cNvPr id="85018" name="Group 100">
            <a:extLst>
              <a:ext uri="{FF2B5EF4-FFF2-40B4-BE49-F238E27FC236}">
                <a16:creationId xmlns:a16="http://schemas.microsoft.com/office/drawing/2014/main" id="{E2BFD752-6633-4A60-A1B0-1299CBE676CF}"/>
              </a:ext>
            </a:extLst>
          </p:cNvPr>
          <p:cNvGrpSpPr>
            <a:grpSpLocks/>
          </p:cNvGrpSpPr>
          <p:nvPr/>
        </p:nvGrpSpPr>
        <p:grpSpPr bwMode="auto">
          <a:xfrm>
            <a:off x="2116138" y="4184650"/>
            <a:ext cx="1027112" cy="973138"/>
            <a:chOff x="1267" y="3584"/>
            <a:chExt cx="647" cy="613"/>
          </a:xfrm>
        </p:grpSpPr>
        <p:grpSp>
          <p:nvGrpSpPr>
            <p:cNvPr id="85065" name="Group 101">
              <a:extLst>
                <a:ext uri="{FF2B5EF4-FFF2-40B4-BE49-F238E27FC236}">
                  <a16:creationId xmlns:a16="http://schemas.microsoft.com/office/drawing/2014/main" id="{DAE1C63E-16CD-47E6-81A3-BFC78CCEA341}"/>
                </a:ext>
              </a:extLst>
            </p:cNvPr>
            <p:cNvGrpSpPr>
              <a:grpSpLocks/>
            </p:cNvGrpSpPr>
            <p:nvPr/>
          </p:nvGrpSpPr>
          <p:grpSpPr bwMode="auto">
            <a:xfrm>
              <a:off x="1267" y="3735"/>
              <a:ext cx="647" cy="462"/>
              <a:chOff x="252" y="2364"/>
              <a:chExt cx="2258" cy="1608"/>
            </a:xfrm>
          </p:grpSpPr>
          <p:pic>
            <p:nvPicPr>
              <p:cNvPr id="85069" name="Picture 102">
                <a:extLst>
                  <a:ext uri="{FF2B5EF4-FFF2-40B4-BE49-F238E27FC236}">
                    <a16:creationId xmlns:a16="http://schemas.microsoft.com/office/drawing/2014/main" id="{59A8F612-6ADD-49F8-B579-A6F02BCF2D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70" name="Picture 103">
                <a:extLst>
                  <a:ext uri="{FF2B5EF4-FFF2-40B4-BE49-F238E27FC236}">
                    <a16:creationId xmlns:a16="http://schemas.microsoft.com/office/drawing/2014/main" id="{9E6BFC82-0C14-4BC4-9950-F3DD78EA34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5066" name="Line 104">
              <a:extLst>
                <a:ext uri="{FF2B5EF4-FFF2-40B4-BE49-F238E27FC236}">
                  <a16:creationId xmlns:a16="http://schemas.microsoft.com/office/drawing/2014/main" id="{9DA731D8-4698-4765-8AE0-460A2A3FE7D8}"/>
                </a:ext>
              </a:extLst>
            </p:cNvPr>
            <p:cNvSpPr>
              <a:spLocks noChangeShapeType="1"/>
            </p:cNvSpPr>
            <p:nvPr/>
          </p:nvSpPr>
          <p:spPr bwMode="auto">
            <a:xfrm flipH="1" flipV="1">
              <a:off x="1738" y="3584"/>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5067" name="Line 105">
              <a:extLst>
                <a:ext uri="{FF2B5EF4-FFF2-40B4-BE49-F238E27FC236}">
                  <a16:creationId xmlns:a16="http://schemas.microsoft.com/office/drawing/2014/main" id="{C90FCA42-C62A-460A-A19E-A771B8D383FF}"/>
                </a:ext>
              </a:extLst>
            </p:cNvPr>
            <p:cNvSpPr>
              <a:spLocks noChangeShapeType="1"/>
            </p:cNvSpPr>
            <p:nvPr/>
          </p:nvSpPr>
          <p:spPr bwMode="auto">
            <a:xfrm flipH="1" flipV="1">
              <a:off x="1429" y="3584"/>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5068" name="Line 106">
              <a:extLst>
                <a:ext uri="{FF2B5EF4-FFF2-40B4-BE49-F238E27FC236}">
                  <a16:creationId xmlns:a16="http://schemas.microsoft.com/office/drawing/2014/main" id="{FA9A0F4E-B997-440F-B150-E02017D2D3B5}"/>
                </a:ext>
              </a:extLst>
            </p:cNvPr>
            <p:cNvSpPr>
              <a:spLocks noChangeShapeType="1"/>
            </p:cNvSpPr>
            <p:nvPr/>
          </p:nvSpPr>
          <p:spPr bwMode="auto">
            <a:xfrm flipH="1">
              <a:off x="1426" y="3584"/>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85019" name="Picture 107">
            <a:extLst>
              <a:ext uri="{FF2B5EF4-FFF2-40B4-BE49-F238E27FC236}">
                <a16:creationId xmlns:a16="http://schemas.microsoft.com/office/drawing/2014/main" id="{C15448BD-5032-49BC-A827-966FC5B184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7400" y="4606925"/>
            <a:ext cx="2190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20" name="Picture 108">
            <a:extLst>
              <a:ext uri="{FF2B5EF4-FFF2-40B4-BE49-F238E27FC236}">
                <a16:creationId xmlns:a16="http://schemas.microsoft.com/office/drawing/2014/main" id="{7E073B00-DC32-4CDD-AF40-610FBA53D4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3788" y="4219575"/>
            <a:ext cx="30162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5021" name="Group 109">
            <a:extLst>
              <a:ext uri="{FF2B5EF4-FFF2-40B4-BE49-F238E27FC236}">
                <a16:creationId xmlns:a16="http://schemas.microsoft.com/office/drawing/2014/main" id="{A42BEB6E-6B64-4203-BBE6-0042F42EFE19}"/>
              </a:ext>
            </a:extLst>
          </p:cNvPr>
          <p:cNvGrpSpPr>
            <a:grpSpLocks/>
          </p:cNvGrpSpPr>
          <p:nvPr/>
        </p:nvGrpSpPr>
        <p:grpSpPr bwMode="auto">
          <a:xfrm>
            <a:off x="3390900" y="3998913"/>
            <a:ext cx="500063" cy="268287"/>
            <a:chOff x="2112" y="2976"/>
            <a:chExt cx="703" cy="377"/>
          </a:xfrm>
        </p:grpSpPr>
        <p:sp>
          <p:nvSpPr>
            <p:cNvPr id="85062" name="Line 110">
              <a:extLst>
                <a:ext uri="{FF2B5EF4-FFF2-40B4-BE49-F238E27FC236}">
                  <a16:creationId xmlns:a16="http://schemas.microsoft.com/office/drawing/2014/main" id="{C53547C6-47D5-4B22-B23E-A6E357EE451B}"/>
                </a:ext>
              </a:extLst>
            </p:cNvPr>
            <p:cNvSpPr>
              <a:spLocks noChangeShapeType="1"/>
            </p:cNvSpPr>
            <p:nvPr/>
          </p:nvSpPr>
          <p:spPr bwMode="auto">
            <a:xfrm flipH="1" flipV="1">
              <a:off x="2810"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5063" name="Line 111">
              <a:extLst>
                <a:ext uri="{FF2B5EF4-FFF2-40B4-BE49-F238E27FC236}">
                  <a16:creationId xmlns:a16="http://schemas.microsoft.com/office/drawing/2014/main" id="{E7A82196-9561-4899-B3CE-9B3E8A1883C7}"/>
                </a:ext>
              </a:extLst>
            </p:cNvPr>
            <p:cNvSpPr>
              <a:spLocks noChangeShapeType="1"/>
            </p:cNvSpPr>
            <p:nvPr/>
          </p:nvSpPr>
          <p:spPr bwMode="auto">
            <a:xfrm flipH="1" flipV="1">
              <a:off x="2118"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5064" name="Line 112">
              <a:extLst>
                <a:ext uri="{FF2B5EF4-FFF2-40B4-BE49-F238E27FC236}">
                  <a16:creationId xmlns:a16="http://schemas.microsoft.com/office/drawing/2014/main" id="{0316F5ED-59BA-4F6E-B81C-B0E3D1F55EBE}"/>
                </a:ext>
              </a:extLst>
            </p:cNvPr>
            <p:cNvSpPr>
              <a:spLocks noChangeShapeType="1"/>
            </p:cNvSpPr>
            <p:nvPr/>
          </p:nvSpPr>
          <p:spPr bwMode="auto">
            <a:xfrm flipH="1">
              <a:off x="2112" y="2976"/>
              <a:ext cx="70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5022" name="Group 113">
            <a:extLst>
              <a:ext uri="{FF2B5EF4-FFF2-40B4-BE49-F238E27FC236}">
                <a16:creationId xmlns:a16="http://schemas.microsoft.com/office/drawing/2014/main" id="{9EA500DA-02C0-4DEE-81D5-93F0B497C46A}"/>
              </a:ext>
            </a:extLst>
          </p:cNvPr>
          <p:cNvGrpSpPr>
            <a:grpSpLocks/>
          </p:cNvGrpSpPr>
          <p:nvPr/>
        </p:nvGrpSpPr>
        <p:grpSpPr bwMode="auto">
          <a:xfrm>
            <a:off x="4608513" y="3994150"/>
            <a:ext cx="760412" cy="1216025"/>
            <a:chOff x="2072" y="3380"/>
            <a:chExt cx="479" cy="802"/>
          </a:xfrm>
        </p:grpSpPr>
        <p:pic>
          <p:nvPicPr>
            <p:cNvPr id="85056" name="Picture 114" descr="Edna Krabappel">
              <a:extLst>
                <a:ext uri="{FF2B5EF4-FFF2-40B4-BE49-F238E27FC236}">
                  <a16:creationId xmlns:a16="http://schemas.microsoft.com/office/drawing/2014/main" id="{C02EA4B6-4ABA-46FF-98B3-F08D6DF577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2" y="3670"/>
              <a:ext cx="225"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57" name="Picture 115">
              <a:extLst>
                <a:ext uri="{FF2B5EF4-FFF2-40B4-BE49-F238E27FC236}">
                  <a16:creationId xmlns:a16="http://schemas.microsoft.com/office/drawing/2014/main" id="{96B62BCF-AC56-4FE8-820B-EA5F703500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1" y="3598"/>
              <a:ext cx="190"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5058" name="Group 116">
              <a:extLst>
                <a:ext uri="{FF2B5EF4-FFF2-40B4-BE49-F238E27FC236}">
                  <a16:creationId xmlns:a16="http://schemas.microsoft.com/office/drawing/2014/main" id="{F07DDF90-F27A-4E4B-8751-F018BEE83618}"/>
                </a:ext>
              </a:extLst>
            </p:cNvPr>
            <p:cNvGrpSpPr>
              <a:grpSpLocks/>
            </p:cNvGrpSpPr>
            <p:nvPr/>
          </p:nvGrpSpPr>
          <p:grpSpPr bwMode="auto">
            <a:xfrm>
              <a:off x="2170" y="3380"/>
              <a:ext cx="314" cy="185"/>
              <a:chOff x="2170" y="3380"/>
              <a:chExt cx="314" cy="185"/>
            </a:xfrm>
          </p:grpSpPr>
          <p:sp>
            <p:nvSpPr>
              <p:cNvPr id="85059" name="Line 117">
                <a:extLst>
                  <a:ext uri="{FF2B5EF4-FFF2-40B4-BE49-F238E27FC236}">
                    <a16:creationId xmlns:a16="http://schemas.microsoft.com/office/drawing/2014/main" id="{DDFC6EC7-9F22-4B67-BB8E-AA589EE0E6D6}"/>
                  </a:ext>
                </a:extLst>
              </p:cNvPr>
              <p:cNvSpPr>
                <a:spLocks noChangeShapeType="1"/>
              </p:cNvSpPr>
              <p:nvPr/>
            </p:nvSpPr>
            <p:spPr bwMode="auto">
              <a:xfrm flipH="1" flipV="1">
                <a:off x="2482" y="3386"/>
                <a:ext cx="0" cy="179"/>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5060" name="Line 118">
                <a:extLst>
                  <a:ext uri="{FF2B5EF4-FFF2-40B4-BE49-F238E27FC236}">
                    <a16:creationId xmlns:a16="http://schemas.microsoft.com/office/drawing/2014/main" id="{39D2D80F-DCBE-417C-8874-BA0C5A83919A}"/>
                  </a:ext>
                </a:extLst>
              </p:cNvPr>
              <p:cNvSpPr>
                <a:spLocks noChangeShapeType="1"/>
              </p:cNvSpPr>
              <p:nvPr/>
            </p:nvSpPr>
            <p:spPr bwMode="auto">
              <a:xfrm flipH="1" flipV="1">
                <a:off x="2173" y="3380"/>
                <a:ext cx="0" cy="185"/>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5061" name="Line 119">
                <a:extLst>
                  <a:ext uri="{FF2B5EF4-FFF2-40B4-BE49-F238E27FC236}">
                    <a16:creationId xmlns:a16="http://schemas.microsoft.com/office/drawing/2014/main" id="{2B6D321A-2FFB-4F5A-A214-8FFE7142BEBA}"/>
                  </a:ext>
                </a:extLst>
              </p:cNvPr>
              <p:cNvSpPr>
                <a:spLocks noChangeShapeType="1"/>
              </p:cNvSpPr>
              <p:nvPr/>
            </p:nvSpPr>
            <p:spPr bwMode="auto">
              <a:xfrm flipH="1">
                <a:off x="2170" y="3380"/>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85023" name="Text Box 120">
            <a:extLst>
              <a:ext uri="{FF2B5EF4-FFF2-40B4-BE49-F238E27FC236}">
                <a16:creationId xmlns:a16="http://schemas.microsoft.com/office/drawing/2014/main" id="{57990C0E-8210-4173-9FC1-D62048C96265}"/>
              </a:ext>
            </a:extLst>
          </p:cNvPr>
          <p:cNvSpPr txBox="1">
            <a:spLocks noChangeArrowheads="1"/>
          </p:cNvSpPr>
          <p:nvPr/>
        </p:nvSpPr>
        <p:spPr bwMode="auto">
          <a:xfrm>
            <a:off x="4051300" y="45180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a:t>…</a:t>
            </a:r>
          </a:p>
        </p:txBody>
      </p:sp>
      <p:sp>
        <p:nvSpPr>
          <p:cNvPr id="85024" name="Text Box 121">
            <a:extLst>
              <a:ext uri="{FF2B5EF4-FFF2-40B4-BE49-F238E27FC236}">
                <a16:creationId xmlns:a16="http://schemas.microsoft.com/office/drawing/2014/main" id="{C75A3B88-2D94-4EEC-A12B-AFEBE01D08BC}"/>
              </a:ext>
            </a:extLst>
          </p:cNvPr>
          <p:cNvSpPr txBox="1">
            <a:spLocks noChangeArrowheads="1"/>
          </p:cNvSpPr>
          <p:nvPr/>
        </p:nvSpPr>
        <p:spPr bwMode="auto">
          <a:xfrm>
            <a:off x="5686425" y="4213225"/>
            <a:ext cx="11096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Choose the best</a:t>
            </a:r>
          </a:p>
        </p:txBody>
      </p:sp>
      <p:sp>
        <p:nvSpPr>
          <p:cNvPr id="85025" name="Text Box 122">
            <a:extLst>
              <a:ext uri="{FF2B5EF4-FFF2-40B4-BE49-F238E27FC236}">
                <a16:creationId xmlns:a16="http://schemas.microsoft.com/office/drawing/2014/main" id="{EF899224-5CA3-4B46-8997-56AC6C2ADABE}"/>
              </a:ext>
            </a:extLst>
          </p:cNvPr>
          <p:cNvSpPr txBox="1">
            <a:spLocks noChangeArrowheads="1"/>
          </p:cNvSpPr>
          <p:nvPr/>
        </p:nvSpPr>
        <p:spPr bwMode="auto">
          <a:xfrm>
            <a:off x="0" y="2546350"/>
            <a:ext cx="149066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Consider all possible merges…</a:t>
            </a:r>
          </a:p>
        </p:txBody>
      </p:sp>
      <p:grpSp>
        <p:nvGrpSpPr>
          <p:cNvPr id="85026" name="Group 123">
            <a:extLst>
              <a:ext uri="{FF2B5EF4-FFF2-40B4-BE49-F238E27FC236}">
                <a16:creationId xmlns:a16="http://schemas.microsoft.com/office/drawing/2014/main" id="{FFDCA67A-B73C-4E60-85B3-025363FF1BC2}"/>
              </a:ext>
            </a:extLst>
          </p:cNvPr>
          <p:cNvGrpSpPr>
            <a:grpSpLocks/>
          </p:cNvGrpSpPr>
          <p:nvPr/>
        </p:nvGrpSpPr>
        <p:grpSpPr bwMode="auto">
          <a:xfrm>
            <a:off x="1765300" y="2400300"/>
            <a:ext cx="1806575" cy="1331913"/>
            <a:chOff x="746" y="1753"/>
            <a:chExt cx="1138" cy="839"/>
          </a:xfrm>
        </p:grpSpPr>
        <p:pic>
          <p:nvPicPr>
            <p:cNvPr id="85041" name="Picture 124">
              <a:extLst>
                <a:ext uri="{FF2B5EF4-FFF2-40B4-BE49-F238E27FC236}">
                  <a16:creationId xmlns:a16="http://schemas.microsoft.com/office/drawing/2014/main" id="{42BB7702-B428-491A-98F4-9726594C44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 y="2252"/>
              <a:ext cx="138"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42" name="Picture 125">
              <a:extLst>
                <a:ext uri="{FF2B5EF4-FFF2-40B4-BE49-F238E27FC236}">
                  <a16:creationId xmlns:a16="http://schemas.microsoft.com/office/drawing/2014/main" id="{47D2A330-4C11-4AF5-BEBA-D613AB1DA2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 y="2008"/>
              <a:ext cx="190"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5043" name="Group 126">
              <a:extLst>
                <a:ext uri="{FF2B5EF4-FFF2-40B4-BE49-F238E27FC236}">
                  <a16:creationId xmlns:a16="http://schemas.microsoft.com/office/drawing/2014/main" id="{43C3163D-C7BF-456B-8EE4-69833A317DCC}"/>
                </a:ext>
              </a:extLst>
            </p:cNvPr>
            <p:cNvGrpSpPr>
              <a:grpSpLocks/>
            </p:cNvGrpSpPr>
            <p:nvPr/>
          </p:nvGrpSpPr>
          <p:grpSpPr bwMode="auto">
            <a:xfrm>
              <a:off x="1237" y="2109"/>
              <a:ext cx="647" cy="462"/>
              <a:chOff x="252" y="2364"/>
              <a:chExt cx="2258" cy="1608"/>
            </a:xfrm>
          </p:grpSpPr>
          <p:pic>
            <p:nvPicPr>
              <p:cNvPr id="85054" name="Picture 127">
                <a:extLst>
                  <a:ext uri="{FF2B5EF4-FFF2-40B4-BE49-F238E27FC236}">
                    <a16:creationId xmlns:a16="http://schemas.microsoft.com/office/drawing/2014/main" id="{7FA87224-3010-49D5-AE7E-E0B54960DC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55" name="Picture 128">
                <a:extLst>
                  <a:ext uri="{FF2B5EF4-FFF2-40B4-BE49-F238E27FC236}">
                    <a16:creationId xmlns:a16="http://schemas.microsoft.com/office/drawing/2014/main" id="{5300C894-CEF1-4E5A-B9A1-BBD7192394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5044" name="Line 129">
              <a:extLst>
                <a:ext uri="{FF2B5EF4-FFF2-40B4-BE49-F238E27FC236}">
                  <a16:creationId xmlns:a16="http://schemas.microsoft.com/office/drawing/2014/main" id="{BC4A1F29-4387-479A-B146-CABB2E6AF131}"/>
                </a:ext>
              </a:extLst>
            </p:cNvPr>
            <p:cNvSpPr>
              <a:spLocks noChangeShapeType="1"/>
            </p:cNvSpPr>
            <p:nvPr/>
          </p:nvSpPr>
          <p:spPr bwMode="auto">
            <a:xfrm flipH="1" flipV="1">
              <a:off x="1708" y="1958"/>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5045" name="Line 130">
              <a:extLst>
                <a:ext uri="{FF2B5EF4-FFF2-40B4-BE49-F238E27FC236}">
                  <a16:creationId xmlns:a16="http://schemas.microsoft.com/office/drawing/2014/main" id="{42725CE7-B312-4D68-A689-3C884A88EA00}"/>
                </a:ext>
              </a:extLst>
            </p:cNvPr>
            <p:cNvSpPr>
              <a:spLocks noChangeShapeType="1"/>
            </p:cNvSpPr>
            <p:nvPr/>
          </p:nvSpPr>
          <p:spPr bwMode="auto">
            <a:xfrm flipH="1" flipV="1">
              <a:off x="1399" y="1958"/>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5046" name="Line 131">
              <a:extLst>
                <a:ext uri="{FF2B5EF4-FFF2-40B4-BE49-F238E27FC236}">
                  <a16:creationId xmlns:a16="http://schemas.microsoft.com/office/drawing/2014/main" id="{CF8C14F5-B6E1-41AE-A097-801FD0839320}"/>
                </a:ext>
              </a:extLst>
            </p:cNvPr>
            <p:cNvSpPr>
              <a:spLocks noChangeShapeType="1"/>
            </p:cNvSpPr>
            <p:nvPr/>
          </p:nvSpPr>
          <p:spPr bwMode="auto">
            <a:xfrm flipH="1">
              <a:off x="1396" y="1958"/>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047" name="Line 132">
              <a:extLst>
                <a:ext uri="{FF2B5EF4-FFF2-40B4-BE49-F238E27FC236}">
                  <a16:creationId xmlns:a16="http://schemas.microsoft.com/office/drawing/2014/main" id="{AADC0241-5148-4EBC-9A21-672D977EA5A6}"/>
                </a:ext>
              </a:extLst>
            </p:cNvPr>
            <p:cNvSpPr>
              <a:spLocks noChangeShapeType="1"/>
            </p:cNvSpPr>
            <p:nvPr/>
          </p:nvSpPr>
          <p:spPr bwMode="auto">
            <a:xfrm flipH="1">
              <a:off x="936" y="1753"/>
              <a:ext cx="619"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048" name="Line 133">
              <a:extLst>
                <a:ext uri="{FF2B5EF4-FFF2-40B4-BE49-F238E27FC236}">
                  <a16:creationId xmlns:a16="http://schemas.microsoft.com/office/drawing/2014/main" id="{D2F0D19B-401D-41EB-BA35-F400EBB36FF8}"/>
                </a:ext>
              </a:extLst>
            </p:cNvPr>
            <p:cNvSpPr>
              <a:spLocks noChangeShapeType="1"/>
            </p:cNvSpPr>
            <p:nvPr/>
          </p:nvSpPr>
          <p:spPr bwMode="auto">
            <a:xfrm rot="5400000" flipH="1">
              <a:off x="1450" y="1858"/>
              <a:ext cx="20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85049" name="Group 134">
              <a:extLst>
                <a:ext uri="{FF2B5EF4-FFF2-40B4-BE49-F238E27FC236}">
                  <a16:creationId xmlns:a16="http://schemas.microsoft.com/office/drawing/2014/main" id="{1F7E1E20-D824-43CF-BED8-A095AE93DB84}"/>
                </a:ext>
              </a:extLst>
            </p:cNvPr>
            <p:cNvGrpSpPr>
              <a:grpSpLocks/>
            </p:cNvGrpSpPr>
            <p:nvPr/>
          </p:nvGrpSpPr>
          <p:grpSpPr bwMode="auto">
            <a:xfrm>
              <a:off x="786" y="1869"/>
              <a:ext cx="315" cy="169"/>
              <a:chOff x="2112" y="2976"/>
              <a:chExt cx="703" cy="377"/>
            </a:xfrm>
          </p:grpSpPr>
          <p:sp>
            <p:nvSpPr>
              <p:cNvPr id="85051" name="Line 135">
                <a:extLst>
                  <a:ext uri="{FF2B5EF4-FFF2-40B4-BE49-F238E27FC236}">
                    <a16:creationId xmlns:a16="http://schemas.microsoft.com/office/drawing/2014/main" id="{83443CD0-AEA9-4EF4-823C-BC9DF295FD45}"/>
                  </a:ext>
                </a:extLst>
              </p:cNvPr>
              <p:cNvSpPr>
                <a:spLocks noChangeShapeType="1"/>
              </p:cNvSpPr>
              <p:nvPr/>
            </p:nvSpPr>
            <p:spPr bwMode="auto">
              <a:xfrm flipH="1" flipV="1">
                <a:off x="2810"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5052" name="Line 136">
                <a:extLst>
                  <a:ext uri="{FF2B5EF4-FFF2-40B4-BE49-F238E27FC236}">
                    <a16:creationId xmlns:a16="http://schemas.microsoft.com/office/drawing/2014/main" id="{187A11B3-A1CE-4669-8D75-F4675F1CF49A}"/>
                  </a:ext>
                </a:extLst>
              </p:cNvPr>
              <p:cNvSpPr>
                <a:spLocks noChangeShapeType="1"/>
              </p:cNvSpPr>
              <p:nvPr/>
            </p:nvSpPr>
            <p:spPr bwMode="auto">
              <a:xfrm flipH="1" flipV="1">
                <a:off x="2118"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5053" name="Line 137">
                <a:extLst>
                  <a:ext uri="{FF2B5EF4-FFF2-40B4-BE49-F238E27FC236}">
                    <a16:creationId xmlns:a16="http://schemas.microsoft.com/office/drawing/2014/main" id="{03E6CDA1-2E55-4CBF-BBE0-13DCC5FDD6DB}"/>
                  </a:ext>
                </a:extLst>
              </p:cNvPr>
              <p:cNvSpPr>
                <a:spLocks noChangeShapeType="1"/>
              </p:cNvSpPr>
              <p:nvPr/>
            </p:nvSpPr>
            <p:spPr bwMode="auto">
              <a:xfrm flipH="1">
                <a:off x="2112" y="2976"/>
                <a:ext cx="70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5050" name="Line 138">
              <a:extLst>
                <a:ext uri="{FF2B5EF4-FFF2-40B4-BE49-F238E27FC236}">
                  <a16:creationId xmlns:a16="http://schemas.microsoft.com/office/drawing/2014/main" id="{F2DA0925-4F53-404C-956A-1956E33463D3}"/>
                </a:ext>
              </a:extLst>
            </p:cNvPr>
            <p:cNvSpPr>
              <a:spLocks noChangeShapeType="1"/>
            </p:cNvSpPr>
            <p:nvPr/>
          </p:nvSpPr>
          <p:spPr bwMode="auto">
            <a:xfrm rot="5400000" flipH="1">
              <a:off x="878" y="1814"/>
              <a:ext cx="11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5027" name="Group 139">
            <a:extLst>
              <a:ext uri="{FF2B5EF4-FFF2-40B4-BE49-F238E27FC236}">
                <a16:creationId xmlns:a16="http://schemas.microsoft.com/office/drawing/2014/main" id="{ADE021A6-8D4D-4225-A2AC-81BDB5E873B0}"/>
              </a:ext>
            </a:extLst>
          </p:cNvPr>
          <p:cNvGrpSpPr>
            <a:grpSpLocks/>
          </p:cNvGrpSpPr>
          <p:nvPr/>
        </p:nvGrpSpPr>
        <p:grpSpPr bwMode="auto">
          <a:xfrm>
            <a:off x="4184650" y="2511425"/>
            <a:ext cx="1416050" cy="1127125"/>
            <a:chOff x="2342" y="1528"/>
            <a:chExt cx="892" cy="710"/>
          </a:xfrm>
        </p:grpSpPr>
        <p:sp>
          <p:nvSpPr>
            <p:cNvPr id="85030" name="Line 140">
              <a:extLst>
                <a:ext uri="{FF2B5EF4-FFF2-40B4-BE49-F238E27FC236}">
                  <a16:creationId xmlns:a16="http://schemas.microsoft.com/office/drawing/2014/main" id="{0D79099E-8D1A-48F4-A912-615F8449B0FA}"/>
                </a:ext>
              </a:extLst>
            </p:cNvPr>
            <p:cNvSpPr>
              <a:spLocks noChangeShapeType="1"/>
            </p:cNvSpPr>
            <p:nvPr/>
          </p:nvSpPr>
          <p:spPr bwMode="auto">
            <a:xfrm flipH="1" flipV="1">
              <a:off x="2418" y="1544"/>
              <a:ext cx="0" cy="176"/>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5031" name="Line 141">
              <a:extLst>
                <a:ext uri="{FF2B5EF4-FFF2-40B4-BE49-F238E27FC236}">
                  <a16:creationId xmlns:a16="http://schemas.microsoft.com/office/drawing/2014/main" id="{C25E502E-42A8-41A9-8BAB-75C711CBA709}"/>
                </a:ext>
              </a:extLst>
            </p:cNvPr>
            <p:cNvSpPr>
              <a:spLocks noChangeShapeType="1"/>
            </p:cNvSpPr>
            <p:nvPr/>
          </p:nvSpPr>
          <p:spPr bwMode="auto">
            <a:xfrm flipH="1">
              <a:off x="2411" y="1539"/>
              <a:ext cx="47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032" name="Line 142">
              <a:extLst>
                <a:ext uri="{FF2B5EF4-FFF2-40B4-BE49-F238E27FC236}">
                  <a16:creationId xmlns:a16="http://schemas.microsoft.com/office/drawing/2014/main" id="{9A1B5235-C8B4-4C33-AF8D-60C2FB046680}"/>
                </a:ext>
              </a:extLst>
            </p:cNvPr>
            <p:cNvSpPr>
              <a:spLocks noChangeShapeType="1"/>
            </p:cNvSpPr>
            <p:nvPr/>
          </p:nvSpPr>
          <p:spPr bwMode="auto">
            <a:xfrm rot="5400000" flipH="1">
              <a:off x="2855" y="1559"/>
              <a:ext cx="62"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85033" name="Group 143">
              <a:extLst>
                <a:ext uri="{FF2B5EF4-FFF2-40B4-BE49-F238E27FC236}">
                  <a16:creationId xmlns:a16="http://schemas.microsoft.com/office/drawing/2014/main" id="{5AC6C988-6979-463B-BF0A-3C544F2F4622}"/>
                </a:ext>
              </a:extLst>
            </p:cNvPr>
            <p:cNvGrpSpPr>
              <a:grpSpLocks/>
            </p:cNvGrpSpPr>
            <p:nvPr/>
          </p:nvGrpSpPr>
          <p:grpSpPr bwMode="auto">
            <a:xfrm>
              <a:off x="2587" y="1592"/>
              <a:ext cx="647" cy="613"/>
              <a:chOff x="1267" y="3584"/>
              <a:chExt cx="647" cy="613"/>
            </a:xfrm>
          </p:grpSpPr>
          <p:grpSp>
            <p:nvGrpSpPr>
              <p:cNvPr id="85035" name="Group 144">
                <a:extLst>
                  <a:ext uri="{FF2B5EF4-FFF2-40B4-BE49-F238E27FC236}">
                    <a16:creationId xmlns:a16="http://schemas.microsoft.com/office/drawing/2014/main" id="{A0A4AD38-3989-4B51-8880-12748635CC19}"/>
                  </a:ext>
                </a:extLst>
              </p:cNvPr>
              <p:cNvGrpSpPr>
                <a:grpSpLocks/>
              </p:cNvGrpSpPr>
              <p:nvPr/>
            </p:nvGrpSpPr>
            <p:grpSpPr bwMode="auto">
              <a:xfrm>
                <a:off x="1267" y="3735"/>
                <a:ext cx="647" cy="462"/>
                <a:chOff x="252" y="2364"/>
                <a:chExt cx="2258" cy="1608"/>
              </a:xfrm>
            </p:grpSpPr>
            <p:pic>
              <p:nvPicPr>
                <p:cNvPr id="85039" name="Picture 145">
                  <a:extLst>
                    <a:ext uri="{FF2B5EF4-FFF2-40B4-BE49-F238E27FC236}">
                      <a16:creationId xmlns:a16="http://schemas.microsoft.com/office/drawing/2014/main" id="{1194142F-B027-4427-8C12-B998B92785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40" name="Picture 146">
                  <a:extLst>
                    <a:ext uri="{FF2B5EF4-FFF2-40B4-BE49-F238E27FC236}">
                      <a16:creationId xmlns:a16="http://schemas.microsoft.com/office/drawing/2014/main" id="{D66DBDC6-4105-4814-8F3E-1134C79414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5036" name="Line 147">
                <a:extLst>
                  <a:ext uri="{FF2B5EF4-FFF2-40B4-BE49-F238E27FC236}">
                    <a16:creationId xmlns:a16="http://schemas.microsoft.com/office/drawing/2014/main" id="{1020E011-44FE-4B4E-8CAC-26FB07D5AB25}"/>
                  </a:ext>
                </a:extLst>
              </p:cNvPr>
              <p:cNvSpPr>
                <a:spLocks noChangeShapeType="1"/>
              </p:cNvSpPr>
              <p:nvPr/>
            </p:nvSpPr>
            <p:spPr bwMode="auto">
              <a:xfrm flipH="1" flipV="1">
                <a:off x="1738" y="3584"/>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5037" name="Line 148">
                <a:extLst>
                  <a:ext uri="{FF2B5EF4-FFF2-40B4-BE49-F238E27FC236}">
                    <a16:creationId xmlns:a16="http://schemas.microsoft.com/office/drawing/2014/main" id="{406FA603-4AE1-40C5-8ECC-738F1C03D2AF}"/>
                  </a:ext>
                </a:extLst>
              </p:cNvPr>
              <p:cNvSpPr>
                <a:spLocks noChangeShapeType="1"/>
              </p:cNvSpPr>
              <p:nvPr/>
            </p:nvSpPr>
            <p:spPr bwMode="auto">
              <a:xfrm flipH="1" flipV="1">
                <a:off x="1429" y="3584"/>
                <a:ext cx="0" cy="8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5038" name="Line 149">
                <a:extLst>
                  <a:ext uri="{FF2B5EF4-FFF2-40B4-BE49-F238E27FC236}">
                    <a16:creationId xmlns:a16="http://schemas.microsoft.com/office/drawing/2014/main" id="{F9396EAD-10A2-4D97-8E60-06D3A24601CE}"/>
                  </a:ext>
                </a:extLst>
              </p:cNvPr>
              <p:cNvSpPr>
                <a:spLocks noChangeShapeType="1"/>
              </p:cNvSpPr>
              <p:nvPr/>
            </p:nvSpPr>
            <p:spPr bwMode="auto">
              <a:xfrm flipH="1">
                <a:off x="1426" y="3584"/>
                <a:ext cx="31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85034" name="Picture 150" descr="Edna Krabappel">
              <a:extLst>
                <a:ext uri="{FF2B5EF4-FFF2-40B4-BE49-F238E27FC236}">
                  <a16:creationId xmlns:a16="http://schemas.microsoft.com/office/drawing/2014/main" id="{B32983F7-11B5-4FC6-9060-B4F5EDA823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2" y="1750"/>
              <a:ext cx="225"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5028" name="Text Box 151">
            <a:extLst>
              <a:ext uri="{FF2B5EF4-FFF2-40B4-BE49-F238E27FC236}">
                <a16:creationId xmlns:a16="http://schemas.microsoft.com/office/drawing/2014/main" id="{68C2ECCA-B331-49A6-BD11-5488EF018E77}"/>
              </a:ext>
            </a:extLst>
          </p:cNvPr>
          <p:cNvSpPr txBox="1">
            <a:spLocks noChangeArrowheads="1"/>
          </p:cNvSpPr>
          <p:nvPr/>
        </p:nvSpPr>
        <p:spPr bwMode="auto">
          <a:xfrm>
            <a:off x="5686425" y="2689225"/>
            <a:ext cx="11096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Choose the best</a:t>
            </a:r>
          </a:p>
        </p:txBody>
      </p:sp>
      <p:sp>
        <p:nvSpPr>
          <p:cNvPr id="85029" name="Text Box 152">
            <a:extLst>
              <a:ext uri="{FF2B5EF4-FFF2-40B4-BE49-F238E27FC236}">
                <a16:creationId xmlns:a16="http://schemas.microsoft.com/office/drawing/2014/main" id="{35EF36FE-0AEB-4AE4-9089-2ABE772AE9F3}"/>
              </a:ext>
            </a:extLst>
          </p:cNvPr>
          <p:cNvSpPr txBox="1">
            <a:spLocks noChangeArrowheads="1"/>
          </p:cNvSpPr>
          <p:nvPr/>
        </p:nvSpPr>
        <p:spPr bwMode="auto">
          <a:xfrm>
            <a:off x="3632200" y="29559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9138" name="Text Box 2">
            <a:extLst>
              <a:ext uri="{FF2B5EF4-FFF2-40B4-BE49-F238E27FC236}">
                <a16:creationId xmlns:a16="http://schemas.microsoft.com/office/drawing/2014/main" id="{995708CB-27A3-4175-B17D-C4D28DB130BB}"/>
              </a:ext>
            </a:extLst>
          </p:cNvPr>
          <p:cNvSpPr txBox="1">
            <a:spLocks noChangeArrowheads="1"/>
          </p:cNvSpPr>
          <p:nvPr/>
        </p:nvSpPr>
        <p:spPr bwMode="auto">
          <a:xfrm>
            <a:off x="457200" y="152400"/>
            <a:ext cx="7940675" cy="1800225"/>
          </a:xfrm>
          <a:prstGeom prst="rect">
            <a:avLst/>
          </a:prstGeom>
          <a:noFill/>
          <a:ln w="9525">
            <a:noFill/>
            <a:miter lim="800000"/>
            <a:headEnd/>
            <a:tailEnd/>
          </a:ln>
          <a:effectLst/>
        </p:spPr>
        <p:txBody>
          <a:bodyPr>
            <a:spAutoFit/>
          </a:bodyPr>
          <a:lstStyle/>
          <a:p>
            <a:pPr eaLnBrk="1" hangingPunct="1">
              <a:defRPr/>
            </a:pPr>
            <a:r>
              <a:rPr lang="en-US" sz="2800">
                <a:effectLst>
                  <a:outerShdw blurRad="38100" dist="38100" dir="2700000" algn="tl">
                    <a:srgbClr val="C0C0C0"/>
                  </a:outerShdw>
                </a:effectLst>
              </a:rPr>
              <a:t>We know how to measure the distance between two objects, but defining the distance between an object and a cluster, or defining the distance between two clusters is non obvious.  </a:t>
            </a:r>
          </a:p>
        </p:txBody>
      </p:sp>
      <p:sp>
        <p:nvSpPr>
          <p:cNvPr id="219139" name="Text Box 3">
            <a:extLst>
              <a:ext uri="{FF2B5EF4-FFF2-40B4-BE49-F238E27FC236}">
                <a16:creationId xmlns:a16="http://schemas.microsoft.com/office/drawing/2014/main" id="{40F66587-E7DE-49C4-9A4D-721BF2CF081B}"/>
              </a:ext>
            </a:extLst>
          </p:cNvPr>
          <p:cNvSpPr txBox="1">
            <a:spLocks noChangeArrowheads="1"/>
          </p:cNvSpPr>
          <p:nvPr/>
        </p:nvSpPr>
        <p:spPr bwMode="auto">
          <a:xfrm>
            <a:off x="228600" y="2286000"/>
            <a:ext cx="8321675" cy="4111625"/>
          </a:xfrm>
          <a:prstGeom prst="rect">
            <a:avLst/>
          </a:prstGeom>
          <a:noFill/>
          <a:ln w="9525">
            <a:noFill/>
            <a:miter lim="800000"/>
            <a:headEnd/>
            <a:tailEnd/>
          </a:ln>
          <a:effectLst/>
        </p:spPr>
        <p:txBody>
          <a:bodyPr>
            <a:spAutoFit/>
          </a:bodyPr>
          <a:lstStyle/>
          <a:p>
            <a:pPr eaLnBrk="1" hangingPunct="1">
              <a:buFontTx/>
              <a:buChar char="•"/>
              <a:defRPr/>
            </a:pPr>
            <a:r>
              <a:rPr lang="en-US" b="1"/>
              <a:t> </a:t>
            </a:r>
            <a:r>
              <a:rPr kumimoji="1" lang="en-US" b="1">
                <a:solidFill>
                  <a:schemeClr val="tx2"/>
                </a:solidFill>
                <a:effectLst>
                  <a:outerShdw blurRad="38100" dist="38100" dir="2700000" algn="tl">
                    <a:srgbClr val="C0C0C0"/>
                  </a:outerShdw>
                </a:effectLst>
                <a:latin typeface="Helvetica" pitchFamily="34" charset="0"/>
              </a:rPr>
              <a:t>Single linkage (nearest neighbor):</a:t>
            </a:r>
            <a:r>
              <a:rPr lang="en-US"/>
              <a:t> </a:t>
            </a:r>
            <a:r>
              <a:rPr lang="en-US" sz="2000"/>
              <a:t>In this method the distance between two clusters is determined by the distance of the two closest objects (nearest neighbors) in the different clusters.</a:t>
            </a:r>
          </a:p>
          <a:p>
            <a:pPr eaLnBrk="1" hangingPunct="1">
              <a:buFontTx/>
              <a:buChar char="•"/>
              <a:defRPr/>
            </a:pPr>
            <a:r>
              <a:rPr lang="en-US"/>
              <a:t> </a:t>
            </a:r>
            <a:r>
              <a:rPr kumimoji="1" lang="en-US" b="1">
                <a:solidFill>
                  <a:schemeClr val="tx2"/>
                </a:solidFill>
                <a:effectLst>
                  <a:outerShdw blurRad="38100" dist="38100" dir="2700000" algn="tl">
                    <a:srgbClr val="C0C0C0"/>
                  </a:outerShdw>
                </a:effectLst>
                <a:latin typeface="Helvetica" pitchFamily="34" charset="0"/>
              </a:rPr>
              <a:t>Complete linkage (furthest neighbor):</a:t>
            </a:r>
            <a:r>
              <a:rPr lang="en-US" b="1"/>
              <a:t> </a:t>
            </a:r>
            <a:r>
              <a:rPr lang="en-US" sz="2000"/>
              <a:t>In this method, the distances between clusters are determined by the greatest distance between any two objects in the different clusters (i.e., by the "furthest neighbors").</a:t>
            </a:r>
            <a:r>
              <a:rPr lang="en-US"/>
              <a:t> </a:t>
            </a:r>
          </a:p>
          <a:p>
            <a:pPr eaLnBrk="1" hangingPunct="1">
              <a:buFontTx/>
              <a:buChar char="•"/>
              <a:defRPr/>
            </a:pPr>
            <a:r>
              <a:rPr lang="en-US" b="1"/>
              <a:t> </a:t>
            </a:r>
            <a:r>
              <a:rPr kumimoji="1" lang="en-US" b="1">
                <a:solidFill>
                  <a:schemeClr val="tx2"/>
                </a:solidFill>
                <a:effectLst>
                  <a:outerShdw blurRad="38100" dist="38100" dir="2700000" algn="tl">
                    <a:srgbClr val="C0C0C0"/>
                  </a:outerShdw>
                </a:effectLst>
                <a:latin typeface="Helvetica" pitchFamily="34" charset="0"/>
              </a:rPr>
              <a:t>Group average linkage</a:t>
            </a:r>
            <a:r>
              <a:rPr lang="en-US" b="1"/>
              <a:t>:</a:t>
            </a:r>
            <a:r>
              <a:rPr lang="en-US"/>
              <a:t> </a:t>
            </a:r>
            <a:r>
              <a:rPr lang="en-US" sz="2000"/>
              <a:t>In this method, the distance between two clusters is calculated as the average distance between all pairs of objects in the two different clusters</a:t>
            </a:r>
            <a:r>
              <a:rPr lang="en-US"/>
              <a:t>.</a:t>
            </a:r>
          </a:p>
          <a:p>
            <a:pPr eaLnBrk="1" hangingPunct="1">
              <a:buFontTx/>
              <a:buChar char="•"/>
              <a:defRPr/>
            </a:pPr>
            <a:r>
              <a:rPr lang="en-US"/>
              <a:t> </a:t>
            </a:r>
            <a:r>
              <a:rPr kumimoji="1" lang="en-US" b="1">
                <a:solidFill>
                  <a:schemeClr val="tx2"/>
                </a:solidFill>
                <a:effectLst>
                  <a:outerShdw blurRad="38100" dist="38100" dir="2700000" algn="tl">
                    <a:srgbClr val="C0C0C0"/>
                  </a:outerShdw>
                </a:effectLst>
                <a:latin typeface="Helvetica" pitchFamily="34" charset="0"/>
              </a:rPr>
              <a:t>Wards Linkage</a:t>
            </a:r>
            <a:r>
              <a:rPr lang="en-US"/>
              <a:t>: </a:t>
            </a:r>
            <a:r>
              <a:rPr lang="en-US" sz="2000"/>
              <a:t>In this method, we try to minimize the variance of the merged clusters</a:t>
            </a:r>
            <a:endParaRPr lang="en-US"/>
          </a:p>
          <a:p>
            <a:pPr eaLnBrk="1" hangingPunct="1">
              <a:buFontTx/>
              <a:buChar char="•"/>
              <a:defRPr/>
            </a:pPr>
            <a:endParaRPr lang="en-US" sz="20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042" name="Group 2">
            <a:extLst>
              <a:ext uri="{FF2B5EF4-FFF2-40B4-BE49-F238E27FC236}">
                <a16:creationId xmlns:a16="http://schemas.microsoft.com/office/drawing/2014/main" id="{09D491DF-EBBA-43E0-9971-69050BA65B1D}"/>
              </a:ext>
            </a:extLst>
          </p:cNvPr>
          <p:cNvGrpSpPr>
            <a:grpSpLocks/>
          </p:cNvGrpSpPr>
          <p:nvPr/>
        </p:nvGrpSpPr>
        <p:grpSpPr bwMode="auto">
          <a:xfrm>
            <a:off x="4800600" y="152400"/>
            <a:ext cx="4156075" cy="2565400"/>
            <a:chOff x="674" y="1081"/>
            <a:chExt cx="4632" cy="2859"/>
          </a:xfrm>
        </p:grpSpPr>
        <p:sp>
          <p:nvSpPr>
            <p:cNvPr id="87049" name="Rectangle 3">
              <a:extLst>
                <a:ext uri="{FF2B5EF4-FFF2-40B4-BE49-F238E27FC236}">
                  <a16:creationId xmlns:a16="http://schemas.microsoft.com/office/drawing/2014/main" id="{779D5C4F-244E-43D0-ADE4-4992EF71762E}"/>
                </a:ext>
              </a:extLst>
            </p:cNvPr>
            <p:cNvSpPr>
              <a:spLocks noChangeArrowheads="1"/>
            </p:cNvSpPr>
            <p:nvPr/>
          </p:nvSpPr>
          <p:spPr bwMode="auto">
            <a:xfrm>
              <a:off x="674" y="1081"/>
              <a:ext cx="4632" cy="2852"/>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87050" name="Rectangle 4">
              <a:extLst>
                <a:ext uri="{FF2B5EF4-FFF2-40B4-BE49-F238E27FC236}">
                  <a16:creationId xmlns:a16="http://schemas.microsoft.com/office/drawing/2014/main" id="{14DE7797-8E5D-4A83-9825-E4D04C838C0B}"/>
                </a:ext>
              </a:extLst>
            </p:cNvPr>
            <p:cNvSpPr>
              <a:spLocks noChangeArrowheads="1"/>
            </p:cNvSpPr>
            <p:nvPr/>
          </p:nvSpPr>
          <p:spPr bwMode="auto">
            <a:xfrm>
              <a:off x="823" y="3800"/>
              <a:ext cx="149" cy="14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87051" name="Freeform 5">
              <a:extLst>
                <a:ext uri="{FF2B5EF4-FFF2-40B4-BE49-F238E27FC236}">
                  <a16:creationId xmlns:a16="http://schemas.microsoft.com/office/drawing/2014/main" id="{362CFD22-E6F5-47EE-86F3-7246F7841F5D}"/>
                </a:ext>
              </a:extLst>
            </p:cNvPr>
            <p:cNvSpPr>
              <a:spLocks/>
            </p:cNvSpPr>
            <p:nvPr/>
          </p:nvSpPr>
          <p:spPr bwMode="auto">
            <a:xfrm>
              <a:off x="898" y="3800"/>
              <a:ext cx="224" cy="140"/>
            </a:xfrm>
            <a:custGeom>
              <a:avLst/>
              <a:gdLst>
                <a:gd name="T0" fmla="*/ 0 w 170"/>
                <a:gd name="T1" fmla="*/ 0 h 106"/>
                <a:gd name="T2" fmla="*/ 513 w 170"/>
                <a:gd name="T3" fmla="*/ 0 h 106"/>
                <a:gd name="T4" fmla="*/ 513 w 170"/>
                <a:gd name="T5" fmla="*/ 322 h 106"/>
                <a:gd name="T6" fmla="*/ 0 60000 65536"/>
                <a:gd name="T7" fmla="*/ 0 60000 65536"/>
                <a:gd name="T8" fmla="*/ 0 60000 65536"/>
                <a:gd name="T9" fmla="*/ 0 w 170"/>
                <a:gd name="T10" fmla="*/ 0 h 106"/>
                <a:gd name="T11" fmla="*/ 170 w 170"/>
                <a:gd name="T12" fmla="*/ 106 h 106"/>
              </a:gdLst>
              <a:ahLst/>
              <a:cxnLst>
                <a:cxn ang="T6">
                  <a:pos x="T0" y="T1"/>
                </a:cxn>
                <a:cxn ang="T7">
                  <a:pos x="T2" y="T3"/>
                </a:cxn>
                <a:cxn ang="T8">
                  <a:pos x="T4" y="T5"/>
                </a:cxn>
              </a:cxnLst>
              <a:rect l="T9" t="T10" r="T11" b="T12"/>
              <a:pathLst>
                <a:path w="170" h="106">
                  <a:moveTo>
                    <a:pt x="0" y="0"/>
                  </a:moveTo>
                  <a:lnTo>
                    <a:pt x="170" y="0"/>
                  </a:lnTo>
                  <a:lnTo>
                    <a:pt x="170" y="106"/>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052" name="Rectangle 6">
              <a:extLst>
                <a:ext uri="{FF2B5EF4-FFF2-40B4-BE49-F238E27FC236}">
                  <a16:creationId xmlns:a16="http://schemas.microsoft.com/office/drawing/2014/main" id="{C0640DE4-E18C-4AD5-A64F-17E3DF907967}"/>
                </a:ext>
              </a:extLst>
            </p:cNvPr>
            <p:cNvSpPr>
              <a:spLocks noChangeArrowheads="1"/>
            </p:cNvSpPr>
            <p:nvPr/>
          </p:nvSpPr>
          <p:spPr bwMode="auto">
            <a:xfrm>
              <a:off x="3214" y="3792"/>
              <a:ext cx="149" cy="148"/>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87053" name="Rectangle 7">
              <a:extLst>
                <a:ext uri="{FF2B5EF4-FFF2-40B4-BE49-F238E27FC236}">
                  <a16:creationId xmlns:a16="http://schemas.microsoft.com/office/drawing/2014/main" id="{E226E31F-AB87-428A-B779-E492481DE705}"/>
                </a:ext>
              </a:extLst>
            </p:cNvPr>
            <p:cNvSpPr>
              <a:spLocks noChangeArrowheads="1"/>
            </p:cNvSpPr>
            <p:nvPr/>
          </p:nvSpPr>
          <p:spPr bwMode="auto">
            <a:xfrm>
              <a:off x="1719" y="3779"/>
              <a:ext cx="151" cy="161"/>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87054" name="Freeform 8">
              <a:extLst>
                <a:ext uri="{FF2B5EF4-FFF2-40B4-BE49-F238E27FC236}">
                  <a16:creationId xmlns:a16="http://schemas.microsoft.com/office/drawing/2014/main" id="{1405BC03-3D10-46E9-B888-3653A9F0D567}"/>
                </a:ext>
              </a:extLst>
            </p:cNvPr>
            <p:cNvSpPr>
              <a:spLocks/>
            </p:cNvSpPr>
            <p:nvPr/>
          </p:nvSpPr>
          <p:spPr bwMode="auto">
            <a:xfrm>
              <a:off x="1010" y="3779"/>
              <a:ext cx="261" cy="161"/>
            </a:xfrm>
            <a:custGeom>
              <a:avLst/>
              <a:gdLst>
                <a:gd name="T0" fmla="*/ 0 w 198"/>
                <a:gd name="T1" fmla="*/ 49 h 122"/>
                <a:gd name="T2" fmla="*/ 0 w 198"/>
                <a:gd name="T3" fmla="*/ 0 h 122"/>
                <a:gd name="T4" fmla="*/ 597 w 198"/>
                <a:gd name="T5" fmla="*/ 0 h 122"/>
                <a:gd name="T6" fmla="*/ 597 w 198"/>
                <a:gd name="T7" fmla="*/ 370 h 122"/>
                <a:gd name="T8" fmla="*/ 0 60000 65536"/>
                <a:gd name="T9" fmla="*/ 0 60000 65536"/>
                <a:gd name="T10" fmla="*/ 0 60000 65536"/>
                <a:gd name="T11" fmla="*/ 0 60000 65536"/>
                <a:gd name="T12" fmla="*/ 0 w 198"/>
                <a:gd name="T13" fmla="*/ 0 h 122"/>
                <a:gd name="T14" fmla="*/ 198 w 198"/>
                <a:gd name="T15" fmla="*/ 122 h 122"/>
              </a:gdLst>
              <a:ahLst/>
              <a:cxnLst>
                <a:cxn ang="T8">
                  <a:pos x="T0" y="T1"/>
                </a:cxn>
                <a:cxn ang="T9">
                  <a:pos x="T2" y="T3"/>
                </a:cxn>
                <a:cxn ang="T10">
                  <a:pos x="T4" y="T5"/>
                </a:cxn>
                <a:cxn ang="T11">
                  <a:pos x="T6" y="T7"/>
                </a:cxn>
              </a:cxnLst>
              <a:rect l="T12" t="T13" r="T14" b="T15"/>
              <a:pathLst>
                <a:path w="198" h="122">
                  <a:moveTo>
                    <a:pt x="0" y="16"/>
                  </a:moveTo>
                  <a:lnTo>
                    <a:pt x="0" y="0"/>
                  </a:lnTo>
                  <a:lnTo>
                    <a:pt x="198" y="0"/>
                  </a:lnTo>
                  <a:lnTo>
                    <a:pt x="198" y="122"/>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055" name="Freeform 9">
              <a:extLst>
                <a:ext uri="{FF2B5EF4-FFF2-40B4-BE49-F238E27FC236}">
                  <a16:creationId xmlns:a16="http://schemas.microsoft.com/office/drawing/2014/main" id="{CBCF1D4A-B449-42E6-B446-2E431DE2F595}"/>
                </a:ext>
              </a:extLst>
            </p:cNvPr>
            <p:cNvSpPr>
              <a:spLocks/>
            </p:cNvSpPr>
            <p:nvPr/>
          </p:nvSpPr>
          <p:spPr bwMode="auto">
            <a:xfrm>
              <a:off x="1794" y="3779"/>
              <a:ext cx="225" cy="161"/>
            </a:xfrm>
            <a:custGeom>
              <a:avLst/>
              <a:gdLst>
                <a:gd name="T0" fmla="*/ 0 w 170"/>
                <a:gd name="T1" fmla="*/ 0 h 122"/>
                <a:gd name="T2" fmla="*/ 521 w 170"/>
                <a:gd name="T3" fmla="*/ 0 h 122"/>
                <a:gd name="T4" fmla="*/ 521 w 170"/>
                <a:gd name="T5" fmla="*/ 370 h 122"/>
                <a:gd name="T6" fmla="*/ 0 60000 65536"/>
                <a:gd name="T7" fmla="*/ 0 60000 65536"/>
                <a:gd name="T8" fmla="*/ 0 60000 65536"/>
                <a:gd name="T9" fmla="*/ 0 w 170"/>
                <a:gd name="T10" fmla="*/ 0 h 122"/>
                <a:gd name="T11" fmla="*/ 170 w 170"/>
                <a:gd name="T12" fmla="*/ 122 h 122"/>
              </a:gdLst>
              <a:ahLst/>
              <a:cxnLst>
                <a:cxn ang="T6">
                  <a:pos x="T0" y="T1"/>
                </a:cxn>
                <a:cxn ang="T7">
                  <a:pos x="T2" y="T3"/>
                </a:cxn>
                <a:cxn ang="T8">
                  <a:pos x="T4" y="T5"/>
                </a:cxn>
              </a:cxnLst>
              <a:rect l="T9" t="T10" r="T11" b="T12"/>
              <a:pathLst>
                <a:path w="170" h="122">
                  <a:moveTo>
                    <a:pt x="0" y="0"/>
                  </a:moveTo>
                  <a:lnTo>
                    <a:pt x="170" y="0"/>
                  </a:lnTo>
                  <a:lnTo>
                    <a:pt x="170" y="122"/>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056" name="Freeform 10">
              <a:extLst>
                <a:ext uri="{FF2B5EF4-FFF2-40B4-BE49-F238E27FC236}">
                  <a16:creationId xmlns:a16="http://schemas.microsoft.com/office/drawing/2014/main" id="{6F704A5E-B6F1-4437-869D-CCC167752642}"/>
                </a:ext>
              </a:extLst>
            </p:cNvPr>
            <p:cNvSpPr>
              <a:spLocks/>
            </p:cNvSpPr>
            <p:nvPr/>
          </p:nvSpPr>
          <p:spPr bwMode="auto">
            <a:xfrm>
              <a:off x="1137" y="3771"/>
              <a:ext cx="283" cy="169"/>
            </a:xfrm>
            <a:custGeom>
              <a:avLst/>
              <a:gdLst>
                <a:gd name="T0" fmla="*/ 0 w 215"/>
                <a:gd name="T1" fmla="*/ 20 h 128"/>
                <a:gd name="T2" fmla="*/ 0 w 215"/>
                <a:gd name="T3" fmla="*/ 0 h 128"/>
                <a:gd name="T4" fmla="*/ 646 w 215"/>
                <a:gd name="T5" fmla="*/ 0 h 128"/>
                <a:gd name="T6" fmla="*/ 646 w 215"/>
                <a:gd name="T7" fmla="*/ 388 h 128"/>
                <a:gd name="T8" fmla="*/ 0 60000 65536"/>
                <a:gd name="T9" fmla="*/ 0 60000 65536"/>
                <a:gd name="T10" fmla="*/ 0 60000 65536"/>
                <a:gd name="T11" fmla="*/ 0 60000 65536"/>
                <a:gd name="T12" fmla="*/ 0 w 215"/>
                <a:gd name="T13" fmla="*/ 0 h 128"/>
                <a:gd name="T14" fmla="*/ 215 w 215"/>
                <a:gd name="T15" fmla="*/ 128 h 128"/>
              </a:gdLst>
              <a:ahLst/>
              <a:cxnLst>
                <a:cxn ang="T8">
                  <a:pos x="T0" y="T1"/>
                </a:cxn>
                <a:cxn ang="T9">
                  <a:pos x="T2" y="T3"/>
                </a:cxn>
                <a:cxn ang="T10">
                  <a:pos x="T4" y="T5"/>
                </a:cxn>
                <a:cxn ang="T11">
                  <a:pos x="T6" y="T7"/>
                </a:cxn>
              </a:cxnLst>
              <a:rect l="T12" t="T13" r="T14" b="T15"/>
              <a:pathLst>
                <a:path w="215" h="128">
                  <a:moveTo>
                    <a:pt x="0" y="6"/>
                  </a:moveTo>
                  <a:lnTo>
                    <a:pt x="0" y="0"/>
                  </a:lnTo>
                  <a:lnTo>
                    <a:pt x="215" y="0"/>
                  </a:lnTo>
                  <a:lnTo>
                    <a:pt x="215" y="128"/>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057" name="Rectangle 11">
              <a:extLst>
                <a:ext uri="{FF2B5EF4-FFF2-40B4-BE49-F238E27FC236}">
                  <a16:creationId xmlns:a16="http://schemas.microsoft.com/office/drawing/2014/main" id="{D609AC38-A13B-4205-8BDA-84B46A8CF085}"/>
                </a:ext>
              </a:extLst>
            </p:cNvPr>
            <p:cNvSpPr>
              <a:spLocks noChangeArrowheads="1"/>
            </p:cNvSpPr>
            <p:nvPr/>
          </p:nvSpPr>
          <p:spPr bwMode="auto">
            <a:xfrm>
              <a:off x="3662" y="3771"/>
              <a:ext cx="149" cy="169"/>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87058" name="Rectangle 12">
              <a:extLst>
                <a:ext uri="{FF2B5EF4-FFF2-40B4-BE49-F238E27FC236}">
                  <a16:creationId xmlns:a16="http://schemas.microsoft.com/office/drawing/2014/main" id="{2F198718-2DA0-46B6-8A54-3C24507A049B}"/>
                </a:ext>
              </a:extLst>
            </p:cNvPr>
            <p:cNvSpPr>
              <a:spLocks noChangeArrowheads="1"/>
            </p:cNvSpPr>
            <p:nvPr/>
          </p:nvSpPr>
          <p:spPr bwMode="auto">
            <a:xfrm>
              <a:off x="2467" y="3758"/>
              <a:ext cx="149" cy="182"/>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87059" name="Rectangle 13">
              <a:extLst>
                <a:ext uri="{FF2B5EF4-FFF2-40B4-BE49-F238E27FC236}">
                  <a16:creationId xmlns:a16="http://schemas.microsoft.com/office/drawing/2014/main" id="{6F05CF2B-8709-4644-B929-DA22B2371160}"/>
                </a:ext>
              </a:extLst>
            </p:cNvPr>
            <p:cNvSpPr>
              <a:spLocks noChangeArrowheads="1"/>
            </p:cNvSpPr>
            <p:nvPr/>
          </p:nvSpPr>
          <p:spPr bwMode="auto">
            <a:xfrm>
              <a:off x="4110" y="3750"/>
              <a:ext cx="151" cy="19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87060" name="Freeform 14">
              <a:extLst>
                <a:ext uri="{FF2B5EF4-FFF2-40B4-BE49-F238E27FC236}">
                  <a16:creationId xmlns:a16="http://schemas.microsoft.com/office/drawing/2014/main" id="{055E9A5B-E7C1-4E1E-9D89-1E4F9A212F94}"/>
                </a:ext>
              </a:extLst>
            </p:cNvPr>
            <p:cNvSpPr>
              <a:spLocks/>
            </p:cNvSpPr>
            <p:nvPr/>
          </p:nvSpPr>
          <p:spPr bwMode="auto">
            <a:xfrm>
              <a:off x="4186" y="3750"/>
              <a:ext cx="224" cy="190"/>
            </a:xfrm>
            <a:custGeom>
              <a:avLst/>
              <a:gdLst>
                <a:gd name="T0" fmla="*/ 0 w 170"/>
                <a:gd name="T1" fmla="*/ 0 h 144"/>
                <a:gd name="T2" fmla="*/ 513 w 170"/>
                <a:gd name="T3" fmla="*/ 0 h 144"/>
                <a:gd name="T4" fmla="*/ 513 w 170"/>
                <a:gd name="T5" fmla="*/ 437 h 144"/>
                <a:gd name="T6" fmla="*/ 0 60000 65536"/>
                <a:gd name="T7" fmla="*/ 0 60000 65536"/>
                <a:gd name="T8" fmla="*/ 0 60000 65536"/>
                <a:gd name="T9" fmla="*/ 0 w 170"/>
                <a:gd name="T10" fmla="*/ 0 h 144"/>
                <a:gd name="T11" fmla="*/ 170 w 170"/>
                <a:gd name="T12" fmla="*/ 144 h 144"/>
              </a:gdLst>
              <a:ahLst/>
              <a:cxnLst>
                <a:cxn ang="T6">
                  <a:pos x="T0" y="T1"/>
                </a:cxn>
                <a:cxn ang="T7">
                  <a:pos x="T2" y="T3"/>
                </a:cxn>
                <a:cxn ang="T8">
                  <a:pos x="T4" y="T5"/>
                </a:cxn>
              </a:cxnLst>
              <a:rect l="T9" t="T10" r="T11" b="T12"/>
              <a:pathLst>
                <a:path w="170" h="144">
                  <a:moveTo>
                    <a:pt x="0" y="0"/>
                  </a:moveTo>
                  <a:lnTo>
                    <a:pt x="170" y="0"/>
                  </a:lnTo>
                  <a:lnTo>
                    <a:pt x="170" y="144"/>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061" name="Freeform 15">
              <a:extLst>
                <a:ext uri="{FF2B5EF4-FFF2-40B4-BE49-F238E27FC236}">
                  <a16:creationId xmlns:a16="http://schemas.microsoft.com/office/drawing/2014/main" id="{70401D41-C6CE-4FB4-B0C7-19F8844C4C3C}"/>
                </a:ext>
              </a:extLst>
            </p:cNvPr>
            <p:cNvSpPr>
              <a:spLocks/>
            </p:cNvSpPr>
            <p:nvPr/>
          </p:nvSpPr>
          <p:spPr bwMode="auto">
            <a:xfrm>
              <a:off x="3513" y="3744"/>
              <a:ext cx="224" cy="196"/>
            </a:xfrm>
            <a:custGeom>
              <a:avLst/>
              <a:gdLst>
                <a:gd name="T0" fmla="*/ 0 w 170"/>
                <a:gd name="T1" fmla="*/ 446 h 149"/>
                <a:gd name="T2" fmla="*/ 0 w 170"/>
                <a:gd name="T3" fmla="*/ 0 h 149"/>
                <a:gd name="T4" fmla="*/ 513 w 170"/>
                <a:gd name="T5" fmla="*/ 0 h 149"/>
                <a:gd name="T6" fmla="*/ 513 w 170"/>
                <a:gd name="T7" fmla="*/ 64 h 149"/>
                <a:gd name="T8" fmla="*/ 0 60000 65536"/>
                <a:gd name="T9" fmla="*/ 0 60000 65536"/>
                <a:gd name="T10" fmla="*/ 0 60000 65536"/>
                <a:gd name="T11" fmla="*/ 0 60000 65536"/>
                <a:gd name="T12" fmla="*/ 0 w 170"/>
                <a:gd name="T13" fmla="*/ 0 h 149"/>
                <a:gd name="T14" fmla="*/ 170 w 170"/>
                <a:gd name="T15" fmla="*/ 149 h 149"/>
              </a:gdLst>
              <a:ahLst/>
              <a:cxnLst>
                <a:cxn ang="T8">
                  <a:pos x="T0" y="T1"/>
                </a:cxn>
                <a:cxn ang="T9">
                  <a:pos x="T2" y="T3"/>
                </a:cxn>
                <a:cxn ang="T10">
                  <a:pos x="T4" y="T5"/>
                </a:cxn>
                <a:cxn ang="T11">
                  <a:pos x="T6" y="T7"/>
                </a:cxn>
              </a:cxnLst>
              <a:rect l="T12" t="T13" r="T14" b="T15"/>
              <a:pathLst>
                <a:path w="170" h="149">
                  <a:moveTo>
                    <a:pt x="0" y="149"/>
                  </a:moveTo>
                  <a:lnTo>
                    <a:pt x="0" y="0"/>
                  </a:lnTo>
                  <a:lnTo>
                    <a:pt x="170" y="0"/>
                  </a:lnTo>
                  <a:lnTo>
                    <a:pt x="170" y="21"/>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062" name="Freeform 16">
              <a:extLst>
                <a:ext uri="{FF2B5EF4-FFF2-40B4-BE49-F238E27FC236}">
                  <a16:creationId xmlns:a16="http://schemas.microsoft.com/office/drawing/2014/main" id="{D6E84678-71CB-4DE6-9EBB-7A70E78B0C56}"/>
                </a:ext>
              </a:extLst>
            </p:cNvPr>
            <p:cNvSpPr>
              <a:spLocks/>
            </p:cNvSpPr>
            <p:nvPr/>
          </p:nvSpPr>
          <p:spPr bwMode="auto">
            <a:xfrm>
              <a:off x="1279" y="3744"/>
              <a:ext cx="291" cy="196"/>
            </a:xfrm>
            <a:custGeom>
              <a:avLst/>
              <a:gdLst>
                <a:gd name="T0" fmla="*/ 0 w 221"/>
                <a:gd name="T1" fmla="*/ 64 h 149"/>
                <a:gd name="T2" fmla="*/ 0 w 221"/>
                <a:gd name="T3" fmla="*/ 0 h 149"/>
                <a:gd name="T4" fmla="*/ 664 w 221"/>
                <a:gd name="T5" fmla="*/ 0 h 149"/>
                <a:gd name="T6" fmla="*/ 664 w 221"/>
                <a:gd name="T7" fmla="*/ 446 h 149"/>
                <a:gd name="T8" fmla="*/ 0 60000 65536"/>
                <a:gd name="T9" fmla="*/ 0 60000 65536"/>
                <a:gd name="T10" fmla="*/ 0 60000 65536"/>
                <a:gd name="T11" fmla="*/ 0 60000 65536"/>
                <a:gd name="T12" fmla="*/ 0 w 221"/>
                <a:gd name="T13" fmla="*/ 0 h 149"/>
                <a:gd name="T14" fmla="*/ 221 w 221"/>
                <a:gd name="T15" fmla="*/ 149 h 149"/>
              </a:gdLst>
              <a:ahLst/>
              <a:cxnLst>
                <a:cxn ang="T8">
                  <a:pos x="T0" y="T1"/>
                </a:cxn>
                <a:cxn ang="T9">
                  <a:pos x="T2" y="T3"/>
                </a:cxn>
                <a:cxn ang="T10">
                  <a:pos x="T4" y="T5"/>
                </a:cxn>
                <a:cxn ang="T11">
                  <a:pos x="T6" y="T7"/>
                </a:cxn>
              </a:cxnLst>
              <a:rect l="T12" t="T13" r="T14" b="T15"/>
              <a:pathLst>
                <a:path w="221" h="149">
                  <a:moveTo>
                    <a:pt x="0" y="21"/>
                  </a:moveTo>
                  <a:lnTo>
                    <a:pt x="0" y="0"/>
                  </a:lnTo>
                  <a:lnTo>
                    <a:pt x="221" y="0"/>
                  </a:lnTo>
                  <a:lnTo>
                    <a:pt x="221" y="149"/>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063" name="Freeform 17">
              <a:extLst>
                <a:ext uri="{FF2B5EF4-FFF2-40B4-BE49-F238E27FC236}">
                  <a16:creationId xmlns:a16="http://schemas.microsoft.com/office/drawing/2014/main" id="{E35E122B-F705-49BF-B40A-98D48866D75F}"/>
                </a:ext>
              </a:extLst>
            </p:cNvPr>
            <p:cNvSpPr>
              <a:spLocks/>
            </p:cNvSpPr>
            <p:nvPr/>
          </p:nvSpPr>
          <p:spPr bwMode="auto">
            <a:xfrm>
              <a:off x="3289" y="3723"/>
              <a:ext cx="336" cy="69"/>
            </a:xfrm>
            <a:custGeom>
              <a:avLst/>
              <a:gdLst>
                <a:gd name="T0" fmla="*/ 0 w 255"/>
                <a:gd name="T1" fmla="*/ 152 h 53"/>
                <a:gd name="T2" fmla="*/ 0 w 255"/>
                <a:gd name="T3" fmla="*/ 0 h 53"/>
                <a:gd name="T4" fmla="*/ 770 w 255"/>
                <a:gd name="T5" fmla="*/ 0 h 53"/>
                <a:gd name="T6" fmla="*/ 770 w 255"/>
                <a:gd name="T7" fmla="*/ 46 h 53"/>
                <a:gd name="T8" fmla="*/ 0 60000 65536"/>
                <a:gd name="T9" fmla="*/ 0 60000 65536"/>
                <a:gd name="T10" fmla="*/ 0 60000 65536"/>
                <a:gd name="T11" fmla="*/ 0 60000 65536"/>
                <a:gd name="T12" fmla="*/ 0 w 255"/>
                <a:gd name="T13" fmla="*/ 0 h 53"/>
                <a:gd name="T14" fmla="*/ 255 w 255"/>
                <a:gd name="T15" fmla="*/ 53 h 53"/>
              </a:gdLst>
              <a:ahLst/>
              <a:cxnLst>
                <a:cxn ang="T8">
                  <a:pos x="T0" y="T1"/>
                </a:cxn>
                <a:cxn ang="T9">
                  <a:pos x="T2" y="T3"/>
                </a:cxn>
                <a:cxn ang="T10">
                  <a:pos x="T4" y="T5"/>
                </a:cxn>
                <a:cxn ang="T11">
                  <a:pos x="T6" y="T7"/>
                </a:cxn>
              </a:cxnLst>
              <a:rect l="T12" t="T13" r="T14" b="T15"/>
              <a:pathLst>
                <a:path w="255" h="53">
                  <a:moveTo>
                    <a:pt x="0" y="53"/>
                  </a:moveTo>
                  <a:lnTo>
                    <a:pt x="0" y="0"/>
                  </a:lnTo>
                  <a:lnTo>
                    <a:pt x="255" y="0"/>
                  </a:lnTo>
                  <a:lnTo>
                    <a:pt x="255" y="16"/>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064" name="Freeform 18">
              <a:extLst>
                <a:ext uri="{FF2B5EF4-FFF2-40B4-BE49-F238E27FC236}">
                  <a16:creationId xmlns:a16="http://schemas.microsoft.com/office/drawing/2014/main" id="{2B380F9F-343F-43C0-BA6B-ED3205838220}"/>
                </a:ext>
              </a:extLst>
            </p:cNvPr>
            <p:cNvSpPr>
              <a:spLocks/>
            </p:cNvSpPr>
            <p:nvPr/>
          </p:nvSpPr>
          <p:spPr bwMode="auto">
            <a:xfrm>
              <a:off x="1906" y="3716"/>
              <a:ext cx="261" cy="224"/>
            </a:xfrm>
            <a:custGeom>
              <a:avLst/>
              <a:gdLst>
                <a:gd name="T0" fmla="*/ 0 w 198"/>
                <a:gd name="T1" fmla="*/ 144 h 170"/>
                <a:gd name="T2" fmla="*/ 0 w 198"/>
                <a:gd name="T3" fmla="*/ 0 h 170"/>
                <a:gd name="T4" fmla="*/ 597 w 198"/>
                <a:gd name="T5" fmla="*/ 0 h 170"/>
                <a:gd name="T6" fmla="*/ 597 w 198"/>
                <a:gd name="T7" fmla="*/ 513 h 170"/>
                <a:gd name="T8" fmla="*/ 0 60000 65536"/>
                <a:gd name="T9" fmla="*/ 0 60000 65536"/>
                <a:gd name="T10" fmla="*/ 0 60000 65536"/>
                <a:gd name="T11" fmla="*/ 0 60000 65536"/>
                <a:gd name="T12" fmla="*/ 0 w 198"/>
                <a:gd name="T13" fmla="*/ 0 h 170"/>
                <a:gd name="T14" fmla="*/ 198 w 198"/>
                <a:gd name="T15" fmla="*/ 170 h 170"/>
              </a:gdLst>
              <a:ahLst/>
              <a:cxnLst>
                <a:cxn ang="T8">
                  <a:pos x="T0" y="T1"/>
                </a:cxn>
                <a:cxn ang="T9">
                  <a:pos x="T2" y="T3"/>
                </a:cxn>
                <a:cxn ang="T10">
                  <a:pos x="T4" y="T5"/>
                </a:cxn>
                <a:cxn ang="T11">
                  <a:pos x="T6" y="T7"/>
                </a:cxn>
              </a:cxnLst>
              <a:rect l="T12" t="T13" r="T14" b="T15"/>
              <a:pathLst>
                <a:path w="198" h="170">
                  <a:moveTo>
                    <a:pt x="0" y="48"/>
                  </a:moveTo>
                  <a:lnTo>
                    <a:pt x="0" y="0"/>
                  </a:lnTo>
                  <a:lnTo>
                    <a:pt x="198" y="0"/>
                  </a:lnTo>
                  <a:lnTo>
                    <a:pt x="198" y="170"/>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065" name="Freeform 19">
              <a:extLst>
                <a:ext uri="{FF2B5EF4-FFF2-40B4-BE49-F238E27FC236}">
                  <a16:creationId xmlns:a16="http://schemas.microsoft.com/office/drawing/2014/main" id="{79418041-681D-478D-B1ED-FED154BED15B}"/>
                </a:ext>
              </a:extLst>
            </p:cNvPr>
            <p:cNvSpPr>
              <a:spLocks/>
            </p:cNvSpPr>
            <p:nvPr/>
          </p:nvSpPr>
          <p:spPr bwMode="auto">
            <a:xfrm>
              <a:off x="4298" y="3709"/>
              <a:ext cx="261" cy="231"/>
            </a:xfrm>
            <a:custGeom>
              <a:avLst/>
              <a:gdLst>
                <a:gd name="T0" fmla="*/ 0 w 198"/>
                <a:gd name="T1" fmla="*/ 94 h 175"/>
                <a:gd name="T2" fmla="*/ 0 w 198"/>
                <a:gd name="T3" fmla="*/ 0 h 175"/>
                <a:gd name="T4" fmla="*/ 597 w 198"/>
                <a:gd name="T5" fmla="*/ 0 h 175"/>
                <a:gd name="T6" fmla="*/ 597 w 198"/>
                <a:gd name="T7" fmla="*/ 532 h 175"/>
                <a:gd name="T8" fmla="*/ 0 60000 65536"/>
                <a:gd name="T9" fmla="*/ 0 60000 65536"/>
                <a:gd name="T10" fmla="*/ 0 60000 65536"/>
                <a:gd name="T11" fmla="*/ 0 60000 65536"/>
                <a:gd name="T12" fmla="*/ 0 w 198"/>
                <a:gd name="T13" fmla="*/ 0 h 175"/>
                <a:gd name="T14" fmla="*/ 198 w 198"/>
                <a:gd name="T15" fmla="*/ 175 h 175"/>
              </a:gdLst>
              <a:ahLst/>
              <a:cxnLst>
                <a:cxn ang="T8">
                  <a:pos x="T0" y="T1"/>
                </a:cxn>
                <a:cxn ang="T9">
                  <a:pos x="T2" y="T3"/>
                </a:cxn>
                <a:cxn ang="T10">
                  <a:pos x="T4" y="T5"/>
                </a:cxn>
                <a:cxn ang="T11">
                  <a:pos x="T6" y="T7"/>
                </a:cxn>
              </a:cxnLst>
              <a:rect l="T12" t="T13" r="T14" b="T15"/>
              <a:pathLst>
                <a:path w="198" h="175">
                  <a:moveTo>
                    <a:pt x="0" y="31"/>
                  </a:moveTo>
                  <a:lnTo>
                    <a:pt x="0" y="0"/>
                  </a:lnTo>
                  <a:lnTo>
                    <a:pt x="198" y="0"/>
                  </a:lnTo>
                  <a:lnTo>
                    <a:pt x="198" y="175"/>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066" name="Freeform 20">
              <a:extLst>
                <a:ext uri="{FF2B5EF4-FFF2-40B4-BE49-F238E27FC236}">
                  <a16:creationId xmlns:a16="http://schemas.microsoft.com/office/drawing/2014/main" id="{EAD74E71-DFCA-46E1-9693-D781A439ABD3}"/>
                </a:ext>
              </a:extLst>
            </p:cNvPr>
            <p:cNvSpPr>
              <a:spLocks/>
            </p:cNvSpPr>
            <p:nvPr/>
          </p:nvSpPr>
          <p:spPr bwMode="auto">
            <a:xfrm>
              <a:off x="3453" y="3701"/>
              <a:ext cx="508" cy="239"/>
            </a:xfrm>
            <a:custGeom>
              <a:avLst/>
              <a:gdLst>
                <a:gd name="T0" fmla="*/ 0 w 386"/>
                <a:gd name="T1" fmla="*/ 49 h 181"/>
                <a:gd name="T2" fmla="*/ 0 w 386"/>
                <a:gd name="T3" fmla="*/ 0 h 181"/>
                <a:gd name="T4" fmla="*/ 1158 w 386"/>
                <a:gd name="T5" fmla="*/ 0 h 181"/>
                <a:gd name="T6" fmla="*/ 1158 w 386"/>
                <a:gd name="T7" fmla="*/ 551 h 181"/>
                <a:gd name="T8" fmla="*/ 0 60000 65536"/>
                <a:gd name="T9" fmla="*/ 0 60000 65536"/>
                <a:gd name="T10" fmla="*/ 0 60000 65536"/>
                <a:gd name="T11" fmla="*/ 0 60000 65536"/>
                <a:gd name="T12" fmla="*/ 0 w 386"/>
                <a:gd name="T13" fmla="*/ 0 h 181"/>
                <a:gd name="T14" fmla="*/ 386 w 386"/>
                <a:gd name="T15" fmla="*/ 181 h 181"/>
              </a:gdLst>
              <a:ahLst/>
              <a:cxnLst>
                <a:cxn ang="T8">
                  <a:pos x="T0" y="T1"/>
                </a:cxn>
                <a:cxn ang="T9">
                  <a:pos x="T2" y="T3"/>
                </a:cxn>
                <a:cxn ang="T10">
                  <a:pos x="T4" y="T5"/>
                </a:cxn>
                <a:cxn ang="T11">
                  <a:pos x="T6" y="T7"/>
                </a:cxn>
              </a:cxnLst>
              <a:rect l="T12" t="T13" r="T14" b="T15"/>
              <a:pathLst>
                <a:path w="386" h="181">
                  <a:moveTo>
                    <a:pt x="0" y="16"/>
                  </a:moveTo>
                  <a:lnTo>
                    <a:pt x="0" y="0"/>
                  </a:lnTo>
                  <a:lnTo>
                    <a:pt x="386" y="0"/>
                  </a:lnTo>
                  <a:lnTo>
                    <a:pt x="386" y="181"/>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067" name="Freeform 21">
              <a:extLst>
                <a:ext uri="{FF2B5EF4-FFF2-40B4-BE49-F238E27FC236}">
                  <a16:creationId xmlns:a16="http://schemas.microsoft.com/office/drawing/2014/main" id="{6A0AB34F-B872-481A-8D84-6F15A6E392B1}"/>
                </a:ext>
              </a:extLst>
            </p:cNvPr>
            <p:cNvSpPr>
              <a:spLocks/>
            </p:cNvSpPr>
            <p:nvPr/>
          </p:nvSpPr>
          <p:spPr bwMode="auto">
            <a:xfrm>
              <a:off x="3707" y="3688"/>
              <a:ext cx="717" cy="21"/>
            </a:xfrm>
            <a:custGeom>
              <a:avLst/>
              <a:gdLst>
                <a:gd name="T0" fmla="*/ 0 w 544"/>
                <a:gd name="T1" fmla="*/ 29 h 16"/>
                <a:gd name="T2" fmla="*/ 0 w 544"/>
                <a:gd name="T3" fmla="*/ 0 h 16"/>
                <a:gd name="T4" fmla="*/ 1642 w 544"/>
                <a:gd name="T5" fmla="*/ 0 h 16"/>
                <a:gd name="T6" fmla="*/ 1642 w 544"/>
                <a:gd name="T7" fmla="*/ 49 h 16"/>
                <a:gd name="T8" fmla="*/ 0 60000 65536"/>
                <a:gd name="T9" fmla="*/ 0 60000 65536"/>
                <a:gd name="T10" fmla="*/ 0 60000 65536"/>
                <a:gd name="T11" fmla="*/ 0 60000 65536"/>
                <a:gd name="T12" fmla="*/ 0 w 544"/>
                <a:gd name="T13" fmla="*/ 0 h 16"/>
                <a:gd name="T14" fmla="*/ 544 w 544"/>
                <a:gd name="T15" fmla="*/ 16 h 16"/>
              </a:gdLst>
              <a:ahLst/>
              <a:cxnLst>
                <a:cxn ang="T8">
                  <a:pos x="T0" y="T1"/>
                </a:cxn>
                <a:cxn ang="T9">
                  <a:pos x="T2" y="T3"/>
                </a:cxn>
                <a:cxn ang="T10">
                  <a:pos x="T4" y="T5"/>
                </a:cxn>
                <a:cxn ang="T11">
                  <a:pos x="T6" y="T7"/>
                </a:cxn>
              </a:cxnLst>
              <a:rect l="T12" t="T13" r="T14" b="T15"/>
              <a:pathLst>
                <a:path w="544" h="16">
                  <a:moveTo>
                    <a:pt x="0" y="10"/>
                  </a:moveTo>
                  <a:lnTo>
                    <a:pt x="0" y="0"/>
                  </a:lnTo>
                  <a:lnTo>
                    <a:pt x="544" y="0"/>
                  </a:lnTo>
                  <a:lnTo>
                    <a:pt x="544" y="16"/>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068" name="Rectangle 22">
              <a:extLst>
                <a:ext uri="{FF2B5EF4-FFF2-40B4-BE49-F238E27FC236}">
                  <a16:creationId xmlns:a16="http://schemas.microsoft.com/office/drawing/2014/main" id="{CB5236E1-B9F3-4993-A6E7-0C6F84BBE250}"/>
                </a:ext>
              </a:extLst>
            </p:cNvPr>
            <p:cNvSpPr>
              <a:spLocks noChangeArrowheads="1"/>
            </p:cNvSpPr>
            <p:nvPr/>
          </p:nvSpPr>
          <p:spPr bwMode="auto">
            <a:xfrm>
              <a:off x="4709" y="3688"/>
              <a:ext cx="149" cy="252"/>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87069" name="Freeform 23">
              <a:extLst>
                <a:ext uri="{FF2B5EF4-FFF2-40B4-BE49-F238E27FC236}">
                  <a16:creationId xmlns:a16="http://schemas.microsoft.com/office/drawing/2014/main" id="{B2787659-2D60-4F7D-9CAB-170C64CBC3C3}"/>
                </a:ext>
              </a:extLst>
            </p:cNvPr>
            <p:cNvSpPr>
              <a:spLocks/>
            </p:cNvSpPr>
            <p:nvPr/>
          </p:nvSpPr>
          <p:spPr bwMode="auto">
            <a:xfrm>
              <a:off x="1420" y="3680"/>
              <a:ext cx="613" cy="64"/>
            </a:xfrm>
            <a:custGeom>
              <a:avLst/>
              <a:gdLst>
                <a:gd name="T0" fmla="*/ 0 w 465"/>
                <a:gd name="T1" fmla="*/ 151 h 48"/>
                <a:gd name="T2" fmla="*/ 0 w 465"/>
                <a:gd name="T3" fmla="*/ 0 h 48"/>
                <a:gd name="T4" fmla="*/ 1404 w 465"/>
                <a:gd name="T5" fmla="*/ 0 h 48"/>
                <a:gd name="T6" fmla="*/ 1404 w 465"/>
                <a:gd name="T7" fmla="*/ 85 h 48"/>
                <a:gd name="T8" fmla="*/ 0 60000 65536"/>
                <a:gd name="T9" fmla="*/ 0 60000 65536"/>
                <a:gd name="T10" fmla="*/ 0 60000 65536"/>
                <a:gd name="T11" fmla="*/ 0 60000 65536"/>
                <a:gd name="T12" fmla="*/ 0 w 465"/>
                <a:gd name="T13" fmla="*/ 0 h 48"/>
                <a:gd name="T14" fmla="*/ 465 w 465"/>
                <a:gd name="T15" fmla="*/ 48 h 48"/>
              </a:gdLst>
              <a:ahLst/>
              <a:cxnLst>
                <a:cxn ang="T8">
                  <a:pos x="T0" y="T1"/>
                </a:cxn>
                <a:cxn ang="T9">
                  <a:pos x="T2" y="T3"/>
                </a:cxn>
                <a:cxn ang="T10">
                  <a:pos x="T4" y="T5"/>
                </a:cxn>
                <a:cxn ang="T11">
                  <a:pos x="T6" y="T7"/>
                </a:cxn>
              </a:cxnLst>
              <a:rect l="T12" t="T13" r="T14" b="T15"/>
              <a:pathLst>
                <a:path w="465" h="48">
                  <a:moveTo>
                    <a:pt x="0" y="48"/>
                  </a:moveTo>
                  <a:lnTo>
                    <a:pt x="0" y="0"/>
                  </a:lnTo>
                  <a:lnTo>
                    <a:pt x="465" y="0"/>
                  </a:lnTo>
                  <a:lnTo>
                    <a:pt x="465" y="27"/>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070" name="Rectangle 24">
              <a:extLst>
                <a:ext uri="{FF2B5EF4-FFF2-40B4-BE49-F238E27FC236}">
                  <a16:creationId xmlns:a16="http://schemas.microsoft.com/office/drawing/2014/main" id="{6A05CF98-A4F0-4171-838C-CDBE9D29B183}"/>
                </a:ext>
              </a:extLst>
            </p:cNvPr>
            <p:cNvSpPr>
              <a:spLocks noChangeArrowheads="1"/>
            </p:cNvSpPr>
            <p:nvPr/>
          </p:nvSpPr>
          <p:spPr bwMode="auto">
            <a:xfrm>
              <a:off x="4066" y="3659"/>
              <a:ext cx="717" cy="29"/>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87071" name="Freeform 25">
              <a:extLst>
                <a:ext uri="{FF2B5EF4-FFF2-40B4-BE49-F238E27FC236}">
                  <a16:creationId xmlns:a16="http://schemas.microsoft.com/office/drawing/2014/main" id="{FB7C7A4F-218E-4FE1-A57B-5C448E09FFCA}"/>
                </a:ext>
              </a:extLst>
            </p:cNvPr>
            <p:cNvSpPr>
              <a:spLocks/>
            </p:cNvSpPr>
            <p:nvPr/>
          </p:nvSpPr>
          <p:spPr bwMode="auto">
            <a:xfrm>
              <a:off x="2318" y="3604"/>
              <a:ext cx="224" cy="336"/>
            </a:xfrm>
            <a:custGeom>
              <a:avLst/>
              <a:gdLst>
                <a:gd name="T0" fmla="*/ 0 w 170"/>
                <a:gd name="T1" fmla="*/ 770 h 255"/>
                <a:gd name="T2" fmla="*/ 0 w 170"/>
                <a:gd name="T3" fmla="*/ 0 h 255"/>
                <a:gd name="T4" fmla="*/ 513 w 170"/>
                <a:gd name="T5" fmla="*/ 0 h 255"/>
                <a:gd name="T6" fmla="*/ 513 w 170"/>
                <a:gd name="T7" fmla="*/ 352 h 255"/>
                <a:gd name="T8" fmla="*/ 0 60000 65536"/>
                <a:gd name="T9" fmla="*/ 0 60000 65536"/>
                <a:gd name="T10" fmla="*/ 0 60000 65536"/>
                <a:gd name="T11" fmla="*/ 0 60000 65536"/>
                <a:gd name="T12" fmla="*/ 0 w 170"/>
                <a:gd name="T13" fmla="*/ 0 h 255"/>
                <a:gd name="T14" fmla="*/ 170 w 170"/>
                <a:gd name="T15" fmla="*/ 255 h 255"/>
              </a:gdLst>
              <a:ahLst/>
              <a:cxnLst>
                <a:cxn ang="T8">
                  <a:pos x="T0" y="T1"/>
                </a:cxn>
                <a:cxn ang="T9">
                  <a:pos x="T2" y="T3"/>
                </a:cxn>
                <a:cxn ang="T10">
                  <a:pos x="T4" y="T5"/>
                </a:cxn>
                <a:cxn ang="T11">
                  <a:pos x="T6" y="T7"/>
                </a:cxn>
              </a:cxnLst>
              <a:rect l="T12" t="T13" r="T14" b="T15"/>
              <a:pathLst>
                <a:path w="170" h="255">
                  <a:moveTo>
                    <a:pt x="0" y="255"/>
                  </a:moveTo>
                  <a:lnTo>
                    <a:pt x="0" y="0"/>
                  </a:lnTo>
                  <a:lnTo>
                    <a:pt x="170" y="0"/>
                  </a:lnTo>
                  <a:lnTo>
                    <a:pt x="170" y="117"/>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072" name="Freeform 26">
              <a:extLst>
                <a:ext uri="{FF2B5EF4-FFF2-40B4-BE49-F238E27FC236}">
                  <a16:creationId xmlns:a16="http://schemas.microsoft.com/office/drawing/2014/main" id="{1D8F72E7-1EA8-41D7-8243-76702AFBE40E}"/>
                </a:ext>
              </a:extLst>
            </p:cNvPr>
            <p:cNvSpPr>
              <a:spLocks/>
            </p:cNvSpPr>
            <p:nvPr/>
          </p:nvSpPr>
          <p:spPr bwMode="auto">
            <a:xfrm>
              <a:off x="1727" y="3604"/>
              <a:ext cx="703" cy="76"/>
            </a:xfrm>
            <a:custGeom>
              <a:avLst/>
              <a:gdLst>
                <a:gd name="T0" fmla="*/ 0 w 533"/>
                <a:gd name="T1" fmla="*/ 172 h 58"/>
                <a:gd name="T2" fmla="*/ 0 w 533"/>
                <a:gd name="T3" fmla="*/ 0 h 58"/>
                <a:gd name="T4" fmla="*/ 1613 w 533"/>
                <a:gd name="T5" fmla="*/ 0 h 58"/>
                <a:gd name="T6" fmla="*/ 0 60000 65536"/>
                <a:gd name="T7" fmla="*/ 0 60000 65536"/>
                <a:gd name="T8" fmla="*/ 0 60000 65536"/>
                <a:gd name="T9" fmla="*/ 0 w 533"/>
                <a:gd name="T10" fmla="*/ 0 h 58"/>
                <a:gd name="T11" fmla="*/ 533 w 533"/>
                <a:gd name="T12" fmla="*/ 58 h 58"/>
              </a:gdLst>
              <a:ahLst/>
              <a:cxnLst>
                <a:cxn ang="T6">
                  <a:pos x="T0" y="T1"/>
                </a:cxn>
                <a:cxn ang="T7">
                  <a:pos x="T2" y="T3"/>
                </a:cxn>
                <a:cxn ang="T8">
                  <a:pos x="T4" y="T5"/>
                </a:cxn>
              </a:cxnLst>
              <a:rect l="T9" t="T10" r="T11" b="T12"/>
              <a:pathLst>
                <a:path w="533" h="58">
                  <a:moveTo>
                    <a:pt x="0" y="58"/>
                  </a:moveTo>
                  <a:lnTo>
                    <a:pt x="0" y="0"/>
                  </a:lnTo>
                  <a:lnTo>
                    <a:pt x="533" y="0"/>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073" name="Freeform 27">
              <a:extLst>
                <a:ext uri="{FF2B5EF4-FFF2-40B4-BE49-F238E27FC236}">
                  <a16:creationId xmlns:a16="http://schemas.microsoft.com/office/drawing/2014/main" id="{B3ACDB82-52D2-49B5-A3AC-9578092D359B}"/>
                </a:ext>
              </a:extLst>
            </p:cNvPr>
            <p:cNvSpPr>
              <a:spLocks/>
            </p:cNvSpPr>
            <p:nvPr/>
          </p:nvSpPr>
          <p:spPr bwMode="auto">
            <a:xfrm>
              <a:off x="2078" y="3547"/>
              <a:ext cx="688" cy="393"/>
            </a:xfrm>
            <a:custGeom>
              <a:avLst/>
              <a:gdLst>
                <a:gd name="T0" fmla="*/ 0 w 522"/>
                <a:gd name="T1" fmla="*/ 131 h 298"/>
                <a:gd name="T2" fmla="*/ 0 w 522"/>
                <a:gd name="T3" fmla="*/ 0 h 298"/>
                <a:gd name="T4" fmla="*/ 1575 w 522"/>
                <a:gd name="T5" fmla="*/ 0 h 298"/>
                <a:gd name="T6" fmla="*/ 1575 w 522"/>
                <a:gd name="T7" fmla="*/ 901 h 298"/>
                <a:gd name="T8" fmla="*/ 0 60000 65536"/>
                <a:gd name="T9" fmla="*/ 0 60000 65536"/>
                <a:gd name="T10" fmla="*/ 0 60000 65536"/>
                <a:gd name="T11" fmla="*/ 0 60000 65536"/>
                <a:gd name="T12" fmla="*/ 0 w 522"/>
                <a:gd name="T13" fmla="*/ 0 h 298"/>
                <a:gd name="T14" fmla="*/ 522 w 522"/>
                <a:gd name="T15" fmla="*/ 298 h 298"/>
              </a:gdLst>
              <a:ahLst/>
              <a:cxnLst>
                <a:cxn ang="T8">
                  <a:pos x="T0" y="T1"/>
                </a:cxn>
                <a:cxn ang="T9">
                  <a:pos x="T2" y="T3"/>
                </a:cxn>
                <a:cxn ang="T10">
                  <a:pos x="T4" y="T5"/>
                </a:cxn>
                <a:cxn ang="T11">
                  <a:pos x="T6" y="T7"/>
                </a:cxn>
              </a:cxnLst>
              <a:rect l="T12" t="T13" r="T14" b="T15"/>
              <a:pathLst>
                <a:path w="522" h="298">
                  <a:moveTo>
                    <a:pt x="0" y="43"/>
                  </a:moveTo>
                  <a:lnTo>
                    <a:pt x="0" y="0"/>
                  </a:lnTo>
                  <a:lnTo>
                    <a:pt x="522" y="0"/>
                  </a:lnTo>
                  <a:lnTo>
                    <a:pt x="522" y="298"/>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074" name="Freeform 28">
              <a:extLst>
                <a:ext uri="{FF2B5EF4-FFF2-40B4-BE49-F238E27FC236}">
                  <a16:creationId xmlns:a16="http://schemas.microsoft.com/office/drawing/2014/main" id="{008F52C9-63B0-4797-879B-8248D4D13A4D}"/>
                </a:ext>
              </a:extLst>
            </p:cNvPr>
            <p:cNvSpPr>
              <a:spLocks/>
            </p:cNvSpPr>
            <p:nvPr/>
          </p:nvSpPr>
          <p:spPr bwMode="auto">
            <a:xfrm>
              <a:off x="4424" y="3450"/>
              <a:ext cx="583" cy="490"/>
            </a:xfrm>
            <a:custGeom>
              <a:avLst/>
              <a:gdLst>
                <a:gd name="T0" fmla="*/ 0 w 442"/>
                <a:gd name="T1" fmla="*/ 477 h 372"/>
                <a:gd name="T2" fmla="*/ 0 w 442"/>
                <a:gd name="T3" fmla="*/ 0 h 372"/>
                <a:gd name="T4" fmla="*/ 1337 w 442"/>
                <a:gd name="T5" fmla="*/ 0 h 372"/>
                <a:gd name="T6" fmla="*/ 1337 w 442"/>
                <a:gd name="T7" fmla="*/ 1120 h 372"/>
                <a:gd name="T8" fmla="*/ 0 60000 65536"/>
                <a:gd name="T9" fmla="*/ 0 60000 65536"/>
                <a:gd name="T10" fmla="*/ 0 60000 65536"/>
                <a:gd name="T11" fmla="*/ 0 60000 65536"/>
                <a:gd name="T12" fmla="*/ 0 w 442"/>
                <a:gd name="T13" fmla="*/ 0 h 372"/>
                <a:gd name="T14" fmla="*/ 442 w 442"/>
                <a:gd name="T15" fmla="*/ 372 h 372"/>
              </a:gdLst>
              <a:ahLst/>
              <a:cxnLst>
                <a:cxn ang="T8">
                  <a:pos x="T0" y="T1"/>
                </a:cxn>
                <a:cxn ang="T9">
                  <a:pos x="T2" y="T3"/>
                </a:cxn>
                <a:cxn ang="T10">
                  <a:pos x="T4" y="T5"/>
                </a:cxn>
                <a:cxn ang="T11">
                  <a:pos x="T6" y="T7"/>
                </a:cxn>
              </a:cxnLst>
              <a:rect l="T12" t="T13" r="T14" b="T15"/>
              <a:pathLst>
                <a:path w="442" h="372">
                  <a:moveTo>
                    <a:pt x="0" y="159"/>
                  </a:moveTo>
                  <a:lnTo>
                    <a:pt x="0" y="0"/>
                  </a:lnTo>
                  <a:lnTo>
                    <a:pt x="442" y="0"/>
                  </a:lnTo>
                  <a:lnTo>
                    <a:pt x="442" y="372"/>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075" name="Freeform 29">
              <a:extLst>
                <a:ext uri="{FF2B5EF4-FFF2-40B4-BE49-F238E27FC236}">
                  <a16:creationId xmlns:a16="http://schemas.microsoft.com/office/drawing/2014/main" id="{D06F8E47-B19A-4AE5-862E-C347370BA5FA}"/>
                </a:ext>
              </a:extLst>
            </p:cNvPr>
            <p:cNvSpPr>
              <a:spLocks/>
            </p:cNvSpPr>
            <p:nvPr/>
          </p:nvSpPr>
          <p:spPr bwMode="auto">
            <a:xfrm>
              <a:off x="2422" y="3351"/>
              <a:ext cx="493" cy="589"/>
            </a:xfrm>
            <a:custGeom>
              <a:avLst/>
              <a:gdLst>
                <a:gd name="T0" fmla="*/ 0 w 374"/>
                <a:gd name="T1" fmla="*/ 448 h 447"/>
                <a:gd name="T2" fmla="*/ 0 w 374"/>
                <a:gd name="T3" fmla="*/ 0 h 447"/>
                <a:gd name="T4" fmla="*/ 1130 w 374"/>
                <a:gd name="T5" fmla="*/ 0 h 447"/>
                <a:gd name="T6" fmla="*/ 1130 w 374"/>
                <a:gd name="T7" fmla="*/ 1348 h 447"/>
                <a:gd name="T8" fmla="*/ 0 60000 65536"/>
                <a:gd name="T9" fmla="*/ 0 60000 65536"/>
                <a:gd name="T10" fmla="*/ 0 60000 65536"/>
                <a:gd name="T11" fmla="*/ 0 60000 65536"/>
                <a:gd name="T12" fmla="*/ 0 w 374"/>
                <a:gd name="T13" fmla="*/ 0 h 447"/>
                <a:gd name="T14" fmla="*/ 374 w 374"/>
                <a:gd name="T15" fmla="*/ 447 h 447"/>
              </a:gdLst>
              <a:ahLst/>
              <a:cxnLst>
                <a:cxn ang="T8">
                  <a:pos x="T0" y="T1"/>
                </a:cxn>
                <a:cxn ang="T9">
                  <a:pos x="T2" y="T3"/>
                </a:cxn>
                <a:cxn ang="T10">
                  <a:pos x="T4" y="T5"/>
                </a:cxn>
                <a:cxn ang="T11">
                  <a:pos x="T6" y="T7"/>
                </a:cxn>
              </a:cxnLst>
              <a:rect l="T12" t="T13" r="T14" b="T15"/>
              <a:pathLst>
                <a:path w="374" h="447">
                  <a:moveTo>
                    <a:pt x="0" y="149"/>
                  </a:moveTo>
                  <a:lnTo>
                    <a:pt x="0" y="0"/>
                  </a:lnTo>
                  <a:lnTo>
                    <a:pt x="374" y="0"/>
                  </a:lnTo>
                  <a:lnTo>
                    <a:pt x="374" y="447"/>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076" name="Freeform 30">
              <a:extLst>
                <a:ext uri="{FF2B5EF4-FFF2-40B4-BE49-F238E27FC236}">
                  <a16:creationId xmlns:a16="http://schemas.microsoft.com/office/drawing/2014/main" id="{D2C91794-7247-4150-8EC7-FFB227A360A6}"/>
                </a:ext>
              </a:extLst>
            </p:cNvPr>
            <p:cNvSpPr>
              <a:spLocks/>
            </p:cNvSpPr>
            <p:nvPr/>
          </p:nvSpPr>
          <p:spPr bwMode="auto">
            <a:xfrm>
              <a:off x="2668" y="3190"/>
              <a:ext cx="397" cy="750"/>
            </a:xfrm>
            <a:custGeom>
              <a:avLst/>
              <a:gdLst>
                <a:gd name="T0" fmla="*/ 0 w 301"/>
                <a:gd name="T1" fmla="*/ 368 h 569"/>
                <a:gd name="T2" fmla="*/ 0 w 301"/>
                <a:gd name="T3" fmla="*/ 0 h 569"/>
                <a:gd name="T4" fmla="*/ 911 w 301"/>
                <a:gd name="T5" fmla="*/ 0 h 569"/>
                <a:gd name="T6" fmla="*/ 911 w 301"/>
                <a:gd name="T7" fmla="*/ 1719 h 569"/>
                <a:gd name="T8" fmla="*/ 0 60000 65536"/>
                <a:gd name="T9" fmla="*/ 0 60000 65536"/>
                <a:gd name="T10" fmla="*/ 0 60000 65536"/>
                <a:gd name="T11" fmla="*/ 0 60000 65536"/>
                <a:gd name="T12" fmla="*/ 0 w 301"/>
                <a:gd name="T13" fmla="*/ 0 h 569"/>
                <a:gd name="T14" fmla="*/ 301 w 301"/>
                <a:gd name="T15" fmla="*/ 569 h 569"/>
              </a:gdLst>
              <a:ahLst/>
              <a:cxnLst>
                <a:cxn ang="T8">
                  <a:pos x="T0" y="T1"/>
                </a:cxn>
                <a:cxn ang="T9">
                  <a:pos x="T2" y="T3"/>
                </a:cxn>
                <a:cxn ang="T10">
                  <a:pos x="T4" y="T5"/>
                </a:cxn>
                <a:cxn ang="T11">
                  <a:pos x="T6" y="T7"/>
                </a:cxn>
              </a:cxnLst>
              <a:rect l="T12" t="T13" r="T14" b="T15"/>
              <a:pathLst>
                <a:path w="301" h="569">
                  <a:moveTo>
                    <a:pt x="0" y="122"/>
                  </a:moveTo>
                  <a:lnTo>
                    <a:pt x="0" y="0"/>
                  </a:lnTo>
                  <a:lnTo>
                    <a:pt x="301" y="0"/>
                  </a:lnTo>
                  <a:lnTo>
                    <a:pt x="301" y="569"/>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077" name="Freeform 31">
              <a:extLst>
                <a:ext uri="{FF2B5EF4-FFF2-40B4-BE49-F238E27FC236}">
                  <a16:creationId xmlns:a16="http://schemas.microsoft.com/office/drawing/2014/main" id="{DEBC6EF1-0F96-48BC-91D6-54468DE6A979}"/>
                </a:ext>
              </a:extLst>
            </p:cNvPr>
            <p:cNvSpPr>
              <a:spLocks/>
            </p:cNvSpPr>
            <p:nvPr/>
          </p:nvSpPr>
          <p:spPr bwMode="auto">
            <a:xfrm>
              <a:off x="4715" y="3106"/>
              <a:ext cx="442" cy="834"/>
            </a:xfrm>
            <a:custGeom>
              <a:avLst/>
              <a:gdLst>
                <a:gd name="T0" fmla="*/ 0 w 335"/>
                <a:gd name="T1" fmla="*/ 787 h 633"/>
                <a:gd name="T2" fmla="*/ 0 w 335"/>
                <a:gd name="T3" fmla="*/ 0 h 633"/>
                <a:gd name="T4" fmla="*/ 1015 w 335"/>
                <a:gd name="T5" fmla="*/ 0 h 633"/>
                <a:gd name="T6" fmla="*/ 1015 w 335"/>
                <a:gd name="T7" fmla="*/ 1908 h 633"/>
                <a:gd name="T8" fmla="*/ 0 60000 65536"/>
                <a:gd name="T9" fmla="*/ 0 60000 65536"/>
                <a:gd name="T10" fmla="*/ 0 60000 65536"/>
                <a:gd name="T11" fmla="*/ 0 60000 65536"/>
                <a:gd name="T12" fmla="*/ 0 w 335"/>
                <a:gd name="T13" fmla="*/ 0 h 633"/>
                <a:gd name="T14" fmla="*/ 335 w 335"/>
                <a:gd name="T15" fmla="*/ 633 h 633"/>
              </a:gdLst>
              <a:ahLst/>
              <a:cxnLst>
                <a:cxn ang="T8">
                  <a:pos x="T0" y="T1"/>
                </a:cxn>
                <a:cxn ang="T9">
                  <a:pos x="T2" y="T3"/>
                </a:cxn>
                <a:cxn ang="T10">
                  <a:pos x="T4" y="T5"/>
                </a:cxn>
                <a:cxn ang="T11">
                  <a:pos x="T6" y="T7"/>
                </a:cxn>
              </a:cxnLst>
              <a:rect l="T12" t="T13" r="T14" b="T15"/>
              <a:pathLst>
                <a:path w="335" h="633">
                  <a:moveTo>
                    <a:pt x="0" y="261"/>
                  </a:moveTo>
                  <a:lnTo>
                    <a:pt x="0" y="0"/>
                  </a:lnTo>
                  <a:lnTo>
                    <a:pt x="335" y="0"/>
                  </a:lnTo>
                  <a:lnTo>
                    <a:pt x="335" y="633"/>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078" name="Freeform 32">
              <a:extLst>
                <a:ext uri="{FF2B5EF4-FFF2-40B4-BE49-F238E27FC236}">
                  <a16:creationId xmlns:a16="http://schemas.microsoft.com/office/drawing/2014/main" id="{7D468C06-09CC-434D-840E-7264567FC9AF}"/>
                </a:ext>
              </a:extLst>
            </p:cNvPr>
            <p:cNvSpPr>
              <a:spLocks/>
            </p:cNvSpPr>
            <p:nvPr/>
          </p:nvSpPr>
          <p:spPr bwMode="auto">
            <a:xfrm>
              <a:off x="2862" y="1208"/>
              <a:ext cx="2071" cy="1982"/>
            </a:xfrm>
            <a:custGeom>
              <a:avLst/>
              <a:gdLst>
                <a:gd name="T0" fmla="*/ 4744 w 1571"/>
                <a:gd name="T1" fmla="*/ 4344 h 1504"/>
                <a:gd name="T2" fmla="*/ 4744 w 1571"/>
                <a:gd name="T3" fmla="*/ 0 h 1504"/>
                <a:gd name="T4" fmla="*/ 0 w 1571"/>
                <a:gd name="T5" fmla="*/ 0 h 1504"/>
                <a:gd name="T6" fmla="*/ 0 w 1571"/>
                <a:gd name="T7" fmla="*/ 4536 h 1504"/>
                <a:gd name="T8" fmla="*/ 0 60000 65536"/>
                <a:gd name="T9" fmla="*/ 0 60000 65536"/>
                <a:gd name="T10" fmla="*/ 0 60000 65536"/>
                <a:gd name="T11" fmla="*/ 0 60000 65536"/>
                <a:gd name="T12" fmla="*/ 0 w 1571"/>
                <a:gd name="T13" fmla="*/ 0 h 1504"/>
                <a:gd name="T14" fmla="*/ 1571 w 1571"/>
                <a:gd name="T15" fmla="*/ 1504 h 1504"/>
              </a:gdLst>
              <a:ahLst/>
              <a:cxnLst>
                <a:cxn ang="T8">
                  <a:pos x="T0" y="T1"/>
                </a:cxn>
                <a:cxn ang="T9">
                  <a:pos x="T2" y="T3"/>
                </a:cxn>
                <a:cxn ang="T10">
                  <a:pos x="T4" y="T5"/>
                </a:cxn>
                <a:cxn ang="T11">
                  <a:pos x="T6" y="T7"/>
                </a:cxn>
              </a:cxnLst>
              <a:rect l="T12" t="T13" r="T14" b="T15"/>
              <a:pathLst>
                <a:path w="1571" h="1504">
                  <a:moveTo>
                    <a:pt x="1571" y="1440"/>
                  </a:moveTo>
                  <a:lnTo>
                    <a:pt x="1571" y="0"/>
                  </a:lnTo>
                  <a:lnTo>
                    <a:pt x="0" y="0"/>
                  </a:lnTo>
                  <a:lnTo>
                    <a:pt x="0" y="1504"/>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079" name="Line 33">
              <a:extLst>
                <a:ext uri="{FF2B5EF4-FFF2-40B4-BE49-F238E27FC236}">
                  <a16:creationId xmlns:a16="http://schemas.microsoft.com/office/drawing/2014/main" id="{03508003-8CFF-4FF4-9462-161C7CEDA72E}"/>
                </a:ext>
              </a:extLst>
            </p:cNvPr>
            <p:cNvSpPr>
              <a:spLocks noChangeShapeType="1"/>
            </p:cNvSpPr>
            <p:nvPr/>
          </p:nvSpPr>
          <p:spPr bwMode="auto">
            <a:xfrm>
              <a:off x="674" y="3933"/>
              <a:ext cx="4632" cy="2"/>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87043" name="Picture 34">
            <a:extLst>
              <a:ext uri="{FF2B5EF4-FFF2-40B4-BE49-F238E27FC236}">
                <a16:creationId xmlns:a16="http://schemas.microsoft.com/office/drawing/2014/main" id="{8563CD4D-D6BF-4B3B-A59B-DDBE048989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3451225"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87044" name="Picture 35">
            <a:extLst>
              <a:ext uri="{FF2B5EF4-FFF2-40B4-BE49-F238E27FC236}">
                <a16:creationId xmlns:a16="http://schemas.microsoft.com/office/drawing/2014/main" id="{1F4F8127-DBDB-444F-BF5A-FA4CFB46EC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33813"/>
            <a:ext cx="4741863"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87045" name="Text Box 36">
            <a:extLst>
              <a:ext uri="{FF2B5EF4-FFF2-40B4-BE49-F238E27FC236}">
                <a16:creationId xmlns:a16="http://schemas.microsoft.com/office/drawing/2014/main" id="{BA0180FE-63A5-4FAD-A032-CAECC9A5ED52}"/>
              </a:ext>
            </a:extLst>
          </p:cNvPr>
          <p:cNvSpPr txBox="1">
            <a:spLocks noChangeArrowheads="1"/>
          </p:cNvSpPr>
          <p:nvPr/>
        </p:nvSpPr>
        <p:spPr bwMode="auto">
          <a:xfrm>
            <a:off x="838200" y="6400800"/>
            <a:ext cx="2187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t>Average linkage</a:t>
            </a:r>
          </a:p>
        </p:txBody>
      </p:sp>
      <p:pic>
        <p:nvPicPr>
          <p:cNvPr id="87046" name="Picture 37">
            <a:extLst>
              <a:ext uri="{FF2B5EF4-FFF2-40B4-BE49-F238E27FC236}">
                <a16:creationId xmlns:a16="http://schemas.microsoft.com/office/drawing/2014/main" id="{75608FA1-D137-4FA3-8973-ED043C1588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962400"/>
            <a:ext cx="4437063"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87047" name="Text Box 38">
            <a:extLst>
              <a:ext uri="{FF2B5EF4-FFF2-40B4-BE49-F238E27FC236}">
                <a16:creationId xmlns:a16="http://schemas.microsoft.com/office/drawing/2014/main" id="{EB698E91-FF20-4B13-B7B2-2EF25A40EB66}"/>
              </a:ext>
            </a:extLst>
          </p:cNvPr>
          <p:cNvSpPr txBox="1">
            <a:spLocks noChangeArrowheads="1"/>
          </p:cNvSpPr>
          <p:nvPr/>
        </p:nvSpPr>
        <p:spPr bwMode="auto">
          <a:xfrm>
            <a:off x="5834063" y="6400800"/>
            <a:ext cx="1951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t>Wards linkage</a:t>
            </a:r>
          </a:p>
        </p:txBody>
      </p:sp>
      <p:sp>
        <p:nvSpPr>
          <p:cNvPr id="87048" name="Text Box 39">
            <a:extLst>
              <a:ext uri="{FF2B5EF4-FFF2-40B4-BE49-F238E27FC236}">
                <a16:creationId xmlns:a16="http://schemas.microsoft.com/office/drawing/2014/main" id="{30A6985D-8E8D-4ED6-8138-05B2C126C76E}"/>
              </a:ext>
            </a:extLst>
          </p:cNvPr>
          <p:cNvSpPr txBox="1">
            <a:spLocks noChangeArrowheads="1"/>
          </p:cNvSpPr>
          <p:nvPr/>
        </p:nvSpPr>
        <p:spPr bwMode="auto">
          <a:xfrm>
            <a:off x="5867400" y="2743200"/>
            <a:ext cx="1933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t>Single linkage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6" name="Group 4">
            <a:extLst>
              <a:ext uri="{FF2B5EF4-FFF2-40B4-BE49-F238E27FC236}">
                <a16:creationId xmlns:a16="http://schemas.microsoft.com/office/drawing/2014/main" id="{B4F58FC6-AC38-4F99-90A1-5ECF67608556}"/>
              </a:ext>
            </a:extLst>
          </p:cNvPr>
          <p:cNvGrpSpPr>
            <a:grpSpLocks/>
          </p:cNvGrpSpPr>
          <p:nvPr/>
        </p:nvGrpSpPr>
        <p:grpSpPr bwMode="auto">
          <a:xfrm>
            <a:off x="533400" y="533400"/>
            <a:ext cx="2254250" cy="1495425"/>
            <a:chOff x="98" y="300"/>
            <a:chExt cx="3214" cy="2284"/>
          </a:xfrm>
        </p:grpSpPr>
        <p:pic>
          <p:nvPicPr>
            <p:cNvPr id="88082" name="Picture 5" descr="Edna Krabappel">
              <a:extLst>
                <a:ext uri="{FF2B5EF4-FFF2-40B4-BE49-F238E27FC236}">
                  <a16:creationId xmlns:a16="http://schemas.microsoft.com/office/drawing/2014/main" id="{B889269F-20B8-48F5-96A6-5C38AADD38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 y="1440"/>
              <a:ext cx="504" cy="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83" name="Picture 6">
              <a:extLst>
                <a:ext uri="{FF2B5EF4-FFF2-40B4-BE49-F238E27FC236}">
                  <a16:creationId xmlns:a16="http://schemas.microsoft.com/office/drawing/2014/main" id="{CDF93AB0-736B-4ECC-B3EA-34D6D325F0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 y="1824"/>
              <a:ext cx="308" cy="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84" name="Picture 7" descr="bios_family_marge">
              <a:extLst>
                <a:ext uri="{FF2B5EF4-FFF2-40B4-BE49-F238E27FC236}">
                  <a16:creationId xmlns:a16="http://schemas.microsoft.com/office/drawing/2014/main" id="{D023297B-6D22-4CBF-802B-3FE321C1BF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 y="1278"/>
              <a:ext cx="424" cy="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8085" name="Group 8">
              <a:extLst>
                <a:ext uri="{FF2B5EF4-FFF2-40B4-BE49-F238E27FC236}">
                  <a16:creationId xmlns:a16="http://schemas.microsoft.com/office/drawing/2014/main" id="{4EEC4D6D-262D-4E4A-95FE-B1400982C5A2}"/>
                </a:ext>
              </a:extLst>
            </p:cNvPr>
            <p:cNvGrpSpPr>
              <a:grpSpLocks/>
            </p:cNvGrpSpPr>
            <p:nvPr/>
          </p:nvGrpSpPr>
          <p:grpSpPr bwMode="auto">
            <a:xfrm>
              <a:off x="1865" y="1505"/>
              <a:ext cx="1447" cy="1031"/>
              <a:chOff x="252" y="2364"/>
              <a:chExt cx="2258" cy="1608"/>
            </a:xfrm>
          </p:grpSpPr>
          <p:pic>
            <p:nvPicPr>
              <p:cNvPr id="88100" name="Picture 9">
                <a:extLst>
                  <a:ext uri="{FF2B5EF4-FFF2-40B4-BE49-F238E27FC236}">
                    <a16:creationId xmlns:a16="http://schemas.microsoft.com/office/drawing/2014/main" id="{36EE04C8-6791-4EA5-9FAE-6231A9CB78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 y="2364"/>
                <a:ext cx="900"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101" name="Picture 10">
                <a:extLst>
                  <a:ext uri="{FF2B5EF4-FFF2-40B4-BE49-F238E27FC236}">
                    <a16:creationId xmlns:a16="http://schemas.microsoft.com/office/drawing/2014/main" id="{B1091EAB-59C2-4B5B-88C9-2AE2719AB9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6" y="2412"/>
                <a:ext cx="1154" cy="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8086" name="Line 11">
              <a:extLst>
                <a:ext uri="{FF2B5EF4-FFF2-40B4-BE49-F238E27FC236}">
                  <a16:creationId xmlns:a16="http://schemas.microsoft.com/office/drawing/2014/main" id="{DE25861A-3271-4AAB-8010-394B8F8C3DD4}"/>
                </a:ext>
              </a:extLst>
            </p:cNvPr>
            <p:cNvSpPr>
              <a:spLocks noChangeShapeType="1"/>
            </p:cNvSpPr>
            <p:nvPr/>
          </p:nvSpPr>
          <p:spPr bwMode="auto">
            <a:xfrm flipH="1" flipV="1">
              <a:off x="255" y="444"/>
              <a:ext cx="0" cy="903"/>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8087" name="Line 12">
              <a:extLst>
                <a:ext uri="{FF2B5EF4-FFF2-40B4-BE49-F238E27FC236}">
                  <a16:creationId xmlns:a16="http://schemas.microsoft.com/office/drawing/2014/main" id="{1D5BEC1F-6BA0-4DFB-A53A-D90E8317DAD5}"/>
                </a:ext>
              </a:extLst>
            </p:cNvPr>
            <p:cNvSpPr>
              <a:spLocks noChangeShapeType="1"/>
            </p:cNvSpPr>
            <p:nvPr/>
          </p:nvSpPr>
          <p:spPr bwMode="auto">
            <a:xfrm flipH="1" flipV="1">
              <a:off x="2919" y="1167"/>
              <a:ext cx="0" cy="185"/>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8088" name="Line 13">
              <a:extLst>
                <a:ext uri="{FF2B5EF4-FFF2-40B4-BE49-F238E27FC236}">
                  <a16:creationId xmlns:a16="http://schemas.microsoft.com/office/drawing/2014/main" id="{57BDEEA3-EFF1-4709-8E49-6F7D7A329E13}"/>
                </a:ext>
              </a:extLst>
            </p:cNvPr>
            <p:cNvSpPr>
              <a:spLocks noChangeShapeType="1"/>
            </p:cNvSpPr>
            <p:nvPr/>
          </p:nvSpPr>
          <p:spPr bwMode="auto">
            <a:xfrm flipH="1" flipV="1">
              <a:off x="2227" y="1167"/>
              <a:ext cx="0" cy="185"/>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8089" name="Line 14">
              <a:extLst>
                <a:ext uri="{FF2B5EF4-FFF2-40B4-BE49-F238E27FC236}">
                  <a16:creationId xmlns:a16="http://schemas.microsoft.com/office/drawing/2014/main" id="{A75E2FCA-0B85-4E8D-A9BF-8287C8887E6E}"/>
                </a:ext>
              </a:extLst>
            </p:cNvPr>
            <p:cNvSpPr>
              <a:spLocks noChangeShapeType="1"/>
            </p:cNvSpPr>
            <p:nvPr/>
          </p:nvSpPr>
          <p:spPr bwMode="auto">
            <a:xfrm flipH="1">
              <a:off x="2221" y="1167"/>
              <a:ext cx="70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090" name="Line 15">
              <a:extLst>
                <a:ext uri="{FF2B5EF4-FFF2-40B4-BE49-F238E27FC236}">
                  <a16:creationId xmlns:a16="http://schemas.microsoft.com/office/drawing/2014/main" id="{F477E2DF-144B-47B7-B6E5-265DACE8B168}"/>
                </a:ext>
              </a:extLst>
            </p:cNvPr>
            <p:cNvSpPr>
              <a:spLocks noChangeShapeType="1"/>
            </p:cNvSpPr>
            <p:nvPr/>
          </p:nvSpPr>
          <p:spPr bwMode="auto">
            <a:xfrm flipH="1">
              <a:off x="1193" y="710"/>
              <a:ext cx="138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091" name="Line 16">
              <a:extLst>
                <a:ext uri="{FF2B5EF4-FFF2-40B4-BE49-F238E27FC236}">
                  <a16:creationId xmlns:a16="http://schemas.microsoft.com/office/drawing/2014/main" id="{4D2DB146-1802-44EB-B01C-9739C8943A6F}"/>
                </a:ext>
              </a:extLst>
            </p:cNvPr>
            <p:cNvSpPr>
              <a:spLocks noChangeShapeType="1"/>
            </p:cNvSpPr>
            <p:nvPr/>
          </p:nvSpPr>
          <p:spPr bwMode="auto">
            <a:xfrm rot="5400000" flipH="1">
              <a:off x="2343" y="943"/>
              <a:ext cx="457"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092" name="Line 17">
              <a:extLst>
                <a:ext uri="{FF2B5EF4-FFF2-40B4-BE49-F238E27FC236}">
                  <a16:creationId xmlns:a16="http://schemas.microsoft.com/office/drawing/2014/main" id="{24B9BA85-6EEC-4124-B33E-A4CC5BC9E30B}"/>
                </a:ext>
              </a:extLst>
            </p:cNvPr>
            <p:cNvSpPr>
              <a:spLocks noChangeShapeType="1"/>
            </p:cNvSpPr>
            <p:nvPr/>
          </p:nvSpPr>
          <p:spPr bwMode="auto">
            <a:xfrm rot="5400000" flipH="1">
              <a:off x="1712" y="574"/>
              <a:ext cx="265"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88093" name="Group 18">
              <a:extLst>
                <a:ext uri="{FF2B5EF4-FFF2-40B4-BE49-F238E27FC236}">
                  <a16:creationId xmlns:a16="http://schemas.microsoft.com/office/drawing/2014/main" id="{E71B2EF0-4012-44ED-A0C6-F0A6FCF12693}"/>
                </a:ext>
              </a:extLst>
            </p:cNvPr>
            <p:cNvGrpSpPr>
              <a:grpSpLocks/>
            </p:cNvGrpSpPr>
            <p:nvPr/>
          </p:nvGrpSpPr>
          <p:grpSpPr bwMode="auto">
            <a:xfrm>
              <a:off x="859" y="969"/>
              <a:ext cx="703" cy="377"/>
              <a:chOff x="2112" y="2976"/>
              <a:chExt cx="703" cy="377"/>
            </a:xfrm>
          </p:grpSpPr>
          <p:sp>
            <p:nvSpPr>
              <p:cNvPr id="88097" name="Line 19">
                <a:extLst>
                  <a:ext uri="{FF2B5EF4-FFF2-40B4-BE49-F238E27FC236}">
                    <a16:creationId xmlns:a16="http://schemas.microsoft.com/office/drawing/2014/main" id="{E8098BA9-0562-4670-8EFE-1D7AFDD557F2}"/>
                  </a:ext>
                </a:extLst>
              </p:cNvPr>
              <p:cNvSpPr>
                <a:spLocks noChangeShapeType="1"/>
              </p:cNvSpPr>
              <p:nvPr/>
            </p:nvSpPr>
            <p:spPr bwMode="auto">
              <a:xfrm flipH="1" flipV="1">
                <a:off x="2810"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8098" name="Line 20">
                <a:extLst>
                  <a:ext uri="{FF2B5EF4-FFF2-40B4-BE49-F238E27FC236}">
                    <a16:creationId xmlns:a16="http://schemas.microsoft.com/office/drawing/2014/main" id="{6337195C-AE39-4376-B099-A65B0EF20950}"/>
                  </a:ext>
                </a:extLst>
              </p:cNvPr>
              <p:cNvSpPr>
                <a:spLocks noChangeShapeType="1"/>
              </p:cNvSpPr>
              <p:nvPr/>
            </p:nvSpPr>
            <p:spPr bwMode="auto">
              <a:xfrm flipH="1" flipV="1">
                <a:off x="2118" y="2976"/>
                <a:ext cx="0" cy="377"/>
              </a:xfrm>
              <a:prstGeom prst="line">
                <a:avLst/>
              </a:prstGeom>
              <a:noFill/>
              <a:ln w="3175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en-US"/>
              </a:p>
            </p:txBody>
          </p:sp>
          <p:sp>
            <p:nvSpPr>
              <p:cNvPr id="88099" name="Line 21">
                <a:extLst>
                  <a:ext uri="{FF2B5EF4-FFF2-40B4-BE49-F238E27FC236}">
                    <a16:creationId xmlns:a16="http://schemas.microsoft.com/office/drawing/2014/main" id="{7B7F9E55-2710-45EB-9738-7C63E3C6A547}"/>
                  </a:ext>
                </a:extLst>
              </p:cNvPr>
              <p:cNvSpPr>
                <a:spLocks noChangeShapeType="1"/>
              </p:cNvSpPr>
              <p:nvPr/>
            </p:nvSpPr>
            <p:spPr bwMode="auto">
              <a:xfrm flipH="1">
                <a:off x="2112" y="2976"/>
                <a:ext cx="70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8094" name="Line 22">
              <a:extLst>
                <a:ext uri="{FF2B5EF4-FFF2-40B4-BE49-F238E27FC236}">
                  <a16:creationId xmlns:a16="http://schemas.microsoft.com/office/drawing/2014/main" id="{B164BEF2-3B16-47D1-BA4B-F0BBFA52EB9E}"/>
                </a:ext>
              </a:extLst>
            </p:cNvPr>
            <p:cNvSpPr>
              <a:spLocks noChangeShapeType="1"/>
            </p:cNvSpPr>
            <p:nvPr/>
          </p:nvSpPr>
          <p:spPr bwMode="auto">
            <a:xfrm rot="5400000" flipH="1">
              <a:off x="1065" y="844"/>
              <a:ext cx="258"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095" name="Line 23">
              <a:extLst>
                <a:ext uri="{FF2B5EF4-FFF2-40B4-BE49-F238E27FC236}">
                  <a16:creationId xmlns:a16="http://schemas.microsoft.com/office/drawing/2014/main" id="{64343CA5-4C4E-4241-AA38-71980A3A271E}"/>
                </a:ext>
              </a:extLst>
            </p:cNvPr>
            <p:cNvSpPr>
              <a:spLocks noChangeShapeType="1"/>
            </p:cNvSpPr>
            <p:nvPr/>
          </p:nvSpPr>
          <p:spPr bwMode="auto">
            <a:xfrm flipH="1">
              <a:off x="253" y="446"/>
              <a:ext cx="1582"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096" name="Line 24">
              <a:extLst>
                <a:ext uri="{FF2B5EF4-FFF2-40B4-BE49-F238E27FC236}">
                  <a16:creationId xmlns:a16="http://schemas.microsoft.com/office/drawing/2014/main" id="{7F1B8BBD-4CBE-4F42-8C84-103580328717}"/>
                </a:ext>
              </a:extLst>
            </p:cNvPr>
            <p:cNvSpPr>
              <a:spLocks noChangeShapeType="1"/>
            </p:cNvSpPr>
            <p:nvPr/>
          </p:nvSpPr>
          <p:spPr bwMode="auto">
            <a:xfrm rot="5400000" flipH="1">
              <a:off x="989" y="370"/>
              <a:ext cx="139"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8067" name="Text Box 25">
            <a:extLst>
              <a:ext uri="{FF2B5EF4-FFF2-40B4-BE49-F238E27FC236}">
                <a16:creationId xmlns:a16="http://schemas.microsoft.com/office/drawing/2014/main" id="{771BC11A-8374-4915-9278-5FD17B441807}"/>
              </a:ext>
            </a:extLst>
          </p:cNvPr>
          <p:cNvSpPr txBox="1">
            <a:spLocks noChangeArrowheads="1"/>
          </p:cNvSpPr>
          <p:nvPr/>
        </p:nvSpPr>
        <p:spPr bwMode="auto">
          <a:xfrm>
            <a:off x="407988" y="2057400"/>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t>A</a:t>
            </a:r>
          </a:p>
        </p:txBody>
      </p:sp>
      <p:sp>
        <p:nvSpPr>
          <p:cNvPr id="88068" name="Text Box 27">
            <a:extLst>
              <a:ext uri="{FF2B5EF4-FFF2-40B4-BE49-F238E27FC236}">
                <a16:creationId xmlns:a16="http://schemas.microsoft.com/office/drawing/2014/main" id="{7CFCE0C6-F9A2-414A-A70C-FFBF42559123}"/>
              </a:ext>
            </a:extLst>
          </p:cNvPr>
          <p:cNvSpPr txBox="1">
            <a:spLocks noChangeArrowheads="1"/>
          </p:cNvSpPr>
          <p:nvPr/>
        </p:nvSpPr>
        <p:spPr bwMode="auto">
          <a:xfrm>
            <a:off x="846138" y="20574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t>B</a:t>
            </a:r>
          </a:p>
        </p:txBody>
      </p:sp>
      <p:sp>
        <p:nvSpPr>
          <p:cNvPr id="88069" name="Text Box 28">
            <a:extLst>
              <a:ext uri="{FF2B5EF4-FFF2-40B4-BE49-F238E27FC236}">
                <a16:creationId xmlns:a16="http://schemas.microsoft.com/office/drawing/2014/main" id="{F12137F2-FB47-43DC-88FA-2E4CBC9B2EE9}"/>
              </a:ext>
            </a:extLst>
          </p:cNvPr>
          <p:cNvSpPr txBox="1">
            <a:spLocks noChangeArrowheads="1"/>
          </p:cNvSpPr>
          <p:nvPr/>
        </p:nvSpPr>
        <p:spPr bwMode="auto">
          <a:xfrm>
            <a:off x="1303338" y="20574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t>C</a:t>
            </a:r>
          </a:p>
        </p:txBody>
      </p:sp>
      <p:sp>
        <p:nvSpPr>
          <p:cNvPr id="88070" name="Text Box 29">
            <a:extLst>
              <a:ext uri="{FF2B5EF4-FFF2-40B4-BE49-F238E27FC236}">
                <a16:creationId xmlns:a16="http://schemas.microsoft.com/office/drawing/2014/main" id="{150C4597-7A7E-4D9C-B504-9986379A91EE}"/>
              </a:ext>
            </a:extLst>
          </p:cNvPr>
          <p:cNvSpPr txBox="1">
            <a:spLocks noChangeArrowheads="1"/>
          </p:cNvSpPr>
          <p:nvPr/>
        </p:nvSpPr>
        <p:spPr bwMode="auto">
          <a:xfrm>
            <a:off x="1828800" y="20574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t>D</a:t>
            </a:r>
          </a:p>
        </p:txBody>
      </p:sp>
      <p:sp>
        <p:nvSpPr>
          <p:cNvPr id="88071" name="Text Box 30">
            <a:extLst>
              <a:ext uri="{FF2B5EF4-FFF2-40B4-BE49-F238E27FC236}">
                <a16:creationId xmlns:a16="http://schemas.microsoft.com/office/drawing/2014/main" id="{298758B0-0879-4907-B1FD-8C0319F0CA08}"/>
              </a:ext>
            </a:extLst>
          </p:cNvPr>
          <p:cNvSpPr txBox="1">
            <a:spLocks noChangeArrowheads="1"/>
          </p:cNvSpPr>
          <p:nvPr/>
        </p:nvSpPr>
        <p:spPr bwMode="auto">
          <a:xfrm>
            <a:off x="2455863" y="2057400"/>
            <a:ext cx="369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t>E</a:t>
            </a:r>
          </a:p>
        </p:txBody>
      </p:sp>
      <p:sp>
        <p:nvSpPr>
          <p:cNvPr id="88072" name="Text Box 31">
            <a:extLst>
              <a:ext uri="{FF2B5EF4-FFF2-40B4-BE49-F238E27FC236}">
                <a16:creationId xmlns:a16="http://schemas.microsoft.com/office/drawing/2014/main" id="{F48E0C00-95EF-4D3E-9EE3-76C3FDAA7E1C}"/>
              </a:ext>
            </a:extLst>
          </p:cNvPr>
          <p:cNvSpPr txBox="1">
            <a:spLocks noChangeArrowheads="1"/>
          </p:cNvSpPr>
          <p:nvPr/>
        </p:nvSpPr>
        <p:spPr bwMode="auto">
          <a:xfrm>
            <a:off x="457200" y="3124200"/>
            <a:ext cx="2335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t>(A,((B,C),(D,E)))</a:t>
            </a:r>
          </a:p>
        </p:txBody>
      </p:sp>
      <p:sp>
        <p:nvSpPr>
          <p:cNvPr id="88073" name="Oval 32">
            <a:extLst>
              <a:ext uri="{FF2B5EF4-FFF2-40B4-BE49-F238E27FC236}">
                <a16:creationId xmlns:a16="http://schemas.microsoft.com/office/drawing/2014/main" id="{F01C54E8-AB9B-4C90-8926-3EAB5E4554D2}"/>
              </a:ext>
            </a:extLst>
          </p:cNvPr>
          <p:cNvSpPr>
            <a:spLocks noChangeArrowheads="1"/>
          </p:cNvSpPr>
          <p:nvPr/>
        </p:nvSpPr>
        <p:spPr bwMode="auto">
          <a:xfrm>
            <a:off x="533400" y="4572000"/>
            <a:ext cx="1905000" cy="1905000"/>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88074" name="Oval 33">
            <a:extLst>
              <a:ext uri="{FF2B5EF4-FFF2-40B4-BE49-F238E27FC236}">
                <a16:creationId xmlns:a16="http://schemas.microsoft.com/office/drawing/2014/main" id="{18FF459F-934C-4E8C-937B-A6C5D946F65E}"/>
              </a:ext>
            </a:extLst>
          </p:cNvPr>
          <p:cNvSpPr>
            <a:spLocks noChangeArrowheads="1"/>
          </p:cNvSpPr>
          <p:nvPr/>
        </p:nvSpPr>
        <p:spPr bwMode="auto">
          <a:xfrm>
            <a:off x="1447800" y="5334000"/>
            <a:ext cx="762000" cy="762000"/>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88075" name="Oval 34">
            <a:extLst>
              <a:ext uri="{FF2B5EF4-FFF2-40B4-BE49-F238E27FC236}">
                <a16:creationId xmlns:a16="http://schemas.microsoft.com/office/drawing/2014/main" id="{7F0F1DDD-B2DD-4452-B349-6DCC300F0D5E}"/>
              </a:ext>
            </a:extLst>
          </p:cNvPr>
          <p:cNvSpPr>
            <a:spLocks noChangeArrowheads="1"/>
          </p:cNvSpPr>
          <p:nvPr/>
        </p:nvSpPr>
        <p:spPr bwMode="auto">
          <a:xfrm>
            <a:off x="609600" y="5029200"/>
            <a:ext cx="762000" cy="762000"/>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88076" name="Oval 35">
            <a:extLst>
              <a:ext uri="{FF2B5EF4-FFF2-40B4-BE49-F238E27FC236}">
                <a16:creationId xmlns:a16="http://schemas.microsoft.com/office/drawing/2014/main" id="{4D8E5860-32BB-4485-8525-277A1F84B72F}"/>
              </a:ext>
            </a:extLst>
          </p:cNvPr>
          <p:cNvSpPr>
            <a:spLocks noChangeArrowheads="1"/>
          </p:cNvSpPr>
          <p:nvPr/>
        </p:nvSpPr>
        <p:spPr bwMode="auto">
          <a:xfrm>
            <a:off x="304800" y="4114800"/>
            <a:ext cx="2438400" cy="2438400"/>
          </a:xfrm>
          <a:prstGeom prst="ellipse">
            <a:avLst/>
          </a:pr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88077" name="Text Box 36">
            <a:extLst>
              <a:ext uri="{FF2B5EF4-FFF2-40B4-BE49-F238E27FC236}">
                <a16:creationId xmlns:a16="http://schemas.microsoft.com/office/drawing/2014/main" id="{3B09270A-B6FB-4403-856C-6045F1283F67}"/>
              </a:ext>
            </a:extLst>
          </p:cNvPr>
          <p:cNvSpPr txBox="1">
            <a:spLocks noChangeArrowheads="1"/>
          </p:cNvSpPr>
          <p:nvPr/>
        </p:nvSpPr>
        <p:spPr bwMode="auto">
          <a:xfrm>
            <a:off x="1600200" y="41148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t>A</a:t>
            </a:r>
          </a:p>
        </p:txBody>
      </p:sp>
      <p:sp>
        <p:nvSpPr>
          <p:cNvPr id="88078" name="Text Box 37">
            <a:extLst>
              <a:ext uri="{FF2B5EF4-FFF2-40B4-BE49-F238E27FC236}">
                <a16:creationId xmlns:a16="http://schemas.microsoft.com/office/drawing/2014/main" id="{606A0261-FF21-44D6-95B8-4DB930A3914A}"/>
              </a:ext>
            </a:extLst>
          </p:cNvPr>
          <p:cNvSpPr txBox="1">
            <a:spLocks noChangeArrowheads="1"/>
          </p:cNvSpPr>
          <p:nvPr/>
        </p:nvSpPr>
        <p:spPr bwMode="auto">
          <a:xfrm>
            <a:off x="609600" y="51816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t>B</a:t>
            </a:r>
          </a:p>
        </p:txBody>
      </p:sp>
      <p:sp>
        <p:nvSpPr>
          <p:cNvPr id="88079" name="Text Box 38">
            <a:extLst>
              <a:ext uri="{FF2B5EF4-FFF2-40B4-BE49-F238E27FC236}">
                <a16:creationId xmlns:a16="http://schemas.microsoft.com/office/drawing/2014/main" id="{C818FED1-7DE4-4E27-9952-FB52AB69BF63}"/>
              </a:ext>
            </a:extLst>
          </p:cNvPr>
          <p:cNvSpPr txBox="1">
            <a:spLocks noChangeArrowheads="1"/>
          </p:cNvSpPr>
          <p:nvPr/>
        </p:nvSpPr>
        <p:spPr bwMode="auto">
          <a:xfrm>
            <a:off x="914400" y="51816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t>C</a:t>
            </a:r>
          </a:p>
        </p:txBody>
      </p:sp>
      <p:sp>
        <p:nvSpPr>
          <p:cNvPr id="88080" name="Text Box 39">
            <a:extLst>
              <a:ext uri="{FF2B5EF4-FFF2-40B4-BE49-F238E27FC236}">
                <a16:creationId xmlns:a16="http://schemas.microsoft.com/office/drawing/2014/main" id="{0735C2AD-3EAD-47D8-BB1D-AC6E1D25A2A0}"/>
              </a:ext>
            </a:extLst>
          </p:cNvPr>
          <p:cNvSpPr txBox="1">
            <a:spLocks noChangeArrowheads="1"/>
          </p:cNvSpPr>
          <p:nvPr/>
        </p:nvSpPr>
        <p:spPr bwMode="auto">
          <a:xfrm>
            <a:off x="1524000" y="54864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t>D</a:t>
            </a:r>
          </a:p>
        </p:txBody>
      </p:sp>
      <p:sp>
        <p:nvSpPr>
          <p:cNvPr id="88081" name="Text Box 40">
            <a:extLst>
              <a:ext uri="{FF2B5EF4-FFF2-40B4-BE49-F238E27FC236}">
                <a16:creationId xmlns:a16="http://schemas.microsoft.com/office/drawing/2014/main" id="{E7C911E4-0648-4764-8F3A-B96F489424A6}"/>
              </a:ext>
            </a:extLst>
          </p:cNvPr>
          <p:cNvSpPr txBox="1">
            <a:spLocks noChangeArrowheads="1"/>
          </p:cNvSpPr>
          <p:nvPr/>
        </p:nvSpPr>
        <p:spPr bwMode="auto">
          <a:xfrm>
            <a:off x="1828800" y="5486400"/>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t>E</a:t>
            </a:r>
          </a:p>
        </p:txBody>
      </p:sp>
      <p:grpSp>
        <p:nvGrpSpPr>
          <p:cNvPr id="3" name="Group 2">
            <a:extLst>
              <a:ext uri="{FF2B5EF4-FFF2-40B4-BE49-F238E27FC236}">
                <a16:creationId xmlns:a16="http://schemas.microsoft.com/office/drawing/2014/main" id="{74EE4C16-69BE-4728-B496-2952308CE9B3}"/>
              </a:ext>
            </a:extLst>
          </p:cNvPr>
          <p:cNvGrpSpPr/>
          <p:nvPr/>
        </p:nvGrpSpPr>
        <p:grpSpPr>
          <a:xfrm>
            <a:off x="5583502" y="83406"/>
            <a:ext cx="3604260" cy="1776030"/>
            <a:chOff x="4091940" y="-638689"/>
            <a:chExt cx="9207500" cy="4537075"/>
          </a:xfrm>
        </p:grpSpPr>
        <p:pic>
          <p:nvPicPr>
            <p:cNvPr id="57" name="Picture 1053">
              <a:extLst>
                <a:ext uri="{FF2B5EF4-FFF2-40B4-BE49-F238E27FC236}">
                  <a16:creationId xmlns:a16="http://schemas.microsoft.com/office/drawing/2014/main" id="{9EDCF717-AFE9-4945-8BF9-A2B36DAFED53}"/>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01940" y="2485511"/>
              <a:ext cx="147955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677C592A-809C-40D5-BFE1-49B95638DCC5}"/>
                </a:ext>
              </a:extLst>
            </p:cNvPr>
            <p:cNvGrpSpPr/>
            <p:nvPr/>
          </p:nvGrpSpPr>
          <p:grpSpPr>
            <a:xfrm>
              <a:off x="4091940" y="-638689"/>
              <a:ext cx="9207500" cy="4394200"/>
              <a:chOff x="4091940" y="-638689"/>
              <a:chExt cx="9207500" cy="4394200"/>
            </a:xfrm>
          </p:grpSpPr>
          <p:sp>
            <p:nvSpPr>
              <p:cNvPr id="38" name="Line 1032">
                <a:extLst>
                  <a:ext uri="{FF2B5EF4-FFF2-40B4-BE49-F238E27FC236}">
                    <a16:creationId xmlns:a16="http://schemas.microsoft.com/office/drawing/2014/main" id="{304855D9-3343-4A2F-B724-45F2FE9EA98A}"/>
                  </a:ext>
                </a:extLst>
              </p:cNvPr>
              <p:cNvSpPr>
                <a:spLocks noChangeShapeType="1"/>
              </p:cNvSpPr>
              <p:nvPr/>
            </p:nvSpPr>
            <p:spPr bwMode="auto">
              <a:xfrm flipV="1">
                <a:off x="12092940" y="-410089"/>
                <a:ext cx="0" cy="18288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 name="Line 1033">
                <a:extLst>
                  <a:ext uri="{FF2B5EF4-FFF2-40B4-BE49-F238E27FC236}">
                    <a16:creationId xmlns:a16="http://schemas.microsoft.com/office/drawing/2014/main" id="{EEA3EA86-5034-424F-8729-95A40085BDC0}"/>
                  </a:ext>
                </a:extLst>
              </p:cNvPr>
              <p:cNvSpPr>
                <a:spLocks noChangeShapeType="1"/>
              </p:cNvSpPr>
              <p:nvPr/>
            </p:nvSpPr>
            <p:spPr bwMode="auto">
              <a:xfrm flipV="1">
                <a:off x="9665970" y="-410089"/>
                <a:ext cx="0" cy="2286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1034">
                <a:extLst>
                  <a:ext uri="{FF2B5EF4-FFF2-40B4-BE49-F238E27FC236}">
                    <a16:creationId xmlns:a16="http://schemas.microsoft.com/office/drawing/2014/main" id="{E2586AD8-EB43-4A2D-BD14-90B5C9E8194E}"/>
                  </a:ext>
                </a:extLst>
              </p:cNvPr>
              <p:cNvSpPr>
                <a:spLocks noChangeShapeType="1"/>
              </p:cNvSpPr>
              <p:nvPr/>
            </p:nvSpPr>
            <p:spPr bwMode="auto">
              <a:xfrm flipV="1">
                <a:off x="10786110" y="-181489"/>
                <a:ext cx="0" cy="10668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1035">
                <a:extLst>
                  <a:ext uri="{FF2B5EF4-FFF2-40B4-BE49-F238E27FC236}">
                    <a16:creationId xmlns:a16="http://schemas.microsoft.com/office/drawing/2014/main" id="{8A641584-A0AD-4DCA-9984-028F2FFC7358}"/>
                  </a:ext>
                </a:extLst>
              </p:cNvPr>
              <p:cNvSpPr>
                <a:spLocks noChangeShapeType="1"/>
              </p:cNvSpPr>
              <p:nvPr/>
            </p:nvSpPr>
            <p:spPr bwMode="auto">
              <a:xfrm flipV="1">
                <a:off x="8452485" y="-181489"/>
                <a:ext cx="0" cy="15240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Line 1036">
                <a:extLst>
                  <a:ext uri="{FF2B5EF4-FFF2-40B4-BE49-F238E27FC236}">
                    <a16:creationId xmlns:a16="http://schemas.microsoft.com/office/drawing/2014/main" id="{81AB888C-D6B8-4763-A56D-795A1F442585}"/>
                  </a:ext>
                </a:extLst>
              </p:cNvPr>
              <p:cNvSpPr>
                <a:spLocks noChangeShapeType="1"/>
              </p:cNvSpPr>
              <p:nvPr/>
            </p:nvSpPr>
            <p:spPr bwMode="auto">
              <a:xfrm flipV="1">
                <a:off x="9572625" y="1342511"/>
                <a:ext cx="0" cy="9144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Line 1037">
                <a:extLst>
                  <a:ext uri="{FF2B5EF4-FFF2-40B4-BE49-F238E27FC236}">
                    <a16:creationId xmlns:a16="http://schemas.microsoft.com/office/drawing/2014/main" id="{73BCEF65-804B-4E9F-8A9E-F5DD3DF6CF21}"/>
                  </a:ext>
                </a:extLst>
              </p:cNvPr>
              <p:cNvSpPr>
                <a:spLocks noChangeShapeType="1"/>
              </p:cNvSpPr>
              <p:nvPr/>
            </p:nvSpPr>
            <p:spPr bwMode="auto">
              <a:xfrm flipV="1">
                <a:off x="7239000" y="1342511"/>
                <a:ext cx="0" cy="3048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1038">
                <a:extLst>
                  <a:ext uri="{FF2B5EF4-FFF2-40B4-BE49-F238E27FC236}">
                    <a16:creationId xmlns:a16="http://schemas.microsoft.com/office/drawing/2014/main" id="{F5A2516A-7240-4C44-B9D4-9EAA62A9D1E8}"/>
                  </a:ext>
                </a:extLst>
              </p:cNvPr>
              <p:cNvSpPr>
                <a:spLocks noChangeShapeType="1"/>
              </p:cNvSpPr>
              <p:nvPr/>
            </p:nvSpPr>
            <p:spPr bwMode="auto">
              <a:xfrm flipV="1">
                <a:off x="8359140" y="1647311"/>
                <a:ext cx="0" cy="9906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Line 1039">
                <a:extLst>
                  <a:ext uri="{FF2B5EF4-FFF2-40B4-BE49-F238E27FC236}">
                    <a16:creationId xmlns:a16="http://schemas.microsoft.com/office/drawing/2014/main" id="{7570A247-B35F-4DBD-B561-D19656D233DF}"/>
                  </a:ext>
                </a:extLst>
              </p:cNvPr>
              <p:cNvSpPr>
                <a:spLocks noChangeShapeType="1"/>
              </p:cNvSpPr>
              <p:nvPr/>
            </p:nvSpPr>
            <p:spPr bwMode="auto">
              <a:xfrm flipV="1">
                <a:off x="6118860" y="1647311"/>
                <a:ext cx="0" cy="2286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Line 1040">
                <a:extLst>
                  <a:ext uri="{FF2B5EF4-FFF2-40B4-BE49-F238E27FC236}">
                    <a16:creationId xmlns:a16="http://schemas.microsoft.com/office/drawing/2014/main" id="{39200EE8-E48E-4946-8852-A4F83A0E45CB}"/>
                  </a:ext>
                </a:extLst>
              </p:cNvPr>
              <p:cNvSpPr>
                <a:spLocks noChangeShapeType="1"/>
              </p:cNvSpPr>
              <p:nvPr/>
            </p:nvSpPr>
            <p:spPr bwMode="auto">
              <a:xfrm flipV="1">
                <a:off x="5185410" y="1875911"/>
                <a:ext cx="0" cy="2286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Line 1041">
                <a:extLst>
                  <a:ext uri="{FF2B5EF4-FFF2-40B4-BE49-F238E27FC236}">
                    <a16:creationId xmlns:a16="http://schemas.microsoft.com/office/drawing/2014/main" id="{507BB929-ECE0-41AD-A447-2B094EB0242D}"/>
                  </a:ext>
                </a:extLst>
              </p:cNvPr>
              <p:cNvSpPr>
                <a:spLocks noChangeShapeType="1"/>
              </p:cNvSpPr>
              <p:nvPr/>
            </p:nvSpPr>
            <p:spPr bwMode="auto">
              <a:xfrm flipV="1">
                <a:off x="4625340" y="2104511"/>
                <a:ext cx="0" cy="3048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Line 1042">
                <a:extLst>
                  <a:ext uri="{FF2B5EF4-FFF2-40B4-BE49-F238E27FC236}">
                    <a16:creationId xmlns:a16="http://schemas.microsoft.com/office/drawing/2014/main" id="{52FAACC2-E668-4943-A6E8-B2D176E665EA}"/>
                  </a:ext>
                </a:extLst>
              </p:cNvPr>
              <p:cNvSpPr>
                <a:spLocks noChangeShapeType="1"/>
              </p:cNvSpPr>
              <p:nvPr/>
            </p:nvSpPr>
            <p:spPr bwMode="auto">
              <a:xfrm flipV="1">
                <a:off x="5838825" y="2104511"/>
                <a:ext cx="0" cy="5334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Line 1043">
                <a:extLst>
                  <a:ext uri="{FF2B5EF4-FFF2-40B4-BE49-F238E27FC236}">
                    <a16:creationId xmlns:a16="http://schemas.microsoft.com/office/drawing/2014/main" id="{F4E4442A-CEFA-470A-A2BB-CECF5AABF336}"/>
                  </a:ext>
                </a:extLst>
              </p:cNvPr>
              <p:cNvSpPr>
                <a:spLocks noChangeShapeType="1"/>
              </p:cNvSpPr>
              <p:nvPr/>
            </p:nvSpPr>
            <p:spPr bwMode="auto">
              <a:xfrm rot="16200000" flipV="1">
                <a:off x="10879455" y="-1623574"/>
                <a:ext cx="0" cy="242697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Line 1044">
                <a:extLst>
                  <a:ext uri="{FF2B5EF4-FFF2-40B4-BE49-F238E27FC236}">
                    <a16:creationId xmlns:a16="http://schemas.microsoft.com/office/drawing/2014/main" id="{DD576D89-82EA-4A25-9BB0-CD3848297FF4}"/>
                  </a:ext>
                </a:extLst>
              </p:cNvPr>
              <p:cNvSpPr>
                <a:spLocks noChangeShapeType="1"/>
              </p:cNvSpPr>
              <p:nvPr/>
            </p:nvSpPr>
            <p:spPr bwMode="auto">
              <a:xfrm flipV="1">
                <a:off x="10879455" y="-638689"/>
                <a:ext cx="0" cy="2286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Line 1045">
                <a:extLst>
                  <a:ext uri="{FF2B5EF4-FFF2-40B4-BE49-F238E27FC236}">
                    <a16:creationId xmlns:a16="http://schemas.microsoft.com/office/drawing/2014/main" id="{279F7EE6-3C3E-44AB-A64D-0745CFAC424A}"/>
                  </a:ext>
                </a:extLst>
              </p:cNvPr>
              <p:cNvSpPr>
                <a:spLocks noChangeShapeType="1"/>
              </p:cNvSpPr>
              <p:nvPr/>
            </p:nvSpPr>
            <p:spPr bwMode="auto">
              <a:xfrm rot="16200000" flipV="1">
                <a:off x="9619298" y="-1348301"/>
                <a:ext cx="0" cy="2333625"/>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Line 1046">
                <a:extLst>
                  <a:ext uri="{FF2B5EF4-FFF2-40B4-BE49-F238E27FC236}">
                    <a16:creationId xmlns:a16="http://schemas.microsoft.com/office/drawing/2014/main" id="{EC071EA1-E4DD-4C76-8D1B-D55A2B5800B1}"/>
                  </a:ext>
                </a:extLst>
              </p:cNvPr>
              <p:cNvSpPr>
                <a:spLocks noChangeShapeType="1"/>
              </p:cNvSpPr>
              <p:nvPr/>
            </p:nvSpPr>
            <p:spPr bwMode="auto">
              <a:xfrm rot="16200000" flipV="1">
                <a:off x="8405813" y="175699"/>
                <a:ext cx="0" cy="2333625"/>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 name="Line 1047">
                <a:extLst>
                  <a:ext uri="{FF2B5EF4-FFF2-40B4-BE49-F238E27FC236}">
                    <a16:creationId xmlns:a16="http://schemas.microsoft.com/office/drawing/2014/main" id="{CE9FA59A-5895-4523-9140-C07D25B1BC1A}"/>
                  </a:ext>
                </a:extLst>
              </p:cNvPr>
              <p:cNvSpPr>
                <a:spLocks noChangeShapeType="1"/>
              </p:cNvSpPr>
              <p:nvPr/>
            </p:nvSpPr>
            <p:spPr bwMode="auto">
              <a:xfrm rot="16200000" flipV="1">
                <a:off x="7239000" y="527171"/>
                <a:ext cx="0" cy="224028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 name="Line 1048">
                <a:extLst>
                  <a:ext uri="{FF2B5EF4-FFF2-40B4-BE49-F238E27FC236}">
                    <a16:creationId xmlns:a16="http://schemas.microsoft.com/office/drawing/2014/main" id="{B7192B75-9E80-4D8C-982F-EDF8381D8781}"/>
                  </a:ext>
                </a:extLst>
              </p:cNvPr>
              <p:cNvSpPr>
                <a:spLocks noChangeShapeType="1"/>
              </p:cNvSpPr>
              <p:nvPr/>
            </p:nvSpPr>
            <p:spPr bwMode="auto">
              <a:xfrm rot="16200000" flipV="1">
                <a:off x="5232083" y="1497769"/>
                <a:ext cx="0" cy="1213485"/>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 name="Line 1049">
                <a:extLst>
                  <a:ext uri="{FF2B5EF4-FFF2-40B4-BE49-F238E27FC236}">
                    <a16:creationId xmlns:a16="http://schemas.microsoft.com/office/drawing/2014/main" id="{6B107439-3ECA-4047-84E1-CB5034D21162}"/>
                  </a:ext>
                </a:extLst>
              </p:cNvPr>
              <p:cNvSpPr>
                <a:spLocks noChangeShapeType="1"/>
              </p:cNvSpPr>
              <p:nvPr/>
            </p:nvSpPr>
            <p:spPr bwMode="auto">
              <a:xfrm rot="16200000" flipV="1">
                <a:off x="5978843" y="1082479"/>
                <a:ext cx="0" cy="1586865"/>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 name="Line 1051">
                <a:extLst>
                  <a:ext uri="{FF2B5EF4-FFF2-40B4-BE49-F238E27FC236}">
                    <a16:creationId xmlns:a16="http://schemas.microsoft.com/office/drawing/2014/main" id="{C24F288E-49EE-4F09-8CE4-479989ED5486}"/>
                  </a:ext>
                </a:extLst>
              </p:cNvPr>
              <p:cNvSpPr>
                <a:spLocks noChangeShapeType="1"/>
              </p:cNvSpPr>
              <p:nvPr/>
            </p:nvSpPr>
            <p:spPr bwMode="auto">
              <a:xfrm flipV="1">
                <a:off x="6772275" y="1875911"/>
                <a:ext cx="0" cy="5334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8" name="Group 1054">
                <a:extLst>
                  <a:ext uri="{FF2B5EF4-FFF2-40B4-BE49-F238E27FC236}">
                    <a16:creationId xmlns:a16="http://schemas.microsoft.com/office/drawing/2014/main" id="{E64B9CE4-74B3-40EB-8E15-228708F99482}"/>
                  </a:ext>
                </a:extLst>
              </p:cNvPr>
              <p:cNvGrpSpPr>
                <a:grpSpLocks/>
              </p:cNvGrpSpPr>
              <p:nvPr/>
            </p:nvGrpSpPr>
            <p:grpSpPr bwMode="auto">
              <a:xfrm>
                <a:off x="6073140" y="2256911"/>
                <a:ext cx="1676400" cy="1211263"/>
                <a:chOff x="2548" y="2038"/>
                <a:chExt cx="698" cy="668"/>
              </a:xfrm>
            </p:grpSpPr>
            <p:sp>
              <p:nvSpPr>
                <p:cNvPr id="59" name="Rectangle 1055">
                  <a:extLst>
                    <a:ext uri="{FF2B5EF4-FFF2-40B4-BE49-F238E27FC236}">
                      <a16:creationId xmlns:a16="http://schemas.microsoft.com/office/drawing/2014/main" id="{DC1E8AB3-68BA-4F96-BFA1-2C861318486F}"/>
                    </a:ext>
                  </a:extLst>
                </p:cNvPr>
                <p:cNvSpPr>
                  <a:spLocks noChangeArrowheads="1"/>
                </p:cNvSpPr>
                <p:nvPr/>
              </p:nvSpPr>
              <p:spPr bwMode="auto">
                <a:xfrm>
                  <a:off x="2548" y="2038"/>
                  <a:ext cx="647" cy="6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pic>
              <p:nvPicPr>
                <p:cNvPr id="60" name="Picture 1056">
                  <a:extLst>
                    <a:ext uri="{FF2B5EF4-FFF2-40B4-BE49-F238E27FC236}">
                      <a16:creationId xmlns:a16="http://schemas.microsoft.com/office/drawing/2014/main" id="{C2F66720-5DD7-49F8-913C-12D619CAF13D}"/>
                    </a:ext>
                  </a:extLst>
                </p:cNvPr>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76" y="2088"/>
                  <a:ext cx="670" cy="6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61" name="Picture 1057">
                <a:extLst>
                  <a:ext uri="{FF2B5EF4-FFF2-40B4-BE49-F238E27FC236}">
                    <a16:creationId xmlns:a16="http://schemas.microsoft.com/office/drawing/2014/main" id="{1AA1DB57-5541-4E87-B4D5-ECCFC104362E}"/>
                  </a:ext>
                </a:extLst>
              </p:cNvPr>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34940" y="2637911"/>
                <a:ext cx="87312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1058">
                <a:extLst>
                  <a:ext uri="{FF2B5EF4-FFF2-40B4-BE49-F238E27FC236}">
                    <a16:creationId xmlns:a16="http://schemas.microsoft.com/office/drawing/2014/main" id="{201EF413-9F27-4D09-92DD-3B9AFF3ADBB2}"/>
                  </a:ext>
                </a:extLst>
              </p:cNvPr>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25940" y="2333111"/>
                <a:ext cx="528638"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1060">
                <a:extLst>
                  <a:ext uri="{FF2B5EF4-FFF2-40B4-BE49-F238E27FC236}">
                    <a16:creationId xmlns:a16="http://schemas.microsoft.com/office/drawing/2014/main" id="{7134A6F3-C30F-4A4D-A8C4-8EF09828362D}"/>
                  </a:ext>
                </a:extLst>
              </p:cNvPr>
              <p:cNvPicPr preferRelativeResize="0">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91940" y="2485511"/>
                <a:ext cx="976313"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1059">
                <a:extLst>
                  <a:ext uri="{FF2B5EF4-FFF2-40B4-BE49-F238E27FC236}">
                    <a16:creationId xmlns:a16="http://schemas.microsoft.com/office/drawing/2014/main" id="{2A83FAD7-7433-4E4D-ABD6-A6212F581DD8}"/>
                  </a:ext>
                </a:extLst>
              </p:cNvPr>
              <p:cNvPicPr preferRelativeResize="0">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568940" y="1342511"/>
                <a:ext cx="2730500"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1061">
                <a:extLst>
                  <a:ext uri="{FF2B5EF4-FFF2-40B4-BE49-F238E27FC236}">
                    <a16:creationId xmlns:a16="http://schemas.microsoft.com/office/drawing/2014/main" id="{0C2C68C2-190B-4561-942A-F67EABC206DA}"/>
                  </a:ext>
                </a:extLst>
              </p:cNvP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111740" y="896424"/>
                <a:ext cx="1147763"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66" name="Text Box 1062">
            <a:extLst>
              <a:ext uri="{FF2B5EF4-FFF2-40B4-BE49-F238E27FC236}">
                <a16:creationId xmlns:a16="http://schemas.microsoft.com/office/drawing/2014/main" id="{E67D1DAE-02B9-412B-910A-C56707EF0D45}"/>
              </a:ext>
            </a:extLst>
          </p:cNvPr>
          <p:cNvSpPr txBox="1">
            <a:spLocks noChangeArrowheads="1"/>
          </p:cNvSpPr>
          <p:nvPr/>
        </p:nvSpPr>
        <p:spPr bwMode="auto">
          <a:xfrm>
            <a:off x="5720739" y="1943096"/>
            <a:ext cx="318892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50" dirty="0">
                <a:solidFill>
                  <a:schemeClr val="folHlink"/>
                </a:solidFill>
              </a:rPr>
              <a:t>(Bovine:0.69395, (Spider Monkey 0.390, (Gibbon:0.36079,(Orang:0.33636,(Gorilla:0.17147,(Chimp:0.19268, Human:0.11927):0.08386):0.06124):0.15057):0.54939);</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38">
            <a:extLst>
              <a:ext uri="{FF2B5EF4-FFF2-40B4-BE49-F238E27FC236}">
                <a16:creationId xmlns:a16="http://schemas.microsoft.com/office/drawing/2014/main" id="{05AC8DCC-732C-482C-8C70-A31EE09150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8459" b="70522"/>
          <a:stretch>
            <a:fillRect/>
          </a:stretch>
        </p:blipFill>
        <p:spPr bwMode="auto">
          <a:xfrm>
            <a:off x="5045075" y="104775"/>
            <a:ext cx="3927475"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1" name="Picture 40" descr="bigtree">
            <a:extLst>
              <a:ext uri="{FF2B5EF4-FFF2-40B4-BE49-F238E27FC236}">
                <a16:creationId xmlns:a16="http://schemas.microsoft.com/office/drawing/2014/main" id="{B5522124-88EE-4940-A6CA-24887E8EA5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3" y="153988"/>
            <a:ext cx="3573462" cy="443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2" name="Picture 42" descr="polardendrogramdemo_04">
            <a:extLst>
              <a:ext uri="{FF2B5EF4-FFF2-40B4-BE49-F238E27FC236}">
                <a16:creationId xmlns:a16="http://schemas.microsoft.com/office/drawing/2014/main" id="{E8100315-7746-46BF-888C-B60EA99CF3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2825" y="4573588"/>
            <a:ext cx="3051175" cy="228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3" name="Picture 44" descr="polardendrogramdemo_02">
            <a:extLst>
              <a:ext uri="{FF2B5EF4-FFF2-40B4-BE49-F238E27FC236}">
                <a16:creationId xmlns:a16="http://schemas.microsoft.com/office/drawing/2014/main" id="{A126414F-6617-4ECD-BEB9-A8EF369788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6275" y="4376738"/>
            <a:ext cx="3314700" cy="248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C18A31AB-2125-432B-96A6-0A2F1E24D276}"/>
              </a:ext>
            </a:extLst>
          </p:cNvPr>
          <p:cNvSpPr/>
          <p:nvPr/>
        </p:nvSpPr>
        <p:spPr bwMode="auto">
          <a:xfrm rot="1126964">
            <a:off x="1398258" y="1871351"/>
            <a:ext cx="381000" cy="228600"/>
          </a:xfrm>
          <a:prstGeom prst="rect">
            <a:avLst/>
          </a:prstGeom>
          <a:solidFill>
            <a:schemeClr val="bg1"/>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a:extLst>
              <a:ext uri="{FF2B5EF4-FFF2-40B4-BE49-F238E27FC236}">
                <a16:creationId xmlns:a16="http://schemas.microsoft.com/office/drawing/2014/main" id="{780392CA-D58A-438A-B4DB-8BEA06A6EB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7027"/>
          <a:stretch>
            <a:fillRect/>
          </a:stretch>
        </p:blipFill>
        <p:spPr bwMode="auto">
          <a:xfrm>
            <a:off x="3471863" y="857250"/>
            <a:ext cx="567213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Box 9">
            <a:extLst>
              <a:ext uri="{FF2B5EF4-FFF2-40B4-BE49-F238E27FC236}">
                <a16:creationId xmlns:a16="http://schemas.microsoft.com/office/drawing/2014/main" id="{AED13A1A-BAC6-41A0-AE02-3EA1FA647982}"/>
              </a:ext>
            </a:extLst>
          </p:cNvPr>
          <p:cNvSpPr txBox="1">
            <a:spLocks noChangeArrowheads="1"/>
          </p:cNvSpPr>
          <p:nvPr/>
        </p:nvSpPr>
        <p:spPr bwMode="auto">
          <a:xfrm>
            <a:off x="73025" y="984250"/>
            <a:ext cx="4292600" cy="60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i="1" dirty="0">
                <a:solidFill>
                  <a:srgbClr val="33CC33"/>
                </a:solidFill>
              </a:rPr>
              <a:t>What religion is mostly likely for a person from Oman?</a:t>
            </a:r>
          </a:p>
          <a:p>
            <a:pPr>
              <a:spcBef>
                <a:spcPct val="0"/>
              </a:spcBef>
              <a:buFontTx/>
              <a:buNone/>
            </a:pPr>
            <a:endParaRPr lang="en-US" altLang="en-US" sz="1600" i="1" dirty="0">
              <a:solidFill>
                <a:srgbClr val="7030A0"/>
              </a:solidFill>
            </a:endParaRPr>
          </a:p>
          <a:p>
            <a:pPr>
              <a:spcBef>
                <a:spcPct val="0"/>
              </a:spcBef>
              <a:buFontTx/>
              <a:buNone/>
            </a:pPr>
            <a:r>
              <a:rPr lang="en-US" altLang="en-US" sz="1600" i="1" dirty="0">
                <a:solidFill>
                  <a:srgbClr val="FF33CC"/>
                </a:solidFill>
              </a:rPr>
              <a:t>What religion is mostly likely for a person from Andorra?</a:t>
            </a:r>
          </a:p>
          <a:p>
            <a:pPr>
              <a:spcBef>
                <a:spcPct val="0"/>
              </a:spcBef>
              <a:buFontTx/>
              <a:buNone/>
            </a:pPr>
            <a:endParaRPr lang="en-US" altLang="en-US" sz="1600" dirty="0"/>
          </a:p>
          <a:p>
            <a:pPr>
              <a:spcBef>
                <a:spcPct val="0"/>
              </a:spcBef>
              <a:buFontTx/>
              <a:buNone/>
            </a:pPr>
            <a:r>
              <a:rPr lang="en-US" altLang="en-US" sz="1600" dirty="0"/>
              <a:t> </a:t>
            </a:r>
          </a:p>
          <a:p>
            <a:pPr>
              <a:spcBef>
                <a:spcPct val="0"/>
              </a:spcBef>
              <a:buFontTx/>
              <a:buNone/>
            </a:pPr>
            <a:r>
              <a:rPr lang="en-US" altLang="en-US" sz="1600" dirty="0"/>
              <a:t>Of course, hierarchical thinking can lead you astray..</a:t>
            </a:r>
          </a:p>
          <a:p>
            <a:pPr>
              <a:spcBef>
                <a:spcPct val="0"/>
              </a:spcBef>
              <a:buFontTx/>
              <a:buNone/>
            </a:pPr>
            <a:endParaRPr lang="en-US" altLang="en-US" sz="1600" dirty="0"/>
          </a:p>
          <a:p>
            <a:pPr>
              <a:spcBef>
                <a:spcPct val="0"/>
              </a:spcBef>
              <a:buFontTx/>
              <a:buNone/>
            </a:pPr>
            <a:r>
              <a:rPr lang="en-US" altLang="en-US" sz="1600" i="1" dirty="0">
                <a:solidFill>
                  <a:srgbClr val="7030A0"/>
                </a:solidFill>
              </a:rPr>
              <a:t>What language do they speak in Paraguay?</a:t>
            </a:r>
          </a:p>
          <a:p>
            <a:pPr>
              <a:spcBef>
                <a:spcPct val="0"/>
              </a:spcBef>
              <a:buFontTx/>
              <a:buNone/>
            </a:pPr>
            <a:endParaRPr lang="en-US" altLang="en-US" sz="1600" dirty="0"/>
          </a:p>
          <a:p>
            <a:pPr>
              <a:spcBef>
                <a:spcPct val="0"/>
              </a:spcBef>
              <a:buFontTx/>
              <a:buNone/>
            </a:pPr>
            <a:r>
              <a:rPr lang="en-US" altLang="en-US" sz="1600" dirty="0"/>
              <a:t>I don’t know, but snice it is the South American</a:t>
            </a:r>
          </a:p>
          <a:p>
            <a:pPr>
              <a:spcBef>
                <a:spcPct val="0"/>
              </a:spcBef>
              <a:buFontTx/>
              <a:buNone/>
            </a:pPr>
            <a:r>
              <a:rPr lang="en-US" altLang="en-US" sz="1600" dirty="0"/>
              <a:t>Subtree, and most of those counties speak Spanish</a:t>
            </a:r>
          </a:p>
          <a:p>
            <a:pPr>
              <a:spcBef>
                <a:spcPct val="0"/>
              </a:spcBef>
              <a:buFontTx/>
              <a:buNone/>
            </a:pPr>
            <a:r>
              <a:rPr lang="en-US" altLang="en-US" sz="1600" dirty="0"/>
              <a:t>I will (correctly) guess Spanish.</a:t>
            </a:r>
          </a:p>
          <a:p>
            <a:pPr>
              <a:spcBef>
                <a:spcPct val="0"/>
              </a:spcBef>
              <a:buFontTx/>
              <a:buNone/>
            </a:pPr>
            <a:endParaRPr lang="en-US" altLang="en-US" sz="1600" dirty="0"/>
          </a:p>
          <a:p>
            <a:pPr>
              <a:spcBef>
                <a:spcPct val="0"/>
              </a:spcBef>
              <a:buFontTx/>
              <a:buNone/>
            </a:pPr>
            <a:endParaRPr lang="en-US" altLang="en-US" sz="1600" dirty="0"/>
          </a:p>
          <a:p>
            <a:pPr>
              <a:spcBef>
                <a:spcPct val="0"/>
              </a:spcBef>
              <a:buFontTx/>
              <a:buNone/>
            </a:pPr>
            <a:r>
              <a:rPr lang="en-US" altLang="en-US" sz="1600" i="1" dirty="0">
                <a:solidFill>
                  <a:srgbClr val="7030A0"/>
                </a:solidFill>
              </a:rPr>
              <a:t>What language do they speak in Guyana? </a:t>
            </a:r>
          </a:p>
          <a:p>
            <a:pPr>
              <a:spcBef>
                <a:spcPct val="0"/>
              </a:spcBef>
              <a:buFontTx/>
              <a:buNone/>
            </a:pPr>
            <a:endParaRPr lang="en-US" altLang="en-US" sz="1600" dirty="0"/>
          </a:p>
          <a:p>
            <a:pPr>
              <a:spcBef>
                <a:spcPct val="0"/>
              </a:spcBef>
              <a:buFontTx/>
              <a:buNone/>
            </a:pPr>
            <a:r>
              <a:rPr lang="en-US" altLang="en-US" sz="1600" dirty="0"/>
              <a:t>I don’t know, but snice it is the South American</a:t>
            </a:r>
          </a:p>
          <a:p>
            <a:pPr>
              <a:spcBef>
                <a:spcPct val="0"/>
              </a:spcBef>
              <a:buFontTx/>
              <a:buNone/>
            </a:pPr>
            <a:r>
              <a:rPr lang="en-US" altLang="en-US" sz="1600" dirty="0"/>
              <a:t>Subtree, and most of those counties speak Spanish</a:t>
            </a:r>
          </a:p>
          <a:p>
            <a:pPr>
              <a:spcBef>
                <a:spcPct val="0"/>
              </a:spcBef>
              <a:buFontTx/>
              <a:buNone/>
            </a:pPr>
            <a:r>
              <a:rPr lang="en-US" altLang="en-US" sz="1600" dirty="0"/>
              <a:t>I will guess Spanish. However, English is its official and most spoken language. </a:t>
            </a:r>
          </a:p>
          <a:p>
            <a:pPr>
              <a:spcBef>
                <a:spcPct val="0"/>
              </a:spcBef>
              <a:buFontTx/>
              <a:buNone/>
            </a:pPr>
            <a:endParaRPr lang="en-US" altLang="en-US" sz="1800" dirty="0"/>
          </a:p>
        </p:txBody>
      </p:sp>
      <p:sp>
        <p:nvSpPr>
          <p:cNvPr id="4" name="Rectangle 3">
            <a:extLst>
              <a:ext uri="{FF2B5EF4-FFF2-40B4-BE49-F238E27FC236}">
                <a16:creationId xmlns:a16="http://schemas.microsoft.com/office/drawing/2014/main" id="{3E7FB3EA-011E-4A88-A1F8-60A8D1EF35E2}"/>
              </a:ext>
            </a:extLst>
          </p:cNvPr>
          <p:cNvSpPr/>
          <p:nvPr/>
        </p:nvSpPr>
        <p:spPr bwMode="auto">
          <a:xfrm rot="3258181">
            <a:off x="6806621" y="4815817"/>
            <a:ext cx="1218885" cy="871499"/>
          </a:xfrm>
          <a:prstGeom prst="rect">
            <a:avLst/>
          </a:prstGeom>
          <a:solidFill>
            <a:srgbClr val="33CC33">
              <a:alpha val="20000"/>
            </a:srgbClr>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 name="Rectangle 4">
            <a:extLst>
              <a:ext uri="{FF2B5EF4-FFF2-40B4-BE49-F238E27FC236}">
                <a16:creationId xmlns:a16="http://schemas.microsoft.com/office/drawing/2014/main" id="{BC9BE065-958C-49D8-B1B6-E98C75BC367D}"/>
              </a:ext>
            </a:extLst>
          </p:cNvPr>
          <p:cNvSpPr/>
          <p:nvPr/>
        </p:nvSpPr>
        <p:spPr bwMode="auto">
          <a:xfrm>
            <a:off x="7822758" y="3097418"/>
            <a:ext cx="1218885" cy="838200"/>
          </a:xfrm>
          <a:prstGeom prst="rect">
            <a:avLst/>
          </a:prstGeom>
          <a:solidFill>
            <a:srgbClr val="FF33CC">
              <a:alpha val="20000"/>
            </a:srgbClr>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cxnSp>
        <p:nvCxnSpPr>
          <p:cNvPr id="3" name="Straight Arrow Connector 2">
            <a:extLst>
              <a:ext uri="{FF2B5EF4-FFF2-40B4-BE49-F238E27FC236}">
                <a16:creationId xmlns:a16="http://schemas.microsoft.com/office/drawing/2014/main" id="{4487A6F6-DF55-4468-A3E3-77EFE7E5CBEC}"/>
              </a:ext>
            </a:extLst>
          </p:cNvPr>
          <p:cNvCxnSpPr/>
          <p:nvPr/>
        </p:nvCxnSpPr>
        <p:spPr bwMode="auto">
          <a:xfrm flipH="1" flipV="1">
            <a:off x="7543800" y="5328285"/>
            <a:ext cx="609600" cy="691515"/>
          </a:xfrm>
          <a:prstGeom prst="straightConnector1">
            <a:avLst/>
          </a:prstGeom>
          <a:noFill/>
          <a:ln w="0" cap="flat" cmpd="sng" algn="ctr">
            <a:solidFill>
              <a:srgbClr val="000000"/>
            </a:solidFill>
            <a:prstDash val="solid"/>
            <a:round/>
            <a:headEnd type="none" w="med" len="med"/>
            <a:tailEnd type="triangle"/>
          </a:ln>
          <a:effectLst/>
        </p:spPr>
      </p:cxnSp>
      <p:cxnSp>
        <p:nvCxnSpPr>
          <p:cNvPr id="8" name="Straight Arrow Connector 7">
            <a:extLst>
              <a:ext uri="{FF2B5EF4-FFF2-40B4-BE49-F238E27FC236}">
                <a16:creationId xmlns:a16="http://schemas.microsoft.com/office/drawing/2014/main" id="{9FF2039E-71A3-49CF-BB64-2422124E58B9}"/>
              </a:ext>
            </a:extLst>
          </p:cNvPr>
          <p:cNvCxnSpPr>
            <a:cxnSpLocks/>
          </p:cNvCxnSpPr>
          <p:nvPr/>
        </p:nvCxnSpPr>
        <p:spPr bwMode="auto">
          <a:xfrm flipH="1" flipV="1">
            <a:off x="8500216" y="3860562"/>
            <a:ext cx="533400" cy="415942"/>
          </a:xfrm>
          <a:prstGeom prst="straightConnector1">
            <a:avLst/>
          </a:prstGeom>
          <a:noFill/>
          <a:ln w="0" cap="flat" cmpd="sng" algn="ctr">
            <a:solidFill>
              <a:srgbClr val="000000"/>
            </a:solidFill>
            <a:prstDash val="solid"/>
            <a:round/>
            <a:headEnd type="none" w="med" len="med"/>
            <a:tailEnd type="triangle"/>
          </a:ln>
          <a:effectLst/>
        </p:spPr>
      </p:cxnSp>
    </p:spTree>
    <p:extLst>
      <p:ext uri="{BB962C8B-B14F-4D97-AF65-F5344CB8AC3E}">
        <p14:creationId xmlns:p14="http://schemas.microsoft.com/office/powerpoint/2010/main" val="783704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4" descr="darwin_tree_lg">
            <a:extLst>
              <a:ext uri="{FF2B5EF4-FFF2-40B4-BE49-F238E27FC236}">
                <a16:creationId xmlns:a16="http://schemas.microsoft.com/office/drawing/2014/main" id="{12F4AEBF-C738-4E50-AC77-FB32EA5FA4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283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5" descr="picture-22">
            <a:extLst>
              <a:ext uri="{FF2B5EF4-FFF2-40B4-BE49-F238E27FC236}">
                <a16:creationId xmlns:a16="http://schemas.microsoft.com/office/drawing/2014/main" id="{510D7594-82A9-4AF9-BBDA-A203B4540F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635625" cy="563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Rectangle 6">
            <a:extLst>
              <a:ext uri="{FF2B5EF4-FFF2-40B4-BE49-F238E27FC236}">
                <a16:creationId xmlns:a16="http://schemas.microsoft.com/office/drawing/2014/main" id="{F363E2F0-CD43-440B-8A6D-4528AA0C1844}"/>
              </a:ext>
            </a:extLst>
          </p:cNvPr>
          <p:cNvSpPr>
            <a:spLocks noChangeArrowheads="1"/>
          </p:cNvSpPr>
          <p:nvPr/>
        </p:nvSpPr>
        <p:spPr bwMode="auto">
          <a:xfrm>
            <a:off x="6570663" y="0"/>
            <a:ext cx="2465387"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57132" rIns="0" bIns="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Co-Sponsorship Networks– Senators of the 108th Congress</a:t>
            </a:r>
          </a:p>
          <a:p>
            <a:pPr>
              <a:spcBef>
                <a:spcPct val="0"/>
              </a:spcBef>
              <a:buFontTx/>
              <a:buNone/>
            </a:pPr>
            <a:endParaRPr lang="en-US" altLang="en-US" sz="2400"/>
          </a:p>
        </p:txBody>
      </p:sp>
      <p:sp>
        <p:nvSpPr>
          <p:cNvPr id="92164" name="Rectangle 8">
            <a:extLst>
              <a:ext uri="{FF2B5EF4-FFF2-40B4-BE49-F238E27FC236}">
                <a16:creationId xmlns:a16="http://schemas.microsoft.com/office/drawing/2014/main" id="{2701BE9B-92E9-4BB8-93D2-C2D1AA296E1C}"/>
              </a:ext>
            </a:extLst>
          </p:cNvPr>
          <p:cNvSpPr>
            <a:spLocks noChangeArrowheads="1"/>
          </p:cNvSpPr>
          <p:nvPr/>
        </p:nvSpPr>
        <p:spPr bwMode="auto">
          <a:xfrm>
            <a:off x="5605145" y="2002631"/>
            <a:ext cx="346265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dirty="0"/>
              <a:t>Although a member of the Democratic Party, </a:t>
            </a:r>
            <a:r>
              <a:rPr lang="en-US" altLang="en-US" sz="1800" dirty="0">
                <a:solidFill>
                  <a:srgbClr val="0000FF"/>
                </a:solidFill>
              </a:rPr>
              <a:t>Miller</a:t>
            </a:r>
            <a:r>
              <a:rPr lang="en-US" altLang="en-US" sz="1800" dirty="0"/>
              <a:t> backed Republican President George W. Bush over Democratic nominee John Kerry in the 2004 presidential election and since 2003 has frequently criticized the Democratic Party, and has publicly supported several Republican candidates. </a:t>
            </a:r>
          </a:p>
        </p:txBody>
      </p:sp>
      <p:sp>
        <p:nvSpPr>
          <p:cNvPr id="92165" name="Line 9">
            <a:extLst>
              <a:ext uri="{FF2B5EF4-FFF2-40B4-BE49-F238E27FC236}">
                <a16:creationId xmlns:a16="http://schemas.microsoft.com/office/drawing/2014/main" id="{C1A7CE03-E15D-4343-92F6-ACE599374683}"/>
              </a:ext>
            </a:extLst>
          </p:cNvPr>
          <p:cNvSpPr>
            <a:spLocks noChangeShapeType="1"/>
          </p:cNvSpPr>
          <p:nvPr/>
        </p:nvSpPr>
        <p:spPr bwMode="auto">
          <a:xfrm flipH="1">
            <a:off x="5127625" y="1127125"/>
            <a:ext cx="647700" cy="130175"/>
          </a:xfrm>
          <a:prstGeom prst="line">
            <a:avLst/>
          </a:prstGeom>
          <a:noFill/>
          <a:ln w="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descr="cat_dendrogram">
            <a:extLst>
              <a:ext uri="{FF2B5EF4-FFF2-40B4-BE49-F238E27FC236}">
                <a16:creationId xmlns:a16="http://schemas.microsoft.com/office/drawing/2014/main" id="{962B0BB9-0D8D-4F8F-8607-AFF5F6575B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0"/>
            <a:ext cx="76581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210" name="Group 5">
            <a:extLst>
              <a:ext uri="{FF2B5EF4-FFF2-40B4-BE49-F238E27FC236}">
                <a16:creationId xmlns:a16="http://schemas.microsoft.com/office/drawing/2014/main" id="{57AFF577-AB4D-4378-A3AF-2275EFF5D842}"/>
              </a:ext>
            </a:extLst>
          </p:cNvPr>
          <p:cNvGrpSpPr>
            <a:grpSpLocks/>
          </p:cNvGrpSpPr>
          <p:nvPr/>
        </p:nvGrpSpPr>
        <p:grpSpPr bwMode="auto">
          <a:xfrm>
            <a:off x="5253038" y="485775"/>
            <a:ext cx="3290887" cy="5511800"/>
            <a:chOff x="2776" y="916"/>
            <a:chExt cx="818" cy="1982"/>
          </a:xfrm>
        </p:grpSpPr>
        <p:sp>
          <p:nvSpPr>
            <p:cNvPr id="94234" name="Freeform 6">
              <a:extLst>
                <a:ext uri="{FF2B5EF4-FFF2-40B4-BE49-F238E27FC236}">
                  <a16:creationId xmlns:a16="http://schemas.microsoft.com/office/drawing/2014/main" id="{EC30355B-B641-4B4B-88D6-80914CDC2863}"/>
                </a:ext>
              </a:extLst>
            </p:cNvPr>
            <p:cNvSpPr>
              <a:spLocks/>
            </p:cNvSpPr>
            <p:nvPr/>
          </p:nvSpPr>
          <p:spPr bwMode="auto">
            <a:xfrm rot="5400000">
              <a:off x="2721" y="971"/>
              <a:ext cx="154" cy="44"/>
            </a:xfrm>
            <a:custGeom>
              <a:avLst/>
              <a:gdLst>
                <a:gd name="T0" fmla="*/ 0 w 154"/>
                <a:gd name="T1" fmla="*/ 10 h 73"/>
                <a:gd name="T2" fmla="*/ 0 w 154"/>
                <a:gd name="T3" fmla="*/ 0 h 73"/>
                <a:gd name="T4" fmla="*/ 154 w 154"/>
                <a:gd name="T5" fmla="*/ 0 h 73"/>
                <a:gd name="T6" fmla="*/ 154 w 154"/>
                <a:gd name="T7" fmla="*/ 10 h 73"/>
                <a:gd name="T8" fmla="*/ 0 60000 65536"/>
                <a:gd name="T9" fmla="*/ 0 60000 65536"/>
                <a:gd name="T10" fmla="*/ 0 60000 65536"/>
                <a:gd name="T11" fmla="*/ 0 60000 65536"/>
                <a:gd name="T12" fmla="*/ 0 w 154"/>
                <a:gd name="T13" fmla="*/ 0 h 73"/>
                <a:gd name="T14" fmla="*/ 154 w 154"/>
                <a:gd name="T15" fmla="*/ 73 h 73"/>
              </a:gdLst>
              <a:ahLst/>
              <a:cxnLst>
                <a:cxn ang="T8">
                  <a:pos x="T0" y="T1"/>
                </a:cxn>
                <a:cxn ang="T9">
                  <a:pos x="T2" y="T3"/>
                </a:cxn>
                <a:cxn ang="T10">
                  <a:pos x="T4" y="T5"/>
                </a:cxn>
                <a:cxn ang="T11">
                  <a:pos x="T6" y="T7"/>
                </a:cxn>
              </a:cxnLst>
              <a:rect l="T12" t="T13" r="T14" b="T15"/>
              <a:pathLst>
                <a:path w="154" h="73">
                  <a:moveTo>
                    <a:pt x="0" y="73"/>
                  </a:moveTo>
                  <a:lnTo>
                    <a:pt x="0" y="0"/>
                  </a:lnTo>
                  <a:lnTo>
                    <a:pt x="154" y="0"/>
                  </a:lnTo>
                  <a:lnTo>
                    <a:pt x="154" y="73"/>
                  </a:lnTo>
                </a:path>
              </a:pathLst>
            </a:custGeom>
            <a:noFill/>
            <a:ln w="285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35" name="Freeform 7">
              <a:extLst>
                <a:ext uri="{FF2B5EF4-FFF2-40B4-BE49-F238E27FC236}">
                  <a16:creationId xmlns:a16="http://schemas.microsoft.com/office/drawing/2014/main" id="{5097F5F7-B5AA-46F6-A3AC-7D2C16B108F4}"/>
                </a:ext>
              </a:extLst>
            </p:cNvPr>
            <p:cNvSpPr>
              <a:spLocks/>
            </p:cNvSpPr>
            <p:nvPr/>
          </p:nvSpPr>
          <p:spPr bwMode="auto">
            <a:xfrm rot="5400000">
              <a:off x="2735" y="2482"/>
              <a:ext cx="154" cy="70"/>
            </a:xfrm>
            <a:custGeom>
              <a:avLst/>
              <a:gdLst>
                <a:gd name="T0" fmla="*/ 0 w 154"/>
                <a:gd name="T1" fmla="*/ 15 h 118"/>
                <a:gd name="T2" fmla="*/ 0 w 154"/>
                <a:gd name="T3" fmla="*/ 0 h 118"/>
                <a:gd name="T4" fmla="*/ 154 w 154"/>
                <a:gd name="T5" fmla="*/ 0 h 118"/>
                <a:gd name="T6" fmla="*/ 154 w 154"/>
                <a:gd name="T7" fmla="*/ 15 h 118"/>
                <a:gd name="T8" fmla="*/ 0 60000 65536"/>
                <a:gd name="T9" fmla="*/ 0 60000 65536"/>
                <a:gd name="T10" fmla="*/ 0 60000 65536"/>
                <a:gd name="T11" fmla="*/ 0 60000 65536"/>
                <a:gd name="T12" fmla="*/ 0 w 154"/>
                <a:gd name="T13" fmla="*/ 0 h 118"/>
                <a:gd name="T14" fmla="*/ 154 w 154"/>
                <a:gd name="T15" fmla="*/ 118 h 118"/>
              </a:gdLst>
              <a:ahLst/>
              <a:cxnLst>
                <a:cxn ang="T8">
                  <a:pos x="T0" y="T1"/>
                </a:cxn>
                <a:cxn ang="T9">
                  <a:pos x="T2" y="T3"/>
                </a:cxn>
                <a:cxn ang="T10">
                  <a:pos x="T4" y="T5"/>
                </a:cxn>
                <a:cxn ang="T11">
                  <a:pos x="T6" y="T7"/>
                </a:cxn>
              </a:cxnLst>
              <a:rect l="T12" t="T13" r="T14" b="T15"/>
              <a:pathLst>
                <a:path w="154" h="118">
                  <a:moveTo>
                    <a:pt x="0" y="118"/>
                  </a:moveTo>
                  <a:lnTo>
                    <a:pt x="0" y="0"/>
                  </a:lnTo>
                  <a:lnTo>
                    <a:pt x="154" y="0"/>
                  </a:lnTo>
                  <a:lnTo>
                    <a:pt x="154" y="118"/>
                  </a:lnTo>
                </a:path>
              </a:pathLst>
            </a:custGeom>
            <a:noFill/>
            <a:ln w="285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36" name="Freeform 8">
              <a:extLst>
                <a:ext uri="{FF2B5EF4-FFF2-40B4-BE49-F238E27FC236}">
                  <a16:creationId xmlns:a16="http://schemas.microsoft.com/office/drawing/2014/main" id="{57CE1BB8-9FFD-4948-9CBE-22D5D514F358}"/>
                </a:ext>
              </a:extLst>
            </p:cNvPr>
            <p:cNvSpPr>
              <a:spLocks/>
            </p:cNvSpPr>
            <p:nvPr/>
          </p:nvSpPr>
          <p:spPr bwMode="auto">
            <a:xfrm rot="5400000">
              <a:off x="2771" y="1226"/>
              <a:ext cx="154" cy="141"/>
            </a:xfrm>
            <a:custGeom>
              <a:avLst/>
              <a:gdLst>
                <a:gd name="T0" fmla="*/ 0 w 154"/>
                <a:gd name="T1" fmla="*/ 30 h 236"/>
                <a:gd name="T2" fmla="*/ 0 w 154"/>
                <a:gd name="T3" fmla="*/ 0 h 236"/>
                <a:gd name="T4" fmla="*/ 154 w 154"/>
                <a:gd name="T5" fmla="*/ 0 h 236"/>
                <a:gd name="T6" fmla="*/ 154 w 154"/>
                <a:gd name="T7" fmla="*/ 30 h 236"/>
                <a:gd name="T8" fmla="*/ 0 60000 65536"/>
                <a:gd name="T9" fmla="*/ 0 60000 65536"/>
                <a:gd name="T10" fmla="*/ 0 60000 65536"/>
                <a:gd name="T11" fmla="*/ 0 60000 65536"/>
                <a:gd name="T12" fmla="*/ 0 w 154"/>
                <a:gd name="T13" fmla="*/ 0 h 236"/>
                <a:gd name="T14" fmla="*/ 154 w 154"/>
                <a:gd name="T15" fmla="*/ 236 h 236"/>
              </a:gdLst>
              <a:ahLst/>
              <a:cxnLst>
                <a:cxn ang="T8">
                  <a:pos x="T0" y="T1"/>
                </a:cxn>
                <a:cxn ang="T9">
                  <a:pos x="T2" y="T3"/>
                </a:cxn>
                <a:cxn ang="T10">
                  <a:pos x="T4" y="T5"/>
                </a:cxn>
                <a:cxn ang="T11">
                  <a:pos x="T6" y="T7"/>
                </a:cxn>
              </a:cxnLst>
              <a:rect l="T12" t="T13" r="T14" b="T15"/>
              <a:pathLst>
                <a:path w="154" h="236">
                  <a:moveTo>
                    <a:pt x="0" y="236"/>
                  </a:moveTo>
                  <a:lnTo>
                    <a:pt x="0" y="0"/>
                  </a:lnTo>
                  <a:lnTo>
                    <a:pt x="154" y="0"/>
                  </a:lnTo>
                  <a:lnTo>
                    <a:pt x="154" y="236"/>
                  </a:lnTo>
                </a:path>
              </a:pathLst>
            </a:custGeom>
            <a:noFill/>
            <a:ln w="285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37" name="Freeform 9">
              <a:extLst>
                <a:ext uri="{FF2B5EF4-FFF2-40B4-BE49-F238E27FC236}">
                  <a16:creationId xmlns:a16="http://schemas.microsoft.com/office/drawing/2014/main" id="{027A372C-8D2B-47E6-BCE8-E17B345A8802}"/>
                </a:ext>
              </a:extLst>
            </p:cNvPr>
            <p:cNvSpPr>
              <a:spLocks/>
            </p:cNvSpPr>
            <p:nvPr/>
          </p:nvSpPr>
          <p:spPr bwMode="auto">
            <a:xfrm rot="5400000">
              <a:off x="2745" y="1068"/>
              <a:ext cx="304" cy="154"/>
            </a:xfrm>
            <a:custGeom>
              <a:avLst/>
              <a:gdLst>
                <a:gd name="T0" fmla="*/ 0 w 304"/>
                <a:gd name="T1" fmla="*/ 33 h 259"/>
                <a:gd name="T2" fmla="*/ 0 w 304"/>
                <a:gd name="T3" fmla="*/ 0 h 259"/>
                <a:gd name="T4" fmla="*/ 304 w 304"/>
                <a:gd name="T5" fmla="*/ 0 h 259"/>
                <a:gd name="T6" fmla="*/ 304 w 304"/>
                <a:gd name="T7" fmla="*/ 12 h 259"/>
                <a:gd name="T8" fmla="*/ 0 60000 65536"/>
                <a:gd name="T9" fmla="*/ 0 60000 65536"/>
                <a:gd name="T10" fmla="*/ 0 60000 65536"/>
                <a:gd name="T11" fmla="*/ 0 60000 65536"/>
                <a:gd name="T12" fmla="*/ 0 w 304"/>
                <a:gd name="T13" fmla="*/ 0 h 259"/>
                <a:gd name="T14" fmla="*/ 304 w 304"/>
                <a:gd name="T15" fmla="*/ 259 h 259"/>
              </a:gdLst>
              <a:ahLst/>
              <a:cxnLst>
                <a:cxn ang="T8">
                  <a:pos x="T0" y="T1"/>
                </a:cxn>
                <a:cxn ang="T9">
                  <a:pos x="T2" y="T3"/>
                </a:cxn>
                <a:cxn ang="T10">
                  <a:pos x="T4" y="T5"/>
                </a:cxn>
                <a:cxn ang="T11">
                  <a:pos x="T6" y="T7"/>
                </a:cxn>
              </a:cxnLst>
              <a:rect l="T12" t="T13" r="T14" b="T15"/>
              <a:pathLst>
                <a:path w="304" h="259">
                  <a:moveTo>
                    <a:pt x="0" y="259"/>
                  </a:moveTo>
                  <a:lnTo>
                    <a:pt x="0" y="0"/>
                  </a:lnTo>
                  <a:lnTo>
                    <a:pt x="304" y="0"/>
                  </a:lnTo>
                  <a:lnTo>
                    <a:pt x="304" y="96"/>
                  </a:lnTo>
                </a:path>
              </a:pathLst>
            </a:custGeom>
            <a:noFill/>
            <a:ln w="285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38" name="Freeform 10">
              <a:extLst>
                <a:ext uri="{FF2B5EF4-FFF2-40B4-BE49-F238E27FC236}">
                  <a16:creationId xmlns:a16="http://schemas.microsoft.com/office/drawing/2014/main" id="{4B52C906-AB79-4935-8E32-B1D38A4D4312}"/>
                </a:ext>
              </a:extLst>
            </p:cNvPr>
            <p:cNvSpPr>
              <a:spLocks/>
            </p:cNvSpPr>
            <p:nvPr/>
          </p:nvSpPr>
          <p:spPr bwMode="auto">
            <a:xfrm rot="5400000">
              <a:off x="2819" y="2094"/>
              <a:ext cx="154" cy="238"/>
            </a:xfrm>
            <a:custGeom>
              <a:avLst/>
              <a:gdLst>
                <a:gd name="T0" fmla="*/ 0 w 154"/>
                <a:gd name="T1" fmla="*/ 50 h 400"/>
                <a:gd name="T2" fmla="*/ 0 w 154"/>
                <a:gd name="T3" fmla="*/ 0 h 400"/>
                <a:gd name="T4" fmla="*/ 154 w 154"/>
                <a:gd name="T5" fmla="*/ 0 h 400"/>
                <a:gd name="T6" fmla="*/ 154 w 154"/>
                <a:gd name="T7" fmla="*/ 50 h 400"/>
                <a:gd name="T8" fmla="*/ 0 60000 65536"/>
                <a:gd name="T9" fmla="*/ 0 60000 65536"/>
                <a:gd name="T10" fmla="*/ 0 60000 65536"/>
                <a:gd name="T11" fmla="*/ 0 60000 65536"/>
                <a:gd name="T12" fmla="*/ 0 w 154"/>
                <a:gd name="T13" fmla="*/ 0 h 400"/>
                <a:gd name="T14" fmla="*/ 154 w 154"/>
                <a:gd name="T15" fmla="*/ 400 h 400"/>
              </a:gdLst>
              <a:ahLst/>
              <a:cxnLst>
                <a:cxn ang="T8">
                  <a:pos x="T0" y="T1"/>
                </a:cxn>
                <a:cxn ang="T9">
                  <a:pos x="T2" y="T3"/>
                </a:cxn>
                <a:cxn ang="T10">
                  <a:pos x="T4" y="T5"/>
                </a:cxn>
                <a:cxn ang="T11">
                  <a:pos x="T6" y="T7"/>
                </a:cxn>
              </a:cxnLst>
              <a:rect l="T12" t="T13" r="T14" b="T15"/>
              <a:pathLst>
                <a:path w="154" h="400">
                  <a:moveTo>
                    <a:pt x="0" y="400"/>
                  </a:moveTo>
                  <a:lnTo>
                    <a:pt x="0" y="0"/>
                  </a:lnTo>
                  <a:lnTo>
                    <a:pt x="154" y="0"/>
                  </a:lnTo>
                  <a:lnTo>
                    <a:pt x="154" y="400"/>
                  </a:lnTo>
                </a:path>
              </a:pathLst>
            </a:custGeom>
            <a:noFill/>
            <a:ln w="285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39" name="Freeform 11">
              <a:extLst>
                <a:ext uri="{FF2B5EF4-FFF2-40B4-BE49-F238E27FC236}">
                  <a16:creationId xmlns:a16="http://schemas.microsoft.com/office/drawing/2014/main" id="{5186D37D-CA1E-4528-B92D-70880007E980}"/>
                </a:ext>
              </a:extLst>
            </p:cNvPr>
            <p:cNvSpPr>
              <a:spLocks/>
            </p:cNvSpPr>
            <p:nvPr/>
          </p:nvSpPr>
          <p:spPr bwMode="auto">
            <a:xfrm rot="5400000">
              <a:off x="2842" y="1767"/>
              <a:ext cx="150" cy="279"/>
            </a:xfrm>
            <a:custGeom>
              <a:avLst/>
              <a:gdLst>
                <a:gd name="T0" fmla="*/ 0 w 150"/>
                <a:gd name="T1" fmla="*/ 59 h 468"/>
                <a:gd name="T2" fmla="*/ 0 w 150"/>
                <a:gd name="T3" fmla="*/ 0 h 468"/>
                <a:gd name="T4" fmla="*/ 150 w 150"/>
                <a:gd name="T5" fmla="*/ 0 h 468"/>
                <a:gd name="T6" fmla="*/ 150 w 150"/>
                <a:gd name="T7" fmla="*/ 59 h 468"/>
                <a:gd name="T8" fmla="*/ 0 60000 65536"/>
                <a:gd name="T9" fmla="*/ 0 60000 65536"/>
                <a:gd name="T10" fmla="*/ 0 60000 65536"/>
                <a:gd name="T11" fmla="*/ 0 60000 65536"/>
                <a:gd name="T12" fmla="*/ 0 w 150"/>
                <a:gd name="T13" fmla="*/ 0 h 468"/>
                <a:gd name="T14" fmla="*/ 150 w 150"/>
                <a:gd name="T15" fmla="*/ 468 h 468"/>
              </a:gdLst>
              <a:ahLst/>
              <a:cxnLst>
                <a:cxn ang="T8">
                  <a:pos x="T0" y="T1"/>
                </a:cxn>
                <a:cxn ang="T9">
                  <a:pos x="T2" y="T3"/>
                </a:cxn>
                <a:cxn ang="T10">
                  <a:pos x="T4" y="T5"/>
                </a:cxn>
                <a:cxn ang="T11">
                  <a:pos x="T6" y="T7"/>
                </a:cxn>
              </a:cxnLst>
              <a:rect l="T12" t="T13" r="T14" b="T15"/>
              <a:pathLst>
                <a:path w="150" h="468">
                  <a:moveTo>
                    <a:pt x="0" y="468"/>
                  </a:moveTo>
                  <a:lnTo>
                    <a:pt x="0" y="0"/>
                  </a:lnTo>
                  <a:lnTo>
                    <a:pt x="150" y="0"/>
                  </a:lnTo>
                  <a:lnTo>
                    <a:pt x="150" y="468"/>
                  </a:lnTo>
                </a:path>
              </a:pathLst>
            </a:custGeom>
            <a:noFill/>
            <a:ln w="285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40" name="Freeform 12">
              <a:extLst>
                <a:ext uri="{FF2B5EF4-FFF2-40B4-BE49-F238E27FC236}">
                  <a16:creationId xmlns:a16="http://schemas.microsoft.com/office/drawing/2014/main" id="{246D08EE-5409-43F2-ADF7-343DE5A0BD78}"/>
                </a:ext>
              </a:extLst>
            </p:cNvPr>
            <p:cNvSpPr>
              <a:spLocks/>
            </p:cNvSpPr>
            <p:nvPr/>
          </p:nvSpPr>
          <p:spPr bwMode="auto">
            <a:xfrm rot="5400000">
              <a:off x="2856" y="2665"/>
              <a:ext cx="154" cy="311"/>
            </a:xfrm>
            <a:custGeom>
              <a:avLst/>
              <a:gdLst>
                <a:gd name="T0" fmla="*/ 0 w 154"/>
                <a:gd name="T1" fmla="*/ 66 h 522"/>
                <a:gd name="T2" fmla="*/ 0 w 154"/>
                <a:gd name="T3" fmla="*/ 0 h 522"/>
                <a:gd name="T4" fmla="*/ 154 w 154"/>
                <a:gd name="T5" fmla="*/ 0 h 522"/>
                <a:gd name="T6" fmla="*/ 154 w 154"/>
                <a:gd name="T7" fmla="*/ 66 h 522"/>
                <a:gd name="T8" fmla="*/ 0 60000 65536"/>
                <a:gd name="T9" fmla="*/ 0 60000 65536"/>
                <a:gd name="T10" fmla="*/ 0 60000 65536"/>
                <a:gd name="T11" fmla="*/ 0 60000 65536"/>
                <a:gd name="T12" fmla="*/ 0 w 154"/>
                <a:gd name="T13" fmla="*/ 0 h 522"/>
                <a:gd name="T14" fmla="*/ 154 w 154"/>
                <a:gd name="T15" fmla="*/ 522 h 522"/>
              </a:gdLst>
              <a:ahLst/>
              <a:cxnLst>
                <a:cxn ang="T8">
                  <a:pos x="T0" y="T1"/>
                </a:cxn>
                <a:cxn ang="T9">
                  <a:pos x="T2" y="T3"/>
                </a:cxn>
                <a:cxn ang="T10">
                  <a:pos x="T4" y="T5"/>
                </a:cxn>
                <a:cxn ang="T11">
                  <a:pos x="T6" y="T7"/>
                </a:cxn>
              </a:cxnLst>
              <a:rect l="T12" t="T13" r="T14" b="T15"/>
              <a:pathLst>
                <a:path w="154" h="522">
                  <a:moveTo>
                    <a:pt x="0" y="522"/>
                  </a:moveTo>
                  <a:lnTo>
                    <a:pt x="0" y="0"/>
                  </a:lnTo>
                  <a:lnTo>
                    <a:pt x="154" y="0"/>
                  </a:lnTo>
                  <a:lnTo>
                    <a:pt x="154" y="522"/>
                  </a:lnTo>
                </a:path>
              </a:pathLst>
            </a:custGeom>
            <a:noFill/>
            <a:ln w="285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41" name="Freeform 13">
              <a:extLst>
                <a:ext uri="{FF2B5EF4-FFF2-40B4-BE49-F238E27FC236}">
                  <a16:creationId xmlns:a16="http://schemas.microsoft.com/office/drawing/2014/main" id="{34777071-795A-42BF-BB18-23B649C50653}"/>
                </a:ext>
              </a:extLst>
            </p:cNvPr>
            <p:cNvSpPr>
              <a:spLocks/>
            </p:cNvSpPr>
            <p:nvPr/>
          </p:nvSpPr>
          <p:spPr bwMode="auto">
            <a:xfrm rot="5400000">
              <a:off x="2910" y="1394"/>
              <a:ext cx="150" cy="417"/>
            </a:xfrm>
            <a:custGeom>
              <a:avLst/>
              <a:gdLst>
                <a:gd name="T0" fmla="*/ 0 w 150"/>
                <a:gd name="T1" fmla="*/ 89 h 699"/>
                <a:gd name="T2" fmla="*/ 0 w 150"/>
                <a:gd name="T3" fmla="*/ 0 h 699"/>
                <a:gd name="T4" fmla="*/ 150 w 150"/>
                <a:gd name="T5" fmla="*/ 0 h 699"/>
                <a:gd name="T6" fmla="*/ 150 w 150"/>
                <a:gd name="T7" fmla="*/ 89 h 699"/>
                <a:gd name="T8" fmla="*/ 0 60000 65536"/>
                <a:gd name="T9" fmla="*/ 0 60000 65536"/>
                <a:gd name="T10" fmla="*/ 0 60000 65536"/>
                <a:gd name="T11" fmla="*/ 0 60000 65536"/>
                <a:gd name="T12" fmla="*/ 0 w 150"/>
                <a:gd name="T13" fmla="*/ 0 h 699"/>
                <a:gd name="T14" fmla="*/ 150 w 150"/>
                <a:gd name="T15" fmla="*/ 699 h 699"/>
              </a:gdLst>
              <a:ahLst/>
              <a:cxnLst>
                <a:cxn ang="T8">
                  <a:pos x="T0" y="T1"/>
                </a:cxn>
                <a:cxn ang="T9">
                  <a:pos x="T2" y="T3"/>
                </a:cxn>
                <a:cxn ang="T10">
                  <a:pos x="T4" y="T5"/>
                </a:cxn>
                <a:cxn ang="T11">
                  <a:pos x="T6" y="T7"/>
                </a:cxn>
              </a:cxnLst>
              <a:rect l="T12" t="T13" r="T14" b="T15"/>
              <a:pathLst>
                <a:path w="150" h="699">
                  <a:moveTo>
                    <a:pt x="0" y="699"/>
                  </a:moveTo>
                  <a:lnTo>
                    <a:pt x="0" y="0"/>
                  </a:lnTo>
                  <a:lnTo>
                    <a:pt x="150" y="0"/>
                  </a:lnTo>
                  <a:lnTo>
                    <a:pt x="150" y="699"/>
                  </a:lnTo>
                </a:path>
              </a:pathLst>
            </a:custGeom>
            <a:noFill/>
            <a:ln w="285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42" name="Freeform 14">
              <a:extLst>
                <a:ext uri="{FF2B5EF4-FFF2-40B4-BE49-F238E27FC236}">
                  <a16:creationId xmlns:a16="http://schemas.microsoft.com/office/drawing/2014/main" id="{EAE6B8C3-AEB8-4D2C-A097-51F63CAC2D59}"/>
                </a:ext>
              </a:extLst>
            </p:cNvPr>
            <p:cNvSpPr>
              <a:spLocks/>
            </p:cNvSpPr>
            <p:nvPr/>
          </p:nvSpPr>
          <p:spPr bwMode="auto">
            <a:xfrm rot="5400000">
              <a:off x="2877" y="2487"/>
              <a:ext cx="304" cy="363"/>
            </a:xfrm>
            <a:custGeom>
              <a:avLst/>
              <a:gdLst>
                <a:gd name="T0" fmla="*/ 0 w 304"/>
                <a:gd name="T1" fmla="*/ 78 h 608"/>
                <a:gd name="T2" fmla="*/ 0 w 304"/>
                <a:gd name="T3" fmla="*/ 0 h 608"/>
                <a:gd name="T4" fmla="*/ 304 w 304"/>
                <a:gd name="T5" fmla="*/ 0 h 608"/>
                <a:gd name="T6" fmla="*/ 304 w 304"/>
                <a:gd name="T7" fmla="*/ 26 h 608"/>
                <a:gd name="T8" fmla="*/ 0 60000 65536"/>
                <a:gd name="T9" fmla="*/ 0 60000 65536"/>
                <a:gd name="T10" fmla="*/ 0 60000 65536"/>
                <a:gd name="T11" fmla="*/ 0 60000 65536"/>
                <a:gd name="T12" fmla="*/ 0 w 304"/>
                <a:gd name="T13" fmla="*/ 0 h 608"/>
                <a:gd name="T14" fmla="*/ 304 w 304"/>
                <a:gd name="T15" fmla="*/ 608 h 608"/>
              </a:gdLst>
              <a:ahLst/>
              <a:cxnLst>
                <a:cxn ang="T8">
                  <a:pos x="T0" y="T1"/>
                </a:cxn>
                <a:cxn ang="T9">
                  <a:pos x="T2" y="T3"/>
                </a:cxn>
                <a:cxn ang="T10">
                  <a:pos x="T4" y="T5"/>
                </a:cxn>
                <a:cxn ang="T11">
                  <a:pos x="T6" y="T7"/>
                </a:cxn>
              </a:cxnLst>
              <a:rect l="T12" t="T13" r="T14" b="T15"/>
              <a:pathLst>
                <a:path w="304" h="608">
                  <a:moveTo>
                    <a:pt x="0" y="608"/>
                  </a:moveTo>
                  <a:lnTo>
                    <a:pt x="0" y="0"/>
                  </a:lnTo>
                  <a:lnTo>
                    <a:pt x="304" y="0"/>
                  </a:lnTo>
                  <a:lnTo>
                    <a:pt x="304" y="204"/>
                  </a:lnTo>
                </a:path>
              </a:pathLst>
            </a:custGeom>
            <a:noFill/>
            <a:ln w="285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43" name="Freeform 15">
              <a:extLst>
                <a:ext uri="{FF2B5EF4-FFF2-40B4-BE49-F238E27FC236}">
                  <a16:creationId xmlns:a16="http://schemas.microsoft.com/office/drawing/2014/main" id="{5EEBEC5A-4738-48F4-9A5D-011AEADCAEC4}"/>
                </a:ext>
              </a:extLst>
            </p:cNvPr>
            <p:cNvSpPr>
              <a:spLocks/>
            </p:cNvSpPr>
            <p:nvPr/>
          </p:nvSpPr>
          <p:spPr bwMode="auto">
            <a:xfrm rot="5400000">
              <a:off x="2906" y="2322"/>
              <a:ext cx="458" cy="240"/>
            </a:xfrm>
            <a:custGeom>
              <a:avLst/>
              <a:gdLst>
                <a:gd name="T0" fmla="*/ 0 w 458"/>
                <a:gd name="T1" fmla="*/ 51 h 403"/>
                <a:gd name="T2" fmla="*/ 0 w 458"/>
                <a:gd name="T3" fmla="*/ 0 h 403"/>
                <a:gd name="T4" fmla="*/ 458 w 458"/>
                <a:gd name="T5" fmla="*/ 0 h 403"/>
                <a:gd name="T6" fmla="*/ 458 w 458"/>
                <a:gd name="T7" fmla="*/ 10 h 403"/>
                <a:gd name="T8" fmla="*/ 0 60000 65536"/>
                <a:gd name="T9" fmla="*/ 0 60000 65536"/>
                <a:gd name="T10" fmla="*/ 0 60000 65536"/>
                <a:gd name="T11" fmla="*/ 0 60000 65536"/>
                <a:gd name="T12" fmla="*/ 0 w 458"/>
                <a:gd name="T13" fmla="*/ 0 h 403"/>
                <a:gd name="T14" fmla="*/ 458 w 458"/>
                <a:gd name="T15" fmla="*/ 403 h 403"/>
              </a:gdLst>
              <a:ahLst/>
              <a:cxnLst>
                <a:cxn ang="T8">
                  <a:pos x="T0" y="T1"/>
                </a:cxn>
                <a:cxn ang="T9">
                  <a:pos x="T2" y="T3"/>
                </a:cxn>
                <a:cxn ang="T10">
                  <a:pos x="T4" y="T5"/>
                </a:cxn>
                <a:cxn ang="T11">
                  <a:pos x="T6" y="T7"/>
                </a:cxn>
              </a:cxnLst>
              <a:rect l="T12" t="T13" r="T14" b="T15"/>
              <a:pathLst>
                <a:path w="458" h="403">
                  <a:moveTo>
                    <a:pt x="0" y="403"/>
                  </a:moveTo>
                  <a:lnTo>
                    <a:pt x="0" y="0"/>
                  </a:lnTo>
                  <a:lnTo>
                    <a:pt x="458" y="0"/>
                  </a:lnTo>
                  <a:lnTo>
                    <a:pt x="458" y="77"/>
                  </a:lnTo>
                </a:path>
              </a:pathLst>
            </a:custGeom>
            <a:noFill/>
            <a:ln w="28575">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44" name="Freeform 16">
              <a:extLst>
                <a:ext uri="{FF2B5EF4-FFF2-40B4-BE49-F238E27FC236}">
                  <a16:creationId xmlns:a16="http://schemas.microsoft.com/office/drawing/2014/main" id="{9D788A9E-A326-40DB-A62E-0BDFF8EA1866}"/>
                </a:ext>
              </a:extLst>
            </p:cNvPr>
            <p:cNvSpPr>
              <a:spLocks/>
            </p:cNvSpPr>
            <p:nvPr/>
          </p:nvSpPr>
          <p:spPr bwMode="auto">
            <a:xfrm rot="5400000">
              <a:off x="3013" y="1644"/>
              <a:ext cx="308" cy="222"/>
            </a:xfrm>
            <a:custGeom>
              <a:avLst/>
              <a:gdLst>
                <a:gd name="T0" fmla="*/ 0 w 308"/>
                <a:gd name="T1" fmla="*/ 18 h 372"/>
                <a:gd name="T2" fmla="*/ 0 w 308"/>
                <a:gd name="T3" fmla="*/ 0 h 372"/>
                <a:gd name="T4" fmla="*/ 308 w 308"/>
                <a:gd name="T5" fmla="*/ 0 h 372"/>
                <a:gd name="T6" fmla="*/ 308 w 308"/>
                <a:gd name="T7" fmla="*/ 47 h 372"/>
                <a:gd name="T8" fmla="*/ 0 60000 65536"/>
                <a:gd name="T9" fmla="*/ 0 60000 65536"/>
                <a:gd name="T10" fmla="*/ 0 60000 65536"/>
                <a:gd name="T11" fmla="*/ 0 60000 65536"/>
                <a:gd name="T12" fmla="*/ 0 w 308"/>
                <a:gd name="T13" fmla="*/ 0 h 372"/>
                <a:gd name="T14" fmla="*/ 308 w 308"/>
                <a:gd name="T15" fmla="*/ 372 h 372"/>
              </a:gdLst>
              <a:ahLst/>
              <a:cxnLst>
                <a:cxn ang="T8">
                  <a:pos x="T0" y="T1"/>
                </a:cxn>
                <a:cxn ang="T9">
                  <a:pos x="T2" y="T3"/>
                </a:cxn>
                <a:cxn ang="T10">
                  <a:pos x="T4" y="T5"/>
                </a:cxn>
                <a:cxn ang="T11">
                  <a:pos x="T6" y="T7"/>
                </a:cxn>
              </a:cxnLst>
              <a:rect l="T12" t="T13" r="T14" b="T15"/>
              <a:pathLst>
                <a:path w="308" h="372">
                  <a:moveTo>
                    <a:pt x="0" y="141"/>
                  </a:moveTo>
                  <a:lnTo>
                    <a:pt x="0" y="0"/>
                  </a:lnTo>
                  <a:lnTo>
                    <a:pt x="308" y="0"/>
                  </a:lnTo>
                  <a:lnTo>
                    <a:pt x="308" y="372"/>
                  </a:lnTo>
                </a:path>
              </a:pathLst>
            </a:custGeom>
            <a:noFill/>
            <a:ln w="285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45" name="Freeform 17">
              <a:extLst>
                <a:ext uri="{FF2B5EF4-FFF2-40B4-BE49-F238E27FC236}">
                  <a16:creationId xmlns:a16="http://schemas.microsoft.com/office/drawing/2014/main" id="{1697E87D-7D61-45CA-89B0-3DDED74684F0}"/>
                </a:ext>
              </a:extLst>
            </p:cNvPr>
            <p:cNvSpPr>
              <a:spLocks/>
            </p:cNvSpPr>
            <p:nvPr/>
          </p:nvSpPr>
          <p:spPr bwMode="auto">
            <a:xfrm rot="5400000">
              <a:off x="2885" y="1237"/>
              <a:ext cx="608" cy="427"/>
            </a:xfrm>
            <a:custGeom>
              <a:avLst/>
              <a:gdLst>
                <a:gd name="T0" fmla="*/ 0 w 608"/>
                <a:gd name="T1" fmla="*/ 91 h 716"/>
                <a:gd name="T2" fmla="*/ 0 w 608"/>
                <a:gd name="T3" fmla="*/ 0 h 716"/>
                <a:gd name="T4" fmla="*/ 608 w 608"/>
                <a:gd name="T5" fmla="*/ 0 h 716"/>
                <a:gd name="T6" fmla="*/ 608 w 608"/>
                <a:gd name="T7" fmla="*/ 26 h 716"/>
                <a:gd name="T8" fmla="*/ 0 60000 65536"/>
                <a:gd name="T9" fmla="*/ 0 60000 65536"/>
                <a:gd name="T10" fmla="*/ 0 60000 65536"/>
                <a:gd name="T11" fmla="*/ 0 60000 65536"/>
                <a:gd name="T12" fmla="*/ 0 w 608"/>
                <a:gd name="T13" fmla="*/ 0 h 716"/>
                <a:gd name="T14" fmla="*/ 608 w 608"/>
                <a:gd name="T15" fmla="*/ 716 h 716"/>
              </a:gdLst>
              <a:ahLst/>
              <a:cxnLst>
                <a:cxn ang="T8">
                  <a:pos x="T0" y="T1"/>
                </a:cxn>
                <a:cxn ang="T9">
                  <a:pos x="T2" y="T3"/>
                </a:cxn>
                <a:cxn ang="T10">
                  <a:pos x="T4" y="T5"/>
                </a:cxn>
                <a:cxn ang="T11">
                  <a:pos x="T6" y="T7"/>
                </a:cxn>
              </a:cxnLst>
              <a:rect l="T12" t="T13" r="T14" b="T15"/>
              <a:pathLst>
                <a:path w="608" h="716">
                  <a:moveTo>
                    <a:pt x="0" y="716"/>
                  </a:moveTo>
                  <a:lnTo>
                    <a:pt x="0" y="0"/>
                  </a:lnTo>
                  <a:lnTo>
                    <a:pt x="608" y="0"/>
                  </a:lnTo>
                  <a:lnTo>
                    <a:pt x="608" y="208"/>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46" name="Freeform 18">
              <a:extLst>
                <a:ext uri="{FF2B5EF4-FFF2-40B4-BE49-F238E27FC236}">
                  <a16:creationId xmlns:a16="http://schemas.microsoft.com/office/drawing/2014/main" id="{D4A520E9-6E10-4AAB-A09C-706B08B0275F}"/>
                </a:ext>
              </a:extLst>
            </p:cNvPr>
            <p:cNvSpPr>
              <a:spLocks/>
            </p:cNvSpPr>
            <p:nvPr/>
          </p:nvSpPr>
          <p:spPr bwMode="auto">
            <a:xfrm rot="5400000">
              <a:off x="2930" y="1776"/>
              <a:ext cx="989" cy="339"/>
            </a:xfrm>
            <a:custGeom>
              <a:avLst/>
              <a:gdLst>
                <a:gd name="T0" fmla="*/ 989 w 989"/>
                <a:gd name="T1" fmla="*/ 72 h 567"/>
                <a:gd name="T2" fmla="*/ 989 w 989"/>
                <a:gd name="T3" fmla="*/ 0 h 567"/>
                <a:gd name="T4" fmla="*/ 0 w 989"/>
                <a:gd name="T5" fmla="*/ 0 h 567"/>
                <a:gd name="T6" fmla="*/ 0 w 989"/>
                <a:gd name="T7" fmla="*/ 41 h 567"/>
                <a:gd name="T8" fmla="*/ 0 60000 65536"/>
                <a:gd name="T9" fmla="*/ 0 60000 65536"/>
                <a:gd name="T10" fmla="*/ 0 60000 65536"/>
                <a:gd name="T11" fmla="*/ 0 60000 65536"/>
                <a:gd name="T12" fmla="*/ 0 w 989"/>
                <a:gd name="T13" fmla="*/ 0 h 567"/>
                <a:gd name="T14" fmla="*/ 989 w 989"/>
                <a:gd name="T15" fmla="*/ 567 h 567"/>
              </a:gdLst>
              <a:ahLst/>
              <a:cxnLst>
                <a:cxn ang="T8">
                  <a:pos x="T0" y="T1"/>
                </a:cxn>
                <a:cxn ang="T9">
                  <a:pos x="T2" y="T3"/>
                </a:cxn>
                <a:cxn ang="T10">
                  <a:pos x="T4" y="T5"/>
                </a:cxn>
                <a:cxn ang="T11">
                  <a:pos x="T6" y="T7"/>
                </a:cxn>
              </a:cxnLst>
              <a:rect l="T12" t="T13" r="T14" b="T15"/>
              <a:pathLst>
                <a:path w="989" h="567">
                  <a:moveTo>
                    <a:pt x="989" y="567"/>
                  </a:moveTo>
                  <a:lnTo>
                    <a:pt x="989" y="0"/>
                  </a:lnTo>
                  <a:lnTo>
                    <a:pt x="0" y="0"/>
                  </a:lnTo>
                  <a:lnTo>
                    <a:pt x="0" y="322"/>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94211" name="Picture 19" descr="4">
            <a:extLst>
              <a:ext uri="{FF2B5EF4-FFF2-40B4-BE49-F238E27FC236}">
                <a16:creationId xmlns:a16="http://schemas.microsoft.com/office/drawing/2014/main" id="{23C9D514-FDC1-4B55-BA84-3C8BBA6D8233}"/>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2685" t="11035" r="12231" b="13412"/>
          <a:stretch>
            <a:fillRect/>
          </a:stretch>
        </p:blipFill>
        <p:spPr bwMode="auto">
          <a:xfrm>
            <a:off x="4624388" y="5875338"/>
            <a:ext cx="66992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2" name="Picture 20" descr="5">
            <a:extLst>
              <a:ext uri="{FF2B5EF4-FFF2-40B4-BE49-F238E27FC236}">
                <a16:creationId xmlns:a16="http://schemas.microsoft.com/office/drawing/2014/main" id="{578CF502-AF61-4108-8F2E-DBF3D61657F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8188" t="12109" b="10275"/>
          <a:stretch>
            <a:fillRect/>
          </a:stretch>
        </p:blipFill>
        <p:spPr bwMode="auto">
          <a:xfrm>
            <a:off x="3987800" y="5535613"/>
            <a:ext cx="69215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3" name="Picture 21" descr="11">
            <a:extLst>
              <a:ext uri="{FF2B5EF4-FFF2-40B4-BE49-F238E27FC236}">
                <a16:creationId xmlns:a16="http://schemas.microsoft.com/office/drawing/2014/main" id="{2401C641-59E8-496E-8CA5-452D1EFE5F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1378"/>
          <a:stretch>
            <a:fillRect/>
          </a:stretch>
        </p:blipFill>
        <p:spPr bwMode="auto">
          <a:xfrm>
            <a:off x="4059238" y="4665663"/>
            <a:ext cx="684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4" name="Picture 22" descr="12">
            <a:extLst>
              <a:ext uri="{FF2B5EF4-FFF2-40B4-BE49-F238E27FC236}">
                <a16:creationId xmlns:a16="http://schemas.microsoft.com/office/drawing/2014/main" id="{766C5621-020F-43B4-8916-F91B5D65911F}"/>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l="13631" t="7565" r="13631" b="10690"/>
          <a:stretch>
            <a:fillRect/>
          </a:stretch>
        </p:blipFill>
        <p:spPr bwMode="auto">
          <a:xfrm>
            <a:off x="4538663" y="5002213"/>
            <a:ext cx="620712"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5" name="Picture 23" descr="22">
            <a:extLst>
              <a:ext uri="{FF2B5EF4-FFF2-40B4-BE49-F238E27FC236}">
                <a16:creationId xmlns:a16="http://schemas.microsoft.com/office/drawing/2014/main" id="{A1624FA8-E2B8-4D8D-9303-BE699801F3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5714" t="18102" r="14546" b="4155"/>
          <a:stretch>
            <a:fillRect/>
          </a:stretch>
        </p:blipFill>
        <p:spPr bwMode="auto">
          <a:xfrm>
            <a:off x="4432300" y="190500"/>
            <a:ext cx="26828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6" name="Picture 24" descr="23">
            <a:extLst>
              <a:ext uri="{FF2B5EF4-FFF2-40B4-BE49-F238E27FC236}">
                <a16:creationId xmlns:a16="http://schemas.microsoft.com/office/drawing/2014/main" id="{37BDDC11-B01B-422D-89E6-DC9E57B0C73A}"/>
              </a:ext>
            </a:extLst>
          </p:cNvPr>
          <p:cNvPicPr>
            <a:picLocks noChangeAspect="1" noChangeArrowheads="1"/>
          </p:cNvPicPr>
          <p:nvPr/>
        </p:nvPicPr>
        <p:blipFill>
          <a:blip r:embed="rId7">
            <a:clrChange>
              <a:clrFrom>
                <a:srgbClr val="F9F9F9"/>
              </a:clrFrom>
              <a:clrTo>
                <a:srgbClr val="F9F9F9">
                  <a:alpha val="0"/>
                </a:srgbClr>
              </a:clrTo>
            </a:clrChange>
            <a:extLst>
              <a:ext uri="{28A0092B-C50C-407E-A947-70E740481C1C}">
                <a14:useLocalDpi xmlns:a14="http://schemas.microsoft.com/office/drawing/2010/main" val="0"/>
              </a:ext>
            </a:extLst>
          </a:blip>
          <a:srcRect l="29427" r="20833"/>
          <a:stretch>
            <a:fillRect/>
          </a:stretch>
        </p:blipFill>
        <p:spPr bwMode="auto">
          <a:xfrm>
            <a:off x="4876800" y="519113"/>
            <a:ext cx="225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7" name="Picture 25" descr="24">
            <a:extLst>
              <a:ext uri="{FF2B5EF4-FFF2-40B4-BE49-F238E27FC236}">
                <a16:creationId xmlns:a16="http://schemas.microsoft.com/office/drawing/2014/main" id="{D1B02B91-157E-46B4-9957-4523AB29D7F1}"/>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t="6158" b="5186"/>
          <a:stretch>
            <a:fillRect/>
          </a:stretch>
        </p:blipFill>
        <p:spPr bwMode="auto">
          <a:xfrm>
            <a:off x="4275138" y="1030288"/>
            <a:ext cx="5143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8" name="Picture 26" descr="25">
            <a:extLst>
              <a:ext uri="{FF2B5EF4-FFF2-40B4-BE49-F238E27FC236}">
                <a16:creationId xmlns:a16="http://schemas.microsoft.com/office/drawing/2014/main" id="{197D8F15-01F9-413C-AD25-9531E9EDBC01}"/>
              </a:ext>
            </a:extLst>
          </p:cNvPr>
          <p:cNvPicPr>
            <a:picLocks noChangeAspect="1" noChangeArrowheads="1"/>
          </p:cNvPicPr>
          <p:nvPr/>
        </p:nvPicPr>
        <p:blipFill>
          <a:blip r:embed="rId9">
            <a:clrChange>
              <a:clrFrom>
                <a:srgbClr val="FEFEFE"/>
              </a:clrFrom>
              <a:clrTo>
                <a:srgbClr val="FEFEFE">
                  <a:alpha val="0"/>
                </a:srgbClr>
              </a:clrTo>
            </a:clrChange>
            <a:extLst>
              <a:ext uri="{28A0092B-C50C-407E-A947-70E740481C1C}">
                <a14:useLocalDpi xmlns:a14="http://schemas.microsoft.com/office/drawing/2010/main" val="0"/>
              </a:ext>
            </a:extLst>
          </a:blip>
          <a:srcRect t="6572"/>
          <a:stretch>
            <a:fillRect/>
          </a:stretch>
        </p:blipFill>
        <p:spPr bwMode="auto">
          <a:xfrm>
            <a:off x="4786313" y="1473200"/>
            <a:ext cx="44132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9" name="Picture 27" descr="36">
            <a:extLst>
              <a:ext uri="{FF2B5EF4-FFF2-40B4-BE49-F238E27FC236}">
                <a16:creationId xmlns:a16="http://schemas.microsoft.com/office/drawing/2014/main" id="{CB013533-1502-4054-9633-9EE3F7999FB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t="25710" b="7446"/>
          <a:stretch>
            <a:fillRect/>
          </a:stretch>
        </p:blipFill>
        <p:spPr bwMode="auto">
          <a:xfrm>
            <a:off x="4148138" y="1943100"/>
            <a:ext cx="51593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20" name="Picture 28" descr="37">
            <a:extLst>
              <a:ext uri="{FF2B5EF4-FFF2-40B4-BE49-F238E27FC236}">
                <a16:creationId xmlns:a16="http://schemas.microsoft.com/office/drawing/2014/main" id="{618E272F-0AFB-41E8-9D1D-D133ACE2163C}"/>
              </a:ext>
            </a:extLst>
          </p:cNvPr>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t="19106" b="8537"/>
          <a:stretch>
            <a:fillRect/>
          </a:stretch>
        </p:blipFill>
        <p:spPr bwMode="auto">
          <a:xfrm>
            <a:off x="4683125" y="2379663"/>
            <a:ext cx="5365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21" name="Picture 29" descr="47">
            <a:extLst>
              <a:ext uri="{FF2B5EF4-FFF2-40B4-BE49-F238E27FC236}">
                <a16:creationId xmlns:a16="http://schemas.microsoft.com/office/drawing/2014/main" id="{F254BB14-39CA-4D68-86B1-C218ABC290C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t="6784"/>
          <a:stretch>
            <a:fillRect/>
          </a:stretch>
        </p:blipFill>
        <p:spPr bwMode="auto">
          <a:xfrm>
            <a:off x="4121150" y="2890838"/>
            <a:ext cx="54292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22" name="Picture 30" descr="49">
            <a:extLst>
              <a:ext uri="{FF2B5EF4-FFF2-40B4-BE49-F238E27FC236}">
                <a16:creationId xmlns:a16="http://schemas.microsoft.com/office/drawing/2014/main" id="{EA9301BB-559A-49D6-B1A8-7207C240C576}"/>
              </a:ext>
            </a:extLst>
          </p:cNvPr>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32338" y="3146425"/>
            <a:ext cx="57626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23" name="Picture 31" descr="1">
            <a:extLst>
              <a:ext uri="{FF2B5EF4-FFF2-40B4-BE49-F238E27FC236}">
                <a16:creationId xmlns:a16="http://schemas.microsoft.com/office/drawing/2014/main" id="{26961E06-F01D-4C48-BD35-9803359A2747}"/>
              </a:ext>
            </a:extLst>
          </p:cNvPr>
          <p:cNvPicPr>
            <a:picLocks noChangeAspect="1" noChangeArrowheads="1"/>
          </p:cNvPicPr>
          <p:nvPr/>
        </p:nvPicPr>
        <p:blipFill>
          <a:blip r:embed="rId14">
            <a:clrChange>
              <a:clrFrom>
                <a:srgbClr val="FAFAFA"/>
              </a:clrFrom>
              <a:clrTo>
                <a:srgbClr val="FAFAFA">
                  <a:alpha val="0"/>
                </a:srgbClr>
              </a:clrTo>
            </a:clrChange>
            <a:extLst>
              <a:ext uri="{28A0092B-C50C-407E-A947-70E740481C1C}">
                <a14:useLocalDpi xmlns:a14="http://schemas.microsoft.com/office/drawing/2010/main" val="0"/>
              </a:ext>
            </a:extLst>
          </a:blip>
          <a:srcRect l="18353" r="20782"/>
          <a:stretch>
            <a:fillRect/>
          </a:stretch>
        </p:blipFill>
        <p:spPr bwMode="auto">
          <a:xfrm>
            <a:off x="4149725" y="3663950"/>
            <a:ext cx="4826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24" name="Picture 32" descr="2">
            <a:extLst>
              <a:ext uri="{FF2B5EF4-FFF2-40B4-BE49-F238E27FC236}">
                <a16:creationId xmlns:a16="http://schemas.microsoft.com/office/drawing/2014/main" id="{0BA31300-549F-42E8-82FD-357243D1592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l="14865" t="10147" r="13626" b="10927"/>
          <a:stretch>
            <a:fillRect/>
          </a:stretch>
        </p:blipFill>
        <p:spPr bwMode="auto">
          <a:xfrm>
            <a:off x="4583113" y="4076700"/>
            <a:ext cx="53340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25" name="Text Box 33">
            <a:extLst>
              <a:ext uri="{FF2B5EF4-FFF2-40B4-BE49-F238E27FC236}">
                <a16:creationId xmlns:a16="http://schemas.microsoft.com/office/drawing/2014/main" id="{6B6EC31B-9E66-42A3-B0D3-5CFE03017D6F}"/>
              </a:ext>
            </a:extLst>
          </p:cNvPr>
          <p:cNvSpPr txBox="1">
            <a:spLocks noChangeArrowheads="1"/>
          </p:cNvSpPr>
          <p:nvPr/>
        </p:nvSpPr>
        <p:spPr bwMode="auto">
          <a:xfrm>
            <a:off x="5367338" y="960438"/>
            <a:ext cx="819150"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rgbClr val="0000FF"/>
                </a:solidFill>
              </a:rPr>
              <a:t>Atlatls</a:t>
            </a:r>
            <a:r>
              <a:rPr lang="en-US" altLang="en-US" sz="2000"/>
              <a:t> </a:t>
            </a:r>
          </a:p>
        </p:txBody>
      </p:sp>
      <p:sp>
        <p:nvSpPr>
          <p:cNvPr id="94226" name="Text Box 34">
            <a:extLst>
              <a:ext uri="{FF2B5EF4-FFF2-40B4-BE49-F238E27FC236}">
                <a16:creationId xmlns:a16="http://schemas.microsoft.com/office/drawing/2014/main" id="{158C71C1-39A2-4B9A-89CB-52EC4C5013C7}"/>
              </a:ext>
            </a:extLst>
          </p:cNvPr>
          <p:cNvSpPr txBox="1">
            <a:spLocks noChangeArrowheads="1"/>
          </p:cNvSpPr>
          <p:nvPr/>
        </p:nvSpPr>
        <p:spPr bwMode="auto">
          <a:xfrm>
            <a:off x="5467350" y="2687638"/>
            <a:ext cx="24320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rgbClr val="FF0000"/>
                </a:solidFill>
              </a:rPr>
              <a:t>Anthropomorphs</a:t>
            </a:r>
          </a:p>
        </p:txBody>
      </p:sp>
      <p:sp>
        <p:nvSpPr>
          <p:cNvPr id="94227" name="Text Box 35">
            <a:extLst>
              <a:ext uri="{FF2B5EF4-FFF2-40B4-BE49-F238E27FC236}">
                <a16:creationId xmlns:a16="http://schemas.microsoft.com/office/drawing/2014/main" id="{BF2CA0CB-78FC-4316-8C3C-A07B7C44B775}"/>
              </a:ext>
            </a:extLst>
          </p:cNvPr>
          <p:cNvSpPr txBox="1">
            <a:spLocks noChangeArrowheads="1"/>
          </p:cNvSpPr>
          <p:nvPr/>
        </p:nvSpPr>
        <p:spPr bwMode="auto">
          <a:xfrm>
            <a:off x="5684838" y="4627563"/>
            <a:ext cx="2432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rgbClr val="009900"/>
                </a:solidFill>
              </a:rPr>
              <a:t>Bighorn Sheep</a:t>
            </a:r>
          </a:p>
        </p:txBody>
      </p:sp>
      <p:grpSp>
        <p:nvGrpSpPr>
          <p:cNvPr id="94228" name="Group 36">
            <a:extLst>
              <a:ext uri="{FF2B5EF4-FFF2-40B4-BE49-F238E27FC236}">
                <a16:creationId xmlns:a16="http://schemas.microsoft.com/office/drawing/2014/main" id="{AD346293-E2C1-4394-8BA8-3C0734D16552}"/>
              </a:ext>
            </a:extLst>
          </p:cNvPr>
          <p:cNvGrpSpPr>
            <a:grpSpLocks/>
          </p:cNvGrpSpPr>
          <p:nvPr/>
        </p:nvGrpSpPr>
        <p:grpSpPr bwMode="auto">
          <a:xfrm>
            <a:off x="152400" y="3903663"/>
            <a:ext cx="2886075" cy="2794000"/>
            <a:chOff x="853" y="997"/>
            <a:chExt cx="1818" cy="1760"/>
          </a:xfrm>
        </p:grpSpPr>
        <p:pic>
          <p:nvPicPr>
            <p:cNvPr id="94229" name="Picture 37" descr="HeronPetro">
              <a:extLst>
                <a:ext uri="{FF2B5EF4-FFF2-40B4-BE49-F238E27FC236}">
                  <a16:creationId xmlns:a16="http://schemas.microsoft.com/office/drawing/2014/main" id="{8EE195E5-DB97-4200-BA25-05A23A34700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r="31854"/>
            <a:stretch>
              <a:fillRect/>
            </a:stretch>
          </p:blipFill>
          <p:spPr bwMode="auto">
            <a:xfrm>
              <a:off x="853" y="1960"/>
              <a:ext cx="792" cy="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30" name="Picture 38" descr="petroglyph">
              <a:extLst>
                <a:ext uri="{FF2B5EF4-FFF2-40B4-BE49-F238E27FC236}">
                  <a16:creationId xmlns:a16="http://schemas.microsoft.com/office/drawing/2014/main" id="{02105770-60C7-470F-AD39-3F815A2A9639}"/>
                </a:ext>
              </a:extLst>
            </p:cNvPr>
            <p:cNvPicPr>
              <a:picLocks noChangeAspect="1" noChangeArrowheads="1"/>
            </p:cNvPicPr>
            <p:nvPr/>
          </p:nvPicPr>
          <p:blipFill>
            <a:blip r:embed="rId17">
              <a:lum contrast="6000"/>
              <a:extLst>
                <a:ext uri="{28A0092B-C50C-407E-A947-70E740481C1C}">
                  <a14:useLocalDpi xmlns:a14="http://schemas.microsoft.com/office/drawing/2010/main" val="0"/>
                </a:ext>
              </a:extLst>
            </a:blip>
            <a:srcRect t="3915" b="6036"/>
            <a:stretch>
              <a:fillRect/>
            </a:stretch>
          </p:blipFill>
          <p:spPr bwMode="auto">
            <a:xfrm>
              <a:off x="2002" y="997"/>
              <a:ext cx="669" cy="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31" name="Picture 39" descr="GreatGalleryedit_zoom">
              <a:extLst>
                <a:ext uri="{FF2B5EF4-FFF2-40B4-BE49-F238E27FC236}">
                  <a16:creationId xmlns:a16="http://schemas.microsoft.com/office/drawing/2014/main" id="{C3FE382F-2881-49DB-8AB3-AB5D0F96FAE8}"/>
                </a:ext>
              </a:extLst>
            </p:cNvPr>
            <p:cNvPicPr>
              <a:picLocks noChangeAspect="1" noChangeArrowheads="1"/>
            </p:cNvPicPr>
            <p:nvPr/>
          </p:nvPicPr>
          <p:blipFill>
            <a:blip r:embed="rId18">
              <a:lum contrast="18000"/>
              <a:extLst>
                <a:ext uri="{28A0092B-C50C-407E-A947-70E740481C1C}">
                  <a14:useLocalDpi xmlns:a14="http://schemas.microsoft.com/office/drawing/2010/main" val="0"/>
                </a:ext>
              </a:extLst>
            </a:blip>
            <a:srcRect/>
            <a:stretch>
              <a:fillRect/>
            </a:stretch>
          </p:blipFill>
          <p:spPr bwMode="auto">
            <a:xfrm>
              <a:off x="1669" y="1958"/>
              <a:ext cx="629" cy="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32" name="Picture 40">
              <a:extLst>
                <a:ext uri="{FF2B5EF4-FFF2-40B4-BE49-F238E27FC236}">
                  <a16:creationId xmlns:a16="http://schemas.microsoft.com/office/drawing/2014/main" id="{43A4A2AF-1CDE-4B9B-B56B-44F0BE4E7BD2}"/>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53" y="997"/>
              <a:ext cx="1129"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33" name="Picture 41">
              <a:extLst>
                <a:ext uri="{FF2B5EF4-FFF2-40B4-BE49-F238E27FC236}">
                  <a16:creationId xmlns:a16="http://schemas.microsoft.com/office/drawing/2014/main" id="{43E311F0-83AA-41FE-8B04-E3014F273584}"/>
                </a:ext>
              </a:extLst>
            </p:cNvPr>
            <p:cNvPicPr>
              <a:picLocks noChangeAspect="1" noChangeArrowheads="1"/>
            </p:cNvPicPr>
            <p:nvPr/>
          </p:nvPicPr>
          <p:blipFill>
            <a:blip r:embed="rId20">
              <a:lum contrast="48000"/>
              <a:extLst>
                <a:ext uri="{28A0092B-C50C-407E-A947-70E740481C1C}">
                  <a14:useLocalDpi xmlns:a14="http://schemas.microsoft.com/office/drawing/2010/main" val="0"/>
                </a:ext>
              </a:extLst>
            </a:blip>
            <a:srcRect/>
            <a:stretch>
              <a:fillRect/>
            </a:stretch>
          </p:blipFill>
          <p:spPr bwMode="auto">
            <a:xfrm>
              <a:off x="2321" y="1953"/>
              <a:ext cx="344" cy="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C0FF9179-D06C-4491-AA77-7A3C81869C68}"/>
              </a:ext>
            </a:extLst>
          </p:cNvPr>
          <p:cNvSpPr>
            <a:spLocks noGrp="1" noChangeArrowheads="1"/>
          </p:cNvSpPr>
          <p:nvPr>
            <p:ph type="title"/>
          </p:nvPr>
        </p:nvSpPr>
        <p:spPr/>
        <p:txBody>
          <a:bodyPr/>
          <a:lstStyle/>
          <a:p>
            <a:r>
              <a:rPr lang="en-US" altLang="en-US"/>
              <a:t>Why Clustering?</a:t>
            </a:r>
          </a:p>
        </p:txBody>
      </p:sp>
      <p:pic>
        <p:nvPicPr>
          <p:cNvPr id="48131" name="Picture 42" descr="polardendrogramdemo_04">
            <a:extLst>
              <a:ext uri="{FF2B5EF4-FFF2-40B4-BE49-F238E27FC236}">
                <a16:creationId xmlns:a16="http://schemas.microsoft.com/office/drawing/2014/main" id="{C62DE7E5-7F6C-40DA-BC7D-9F24A6746B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5038" y="3556000"/>
            <a:ext cx="3128962"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44" descr="polardendrogramdemo_02">
            <a:extLst>
              <a:ext uri="{FF2B5EF4-FFF2-40B4-BE49-F238E27FC236}">
                <a16:creationId xmlns:a16="http://schemas.microsoft.com/office/drawing/2014/main" id="{EC34FF0A-97B5-407F-81AD-2341B15D5E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3455988"/>
            <a:ext cx="3400425" cy="254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TextBox 5">
            <a:extLst>
              <a:ext uri="{FF2B5EF4-FFF2-40B4-BE49-F238E27FC236}">
                <a16:creationId xmlns:a16="http://schemas.microsoft.com/office/drawing/2014/main" id="{E937960E-C02A-4455-B077-964E424A1AD4}"/>
              </a:ext>
            </a:extLst>
          </p:cNvPr>
          <p:cNvSpPr txBox="1">
            <a:spLocks noChangeArrowheads="1"/>
          </p:cNvSpPr>
          <p:nvPr/>
        </p:nvSpPr>
        <p:spPr bwMode="auto">
          <a:xfrm>
            <a:off x="628650" y="2371725"/>
            <a:ext cx="2871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t>Why is clustering part of AI?</a:t>
            </a:r>
          </a:p>
        </p:txBody>
      </p:sp>
    </p:spTree>
    <p:extLst>
      <p:ext uri="{BB962C8B-B14F-4D97-AF65-F5344CB8AC3E}">
        <p14:creationId xmlns:p14="http://schemas.microsoft.com/office/powerpoint/2010/main" val="42520262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9">
            <a:extLst>
              <a:ext uri="{FF2B5EF4-FFF2-40B4-BE49-F238E27FC236}">
                <a16:creationId xmlns:a16="http://schemas.microsoft.com/office/drawing/2014/main" id="{4226C32F-2080-40AD-B1D8-F0F910C61F75}"/>
              </a:ext>
            </a:extLst>
          </p:cNvPr>
          <p:cNvSpPr txBox="1">
            <a:spLocks noChangeArrowheads="1"/>
          </p:cNvSpPr>
          <p:nvPr/>
        </p:nvSpPr>
        <p:spPr bwMode="auto">
          <a:xfrm>
            <a:off x="160338" y="1409700"/>
            <a:ext cx="8661400"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dirty="0"/>
              <a:t>I get a call from my boss, asking me to pick up a Cambodian professor from the airport.</a:t>
            </a:r>
          </a:p>
          <a:p>
            <a:pPr>
              <a:spcBef>
                <a:spcPct val="0"/>
              </a:spcBef>
              <a:buFontTx/>
              <a:buNone/>
            </a:pPr>
            <a:endParaRPr lang="en-US" altLang="en-US" sz="1800" dirty="0"/>
          </a:p>
          <a:p>
            <a:pPr>
              <a:spcBef>
                <a:spcPct val="0"/>
              </a:spcBef>
              <a:buFontTx/>
              <a:buNone/>
            </a:pPr>
            <a:r>
              <a:rPr lang="en-US" altLang="en-US" sz="1800" dirty="0"/>
              <a:t>Before I can get any more details, my phone dies.</a:t>
            </a:r>
          </a:p>
          <a:p>
            <a:pPr>
              <a:spcBef>
                <a:spcPct val="0"/>
              </a:spcBef>
              <a:buFontTx/>
              <a:buNone/>
            </a:pPr>
            <a:endParaRPr lang="en-US" altLang="en-US" sz="1800" dirty="0"/>
          </a:p>
          <a:p>
            <a:pPr>
              <a:spcBef>
                <a:spcPct val="0"/>
              </a:spcBef>
              <a:buFontTx/>
              <a:buNone/>
            </a:pPr>
            <a:r>
              <a:rPr lang="en-US" altLang="en-US" sz="1800" dirty="0"/>
              <a:t>I know almost nothing about Cambodia, I have never met (to my knowledge) a Cambodian.</a:t>
            </a:r>
          </a:p>
          <a:p>
            <a:pPr>
              <a:spcBef>
                <a:spcPct val="0"/>
              </a:spcBef>
              <a:buFontTx/>
              <a:buNone/>
            </a:pPr>
            <a:endParaRPr lang="en-US" altLang="en-US" sz="1800" dirty="0"/>
          </a:p>
          <a:p>
            <a:pPr>
              <a:spcBef>
                <a:spcPct val="0"/>
              </a:spcBef>
              <a:buFontTx/>
              <a:buNone/>
            </a:pPr>
            <a:r>
              <a:rPr lang="en-US" altLang="en-US" sz="1800" dirty="0"/>
              <a:t>In the baggage claim area, there are only three females, which one should I approach?</a:t>
            </a:r>
          </a:p>
        </p:txBody>
      </p:sp>
      <p:grpSp>
        <p:nvGrpSpPr>
          <p:cNvPr id="2" name="Group 1">
            <a:extLst>
              <a:ext uri="{FF2B5EF4-FFF2-40B4-BE49-F238E27FC236}">
                <a16:creationId xmlns:a16="http://schemas.microsoft.com/office/drawing/2014/main" id="{542671C2-F075-4E2C-B9F7-5BF5C5DC364F}"/>
              </a:ext>
            </a:extLst>
          </p:cNvPr>
          <p:cNvGrpSpPr/>
          <p:nvPr/>
        </p:nvGrpSpPr>
        <p:grpSpPr>
          <a:xfrm>
            <a:off x="228600" y="3962400"/>
            <a:ext cx="7391400" cy="2550074"/>
            <a:chOff x="0" y="4514850"/>
            <a:chExt cx="4306888" cy="1485900"/>
          </a:xfrm>
        </p:grpSpPr>
        <p:pic>
          <p:nvPicPr>
            <p:cNvPr id="49155" name="Picture 2" descr="Image result for Cambodian">
              <a:extLst>
                <a:ext uri="{FF2B5EF4-FFF2-40B4-BE49-F238E27FC236}">
                  <a16:creationId xmlns:a16="http://schemas.microsoft.com/office/drawing/2014/main" id="{DC3A6A2A-7967-4118-B679-8CC59456A0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1382" t="-2" r="17825" b="39551"/>
            <a:stretch>
              <a:fillRect/>
            </a:stretch>
          </p:blipFill>
          <p:spPr bwMode="auto">
            <a:xfrm>
              <a:off x="1344613" y="4514850"/>
              <a:ext cx="1490662"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4" descr="Image result for iranian woman">
              <a:extLst>
                <a:ext uri="{FF2B5EF4-FFF2-40B4-BE49-F238E27FC236}">
                  <a16:creationId xmlns:a16="http://schemas.microsoft.com/office/drawing/2014/main" id="{C590F151-F7ED-4090-A251-1C0C3A6480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855" t="2" r="19429" b="10037"/>
            <a:stretch>
              <a:fillRect/>
            </a:stretch>
          </p:blipFill>
          <p:spPr bwMode="auto">
            <a:xfrm>
              <a:off x="2817813" y="4514850"/>
              <a:ext cx="148907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6" descr="Related image">
              <a:extLst>
                <a:ext uri="{FF2B5EF4-FFF2-40B4-BE49-F238E27FC236}">
                  <a16:creationId xmlns:a16="http://schemas.microsoft.com/office/drawing/2014/main" id="{91412ECB-0631-468D-B623-E7998AB125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9788" r="23238" b="15462"/>
            <a:stretch>
              <a:fillRect/>
            </a:stretch>
          </p:blipFill>
          <p:spPr bwMode="auto">
            <a:xfrm>
              <a:off x="0" y="4514850"/>
              <a:ext cx="145732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985515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a:extLst>
              <a:ext uri="{FF2B5EF4-FFF2-40B4-BE49-F238E27FC236}">
                <a16:creationId xmlns:a16="http://schemas.microsoft.com/office/drawing/2014/main" id="{A2224A7C-2952-42E2-9C89-0E4DA024E3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7027"/>
          <a:stretch>
            <a:fillRect/>
          </a:stretch>
        </p:blipFill>
        <p:spPr bwMode="auto">
          <a:xfrm>
            <a:off x="3471863" y="857250"/>
            <a:ext cx="567213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6">
            <a:extLst>
              <a:ext uri="{FF2B5EF4-FFF2-40B4-BE49-F238E27FC236}">
                <a16:creationId xmlns:a16="http://schemas.microsoft.com/office/drawing/2014/main" id="{971CBC1E-06AF-45D8-8B93-D5E4E825B9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7768" t="62006" r="18092" b="12074"/>
          <a:stretch>
            <a:fillRect/>
          </a:stretch>
        </p:blipFill>
        <p:spPr bwMode="auto">
          <a:xfrm>
            <a:off x="0" y="857250"/>
            <a:ext cx="3394075"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ight Triangle 7">
            <a:extLst>
              <a:ext uri="{FF2B5EF4-FFF2-40B4-BE49-F238E27FC236}">
                <a16:creationId xmlns:a16="http://schemas.microsoft.com/office/drawing/2014/main" id="{E6DE7D13-1465-47FD-A489-8BDA861AA34F}"/>
              </a:ext>
            </a:extLst>
          </p:cNvPr>
          <p:cNvSpPr/>
          <p:nvPr/>
        </p:nvSpPr>
        <p:spPr>
          <a:xfrm>
            <a:off x="0" y="1250950"/>
            <a:ext cx="2622550" cy="267811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 name="Right Triangle 8">
            <a:extLst>
              <a:ext uri="{FF2B5EF4-FFF2-40B4-BE49-F238E27FC236}">
                <a16:creationId xmlns:a16="http://schemas.microsoft.com/office/drawing/2014/main" id="{A64AAC85-7CE7-4A1A-A4FC-D35C9916FEF1}"/>
              </a:ext>
            </a:extLst>
          </p:cNvPr>
          <p:cNvSpPr/>
          <p:nvPr/>
        </p:nvSpPr>
        <p:spPr>
          <a:xfrm flipH="1" flipV="1">
            <a:off x="442913" y="857250"/>
            <a:ext cx="3392487" cy="17145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0182" name="TextBox 9">
            <a:extLst>
              <a:ext uri="{FF2B5EF4-FFF2-40B4-BE49-F238E27FC236}">
                <a16:creationId xmlns:a16="http://schemas.microsoft.com/office/drawing/2014/main" id="{2D4805BE-1BD0-4528-BD92-78CF9BF05BCC}"/>
              </a:ext>
            </a:extLst>
          </p:cNvPr>
          <p:cNvSpPr txBox="1">
            <a:spLocks noChangeArrowheads="1"/>
          </p:cNvSpPr>
          <p:nvPr/>
        </p:nvSpPr>
        <p:spPr bwMode="auto">
          <a:xfrm>
            <a:off x="1457325" y="67395"/>
            <a:ext cx="51228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dirty="0"/>
              <a:t>I know Cambodian is in the same subtree as Thailand</a:t>
            </a:r>
          </a:p>
          <a:p>
            <a:pPr>
              <a:spcBef>
                <a:spcPct val="0"/>
              </a:spcBef>
              <a:buFontTx/>
              <a:buNone/>
            </a:pPr>
            <a:r>
              <a:rPr lang="en-US" altLang="en-US" sz="1800" dirty="0"/>
              <a:t>I know several Thai people</a:t>
            </a:r>
          </a:p>
          <a:p>
            <a:pPr>
              <a:spcBef>
                <a:spcPct val="0"/>
              </a:spcBef>
              <a:buFontTx/>
              <a:buNone/>
            </a:pPr>
            <a:r>
              <a:rPr lang="en-US" altLang="en-US" sz="1800" dirty="0"/>
              <a:t>The lady in the middle looks like my Thai friends.</a:t>
            </a:r>
          </a:p>
        </p:txBody>
      </p:sp>
      <p:pic>
        <p:nvPicPr>
          <p:cNvPr id="50183" name="Picture 2" descr="Image result for Cambodian">
            <a:extLst>
              <a:ext uri="{FF2B5EF4-FFF2-40B4-BE49-F238E27FC236}">
                <a16:creationId xmlns:a16="http://schemas.microsoft.com/office/drawing/2014/main" id="{63B5CF0C-C5D2-4CAF-B730-3292A3188C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1382" t="-2" r="17825" b="39551"/>
          <a:stretch>
            <a:fillRect/>
          </a:stretch>
        </p:blipFill>
        <p:spPr bwMode="auto">
          <a:xfrm>
            <a:off x="1344613" y="4514850"/>
            <a:ext cx="1490662"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Picture 4" descr="Image result for iranian woman">
            <a:extLst>
              <a:ext uri="{FF2B5EF4-FFF2-40B4-BE49-F238E27FC236}">
                <a16:creationId xmlns:a16="http://schemas.microsoft.com/office/drawing/2014/main" id="{06B57657-5EE9-479C-8613-CFB3D7169A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855" t="2" r="19429" b="10037"/>
          <a:stretch>
            <a:fillRect/>
          </a:stretch>
        </p:blipFill>
        <p:spPr bwMode="auto">
          <a:xfrm>
            <a:off x="2817813" y="4514850"/>
            <a:ext cx="148907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5" name="Picture 6" descr="Related image">
            <a:extLst>
              <a:ext uri="{FF2B5EF4-FFF2-40B4-BE49-F238E27FC236}">
                <a16:creationId xmlns:a16="http://schemas.microsoft.com/office/drawing/2014/main" id="{450B021C-FD2B-46FA-A5DD-C485D580B5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9788" r="23238" b="15462"/>
          <a:stretch>
            <a:fillRect/>
          </a:stretch>
        </p:blipFill>
        <p:spPr bwMode="auto">
          <a:xfrm>
            <a:off x="0" y="4514850"/>
            <a:ext cx="145732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E9731FF-181B-4BAA-A946-63664143AF9D}"/>
              </a:ext>
            </a:extLst>
          </p:cNvPr>
          <p:cNvSpPr/>
          <p:nvPr/>
        </p:nvSpPr>
        <p:spPr bwMode="auto">
          <a:xfrm rot="2546043">
            <a:off x="7374976" y="4566537"/>
            <a:ext cx="1297265" cy="579075"/>
          </a:xfrm>
          <a:prstGeom prst="rect">
            <a:avLst/>
          </a:prstGeom>
          <a:solidFill>
            <a:srgbClr val="FFFF00">
              <a:alpha val="20000"/>
            </a:srgbClr>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61CC21A9-11D8-4635-95F7-4A7C3510F72C}"/>
              </a:ext>
            </a:extLst>
          </p:cNvPr>
          <p:cNvSpPr/>
          <p:nvPr/>
        </p:nvSpPr>
        <p:spPr bwMode="auto">
          <a:xfrm rot="2546043">
            <a:off x="-35727" y="1644890"/>
            <a:ext cx="4048948" cy="1465969"/>
          </a:xfrm>
          <a:prstGeom prst="rect">
            <a:avLst/>
          </a:prstGeom>
          <a:solidFill>
            <a:srgbClr val="FFFF00">
              <a:alpha val="20000"/>
            </a:srgbClr>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613788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a:extLst>
              <a:ext uri="{FF2B5EF4-FFF2-40B4-BE49-F238E27FC236}">
                <a16:creationId xmlns:a16="http://schemas.microsoft.com/office/drawing/2014/main" id="{780392CA-D58A-438A-B4DB-8BEA06A6EB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7027"/>
          <a:stretch>
            <a:fillRect/>
          </a:stretch>
        </p:blipFill>
        <p:spPr bwMode="auto">
          <a:xfrm>
            <a:off x="3471863" y="857250"/>
            <a:ext cx="567213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Box 9">
            <a:extLst>
              <a:ext uri="{FF2B5EF4-FFF2-40B4-BE49-F238E27FC236}">
                <a16:creationId xmlns:a16="http://schemas.microsoft.com/office/drawing/2014/main" id="{AED13A1A-BAC6-41A0-AE02-3EA1FA647982}"/>
              </a:ext>
            </a:extLst>
          </p:cNvPr>
          <p:cNvSpPr txBox="1">
            <a:spLocks noChangeArrowheads="1"/>
          </p:cNvSpPr>
          <p:nvPr/>
        </p:nvSpPr>
        <p:spPr bwMode="auto">
          <a:xfrm>
            <a:off x="73025" y="984250"/>
            <a:ext cx="4292600" cy="60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i="1" dirty="0">
                <a:solidFill>
                  <a:srgbClr val="33CC33"/>
                </a:solidFill>
              </a:rPr>
              <a:t>What religion is mostly likely for a person from Oman?</a:t>
            </a:r>
          </a:p>
          <a:p>
            <a:pPr>
              <a:spcBef>
                <a:spcPct val="0"/>
              </a:spcBef>
              <a:buFontTx/>
              <a:buNone/>
            </a:pPr>
            <a:endParaRPr lang="en-US" altLang="en-US" sz="1600" i="1" dirty="0">
              <a:solidFill>
                <a:srgbClr val="7030A0"/>
              </a:solidFill>
            </a:endParaRPr>
          </a:p>
          <a:p>
            <a:pPr>
              <a:spcBef>
                <a:spcPct val="0"/>
              </a:spcBef>
              <a:buFontTx/>
              <a:buNone/>
            </a:pPr>
            <a:r>
              <a:rPr lang="en-US" altLang="en-US" sz="1600" i="1" dirty="0">
                <a:solidFill>
                  <a:srgbClr val="FF33CC"/>
                </a:solidFill>
              </a:rPr>
              <a:t>What religion is mostly likely for a person from Andorra?</a:t>
            </a:r>
          </a:p>
          <a:p>
            <a:pPr>
              <a:spcBef>
                <a:spcPct val="0"/>
              </a:spcBef>
              <a:buFontTx/>
              <a:buNone/>
            </a:pPr>
            <a:endParaRPr lang="en-US" altLang="en-US" sz="1600" dirty="0"/>
          </a:p>
          <a:p>
            <a:pPr>
              <a:spcBef>
                <a:spcPct val="0"/>
              </a:spcBef>
              <a:buFontTx/>
              <a:buNone/>
            </a:pPr>
            <a:r>
              <a:rPr lang="en-US" altLang="en-US" sz="1600" dirty="0"/>
              <a:t> </a:t>
            </a:r>
          </a:p>
          <a:p>
            <a:pPr>
              <a:spcBef>
                <a:spcPct val="0"/>
              </a:spcBef>
              <a:buFontTx/>
              <a:buNone/>
            </a:pPr>
            <a:r>
              <a:rPr lang="en-US" altLang="en-US" sz="1600" dirty="0"/>
              <a:t>Of course, hierarchical thinking can lead you astray..</a:t>
            </a:r>
          </a:p>
          <a:p>
            <a:pPr>
              <a:spcBef>
                <a:spcPct val="0"/>
              </a:spcBef>
              <a:buFontTx/>
              <a:buNone/>
            </a:pPr>
            <a:endParaRPr lang="en-US" altLang="en-US" sz="1600" dirty="0"/>
          </a:p>
          <a:p>
            <a:pPr>
              <a:spcBef>
                <a:spcPct val="0"/>
              </a:spcBef>
              <a:buFontTx/>
              <a:buNone/>
            </a:pPr>
            <a:r>
              <a:rPr lang="en-US" altLang="en-US" sz="1600" i="1" dirty="0">
                <a:solidFill>
                  <a:srgbClr val="7030A0"/>
                </a:solidFill>
              </a:rPr>
              <a:t>What language do they speak in Paraguay?</a:t>
            </a:r>
          </a:p>
          <a:p>
            <a:pPr>
              <a:spcBef>
                <a:spcPct val="0"/>
              </a:spcBef>
              <a:buFontTx/>
              <a:buNone/>
            </a:pPr>
            <a:endParaRPr lang="en-US" altLang="en-US" sz="1600" dirty="0"/>
          </a:p>
          <a:p>
            <a:pPr>
              <a:spcBef>
                <a:spcPct val="0"/>
              </a:spcBef>
              <a:buFontTx/>
              <a:buNone/>
            </a:pPr>
            <a:r>
              <a:rPr lang="en-US" altLang="en-US" sz="1600" dirty="0"/>
              <a:t>I don’t know, but snice it is the South American</a:t>
            </a:r>
          </a:p>
          <a:p>
            <a:pPr>
              <a:spcBef>
                <a:spcPct val="0"/>
              </a:spcBef>
              <a:buFontTx/>
              <a:buNone/>
            </a:pPr>
            <a:r>
              <a:rPr lang="en-US" altLang="en-US" sz="1600" dirty="0"/>
              <a:t>Subtree, and most of those counties speak Spanish</a:t>
            </a:r>
          </a:p>
          <a:p>
            <a:pPr>
              <a:spcBef>
                <a:spcPct val="0"/>
              </a:spcBef>
              <a:buFontTx/>
              <a:buNone/>
            </a:pPr>
            <a:r>
              <a:rPr lang="en-US" altLang="en-US" sz="1600" dirty="0"/>
              <a:t>I will (correctly) guess Spanish.</a:t>
            </a:r>
          </a:p>
          <a:p>
            <a:pPr>
              <a:spcBef>
                <a:spcPct val="0"/>
              </a:spcBef>
              <a:buFontTx/>
              <a:buNone/>
            </a:pPr>
            <a:endParaRPr lang="en-US" altLang="en-US" sz="1600" dirty="0"/>
          </a:p>
          <a:p>
            <a:pPr>
              <a:spcBef>
                <a:spcPct val="0"/>
              </a:spcBef>
              <a:buFontTx/>
              <a:buNone/>
            </a:pPr>
            <a:endParaRPr lang="en-US" altLang="en-US" sz="1600" dirty="0"/>
          </a:p>
          <a:p>
            <a:pPr>
              <a:spcBef>
                <a:spcPct val="0"/>
              </a:spcBef>
              <a:buFontTx/>
              <a:buNone/>
            </a:pPr>
            <a:r>
              <a:rPr lang="en-US" altLang="en-US" sz="1600" i="1" dirty="0">
                <a:solidFill>
                  <a:srgbClr val="7030A0"/>
                </a:solidFill>
              </a:rPr>
              <a:t>What language do they speak in Guyana? </a:t>
            </a:r>
          </a:p>
          <a:p>
            <a:pPr>
              <a:spcBef>
                <a:spcPct val="0"/>
              </a:spcBef>
              <a:buFontTx/>
              <a:buNone/>
            </a:pPr>
            <a:endParaRPr lang="en-US" altLang="en-US" sz="1600" dirty="0"/>
          </a:p>
          <a:p>
            <a:pPr>
              <a:spcBef>
                <a:spcPct val="0"/>
              </a:spcBef>
              <a:buFontTx/>
              <a:buNone/>
            </a:pPr>
            <a:r>
              <a:rPr lang="en-US" altLang="en-US" sz="1600" dirty="0"/>
              <a:t>I don’t know, but snice it is the South American</a:t>
            </a:r>
          </a:p>
          <a:p>
            <a:pPr>
              <a:spcBef>
                <a:spcPct val="0"/>
              </a:spcBef>
              <a:buFontTx/>
              <a:buNone/>
            </a:pPr>
            <a:r>
              <a:rPr lang="en-US" altLang="en-US" sz="1600" dirty="0"/>
              <a:t>Subtree, and most of those counties speak Spanish</a:t>
            </a:r>
          </a:p>
          <a:p>
            <a:pPr>
              <a:spcBef>
                <a:spcPct val="0"/>
              </a:spcBef>
              <a:buFontTx/>
              <a:buNone/>
            </a:pPr>
            <a:r>
              <a:rPr lang="en-US" altLang="en-US" sz="1600" dirty="0"/>
              <a:t>I will guess Spanish. However, English is its official and most spoken language. </a:t>
            </a:r>
          </a:p>
          <a:p>
            <a:pPr>
              <a:spcBef>
                <a:spcPct val="0"/>
              </a:spcBef>
              <a:buFontTx/>
              <a:buNone/>
            </a:pPr>
            <a:endParaRPr lang="en-US" altLang="en-US" sz="1800" dirty="0"/>
          </a:p>
        </p:txBody>
      </p:sp>
      <p:sp>
        <p:nvSpPr>
          <p:cNvPr id="4" name="Rectangle 3">
            <a:extLst>
              <a:ext uri="{FF2B5EF4-FFF2-40B4-BE49-F238E27FC236}">
                <a16:creationId xmlns:a16="http://schemas.microsoft.com/office/drawing/2014/main" id="{3E7FB3EA-011E-4A88-A1F8-60A8D1EF35E2}"/>
              </a:ext>
            </a:extLst>
          </p:cNvPr>
          <p:cNvSpPr/>
          <p:nvPr/>
        </p:nvSpPr>
        <p:spPr bwMode="auto">
          <a:xfrm rot="3258181">
            <a:off x="6806621" y="4815817"/>
            <a:ext cx="1218885" cy="871499"/>
          </a:xfrm>
          <a:prstGeom prst="rect">
            <a:avLst/>
          </a:prstGeom>
          <a:solidFill>
            <a:srgbClr val="33CC33">
              <a:alpha val="20000"/>
            </a:srgbClr>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 name="Rectangle 4">
            <a:extLst>
              <a:ext uri="{FF2B5EF4-FFF2-40B4-BE49-F238E27FC236}">
                <a16:creationId xmlns:a16="http://schemas.microsoft.com/office/drawing/2014/main" id="{BC9BE065-958C-49D8-B1B6-E98C75BC367D}"/>
              </a:ext>
            </a:extLst>
          </p:cNvPr>
          <p:cNvSpPr/>
          <p:nvPr/>
        </p:nvSpPr>
        <p:spPr bwMode="auto">
          <a:xfrm>
            <a:off x="7822758" y="3097418"/>
            <a:ext cx="1218885" cy="838200"/>
          </a:xfrm>
          <a:prstGeom prst="rect">
            <a:avLst/>
          </a:prstGeom>
          <a:solidFill>
            <a:srgbClr val="FF33CC">
              <a:alpha val="20000"/>
            </a:srgbClr>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1678390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CDD9D4-0934-4B3A-A2AE-59D44F9BBF53}"/>
              </a:ext>
            </a:extLst>
          </p:cNvPr>
          <p:cNvSpPr>
            <a:spLocks noGrp="1"/>
          </p:cNvSpPr>
          <p:nvPr>
            <p:ph idx="1"/>
          </p:nvPr>
        </p:nvSpPr>
        <p:spPr>
          <a:xfrm>
            <a:off x="53975" y="161924"/>
            <a:ext cx="9013825" cy="4436061"/>
          </a:xfrm>
        </p:spPr>
        <p:txBody>
          <a:bodyPr>
            <a:normAutofit fontScale="47500" lnSpcReduction="20000"/>
          </a:bodyPr>
          <a:lstStyle/>
          <a:p>
            <a:pPr>
              <a:defRPr/>
            </a:pPr>
            <a:r>
              <a:rPr lang="en-US" sz="5900" dirty="0"/>
              <a:t>A hierarchical cluster can be seen as a way to </a:t>
            </a:r>
            <a:r>
              <a:rPr lang="en-US" sz="5900" i="1" dirty="0"/>
              <a:t>generalize</a:t>
            </a:r>
            <a:r>
              <a:rPr lang="en-US" sz="5900" dirty="0"/>
              <a:t>.</a:t>
            </a:r>
          </a:p>
          <a:p>
            <a:pPr>
              <a:defRPr/>
            </a:pPr>
            <a:r>
              <a:rPr lang="en-US" sz="5900" dirty="0"/>
              <a:t>Suppose we need to predict the properties of an unknown object, but we can place it in an hierarchy. We can try to think of an object that we </a:t>
            </a:r>
            <a:r>
              <a:rPr lang="en-US" sz="5900" i="1" dirty="0"/>
              <a:t>do</a:t>
            </a:r>
            <a:r>
              <a:rPr lang="en-US" sz="5900" dirty="0"/>
              <a:t> know, and is clustered close to the unknown object…</a:t>
            </a:r>
          </a:p>
          <a:p>
            <a:pPr>
              <a:defRPr/>
            </a:pPr>
            <a:r>
              <a:rPr lang="en-US" sz="5900" dirty="0"/>
              <a:t>Likewise, if we are </a:t>
            </a:r>
            <a:r>
              <a:rPr lang="en-US" sz="5900" i="1" dirty="0"/>
              <a:t>just</a:t>
            </a:r>
            <a:r>
              <a:rPr lang="en-US" sz="5900" dirty="0"/>
              <a:t> told the name of the subtree that an object is in, we can guess properties for it.</a:t>
            </a:r>
          </a:p>
          <a:p>
            <a:pPr>
              <a:defRPr/>
            </a:pPr>
            <a:r>
              <a:rPr lang="en-US" sz="5900" dirty="0"/>
              <a:t>Can you tell me anything about a langur? No!</a:t>
            </a:r>
          </a:p>
          <a:p>
            <a:pPr lvl="1">
              <a:defRPr/>
            </a:pPr>
            <a:r>
              <a:rPr lang="en-US" sz="2300" dirty="0"/>
              <a:t>If I tell you it is an animal: </a:t>
            </a:r>
            <a:r>
              <a:rPr lang="en-US" sz="2300" i="1" dirty="0"/>
              <a:t>It probably has two eyes</a:t>
            </a:r>
          </a:p>
          <a:p>
            <a:pPr lvl="1">
              <a:defRPr/>
            </a:pPr>
            <a:r>
              <a:rPr lang="en-US" sz="2300" dirty="0"/>
              <a:t>If I tell you it is a mammal: </a:t>
            </a:r>
            <a:r>
              <a:rPr lang="en-US" sz="2300" i="1" dirty="0"/>
              <a:t>It probably has hair, is viviparous (live birth) </a:t>
            </a:r>
          </a:p>
          <a:p>
            <a:pPr lvl="1">
              <a:defRPr/>
            </a:pPr>
            <a:r>
              <a:rPr lang="en-US" sz="2300" dirty="0"/>
              <a:t>If I tell you it is a primate: </a:t>
            </a:r>
            <a:r>
              <a:rPr lang="en-US" sz="2300" i="1" dirty="0"/>
              <a:t>It probably lives in trees, eat fruit, has color vision, is social</a:t>
            </a:r>
          </a:p>
          <a:p>
            <a:pPr lvl="1">
              <a:defRPr/>
            </a:pPr>
            <a:r>
              <a:rPr lang="en-US" sz="2300" dirty="0"/>
              <a:t>If I tell you it is a New World monkey: </a:t>
            </a:r>
            <a:r>
              <a:rPr lang="en-US" sz="2300" i="1" dirty="0"/>
              <a:t>It probably has a prehensile tail, non-opposable thumb…</a:t>
            </a:r>
          </a:p>
          <a:p>
            <a:pPr>
              <a:defRPr/>
            </a:pPr>
            <a:r>
              <a:rPr lang="en-US" sz="4200" dirty="0"/>
              <a:t>The smaller the subtree, the more properties we can predict.</a:t>
            </a:r>
          </a:p>
          <a:p>
            <a:pPr marL="342900" lvl="1" indent="0">
              <a:buFontTx/>
              <a:buNone/>
              <a:defRPr/>
            </a:pPr>
            <a:endParaRPr lang="en-US" sz="1500" dirty="0"/>
          </a:p>
        </p:txBody>
      </p:sp>
      <p:grpSp>
        <p:nvGrpSpPr>
          <p:cNvPr id="2" name="Group 1">
            <a:extLst>
              <a:ext uri="{FF2B5EF4-FFF2-40B4-BE49-F238E27FC236}">
                <a16:creationId xmlns:a16="http://schemas.microsoft.com/office/drawing/2014/main" id="{9100F445-B1B0-423F-AADA-FAC26DE8887B}"/>
              </a:ext>
            </a:extLst>
          </p:cNvPr>
          <p:cNvGrpSpPr/>
          <p:nvPr/>
        </p:nvGrpSpPr>
        <p:grpSpPr>
          <a:xfrm>
            <a:off x="5638800" y="3352800"/>
            <a:ext cx="3649663" cy="3452813"/>
            <a:chOff x="7239000" y="4667250"/>
            <a:chExt cx="2049463" cy="2138363"/>
          </a:xfrm>
        </p:grpSpPr>
        <p:sp>
          <p:nvSpPr>
            <p:cNvPr id="4" name="Isosceles Triangle 3">
              <a:extLst>
                <a:ext uri="{FF2B5EF4-FFF2-40B4-BE49-F238E27FC236}">
                  <a16:creationId xmlns:a16="http://schemas.microsoft.com/office/drawing/2014/main" id="{23F20AF5-4048-4991-BBB6-A77E297D1FD7}"/>
                </a:ext>
              </a:extLst>
            </p:cNvPr>
            <p:cNvSpPr/>
            <p:nvPr/>
          </p:nvSpPr>
          <p:spPr>
            <a:xfrm>
              <a:off x="7239000" y="4667250"/>
              <a:ext cx="2049463" cy="212090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p>
          </p:txBody>
        </p:sp>
        <p:sp>
          <p:nvSpPr>
            <p:cNvPr id="5" name="Isosceles Triangle 4">
              <a:extLst>
                <a:ext uri="{FF2B5EF4-FFF2-40B4-BE49-F238E27FC236}">
                  <a16:creationId xmlns:a16="http://schemas.microsoft.com/office/drawing/2014/main" id="{BB13923C-60AB-43F9-83EF-14AF7A160FF8}"/>
                </a:ext>
              </a:extLst>
            </p:cNvPr>
            <p:cNvSpPr/>
            <p:nvPr/>
          </p:nvSpPr>
          <p:spPr>
            <a:xfrm>
              <a:off x="7589838" y="5191125"/>
              <a:ext cx="1543050" cy="1597025"/>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p>
          </p:txBody>
        </p:sp>
        <p:sp>
          <p:nvSpPr>
            <p:cNvPr id="6" name="Isosceles Triangle 5">
              <a:extLst>
                <a:ext uri="{FF2B5EF4-FFF2-40B4-BE49-F238E27FC236}">
                  <a16:creationId xmlns:a16="http://schemas.microsoft.com/office/drawing/2014/main" id="{813CA8EB-C8AD-475C-A27C-CBA1A2576D74}"/>
                </a:ext>
              </a:extLst>
            </p:cNvPr>
            <p:cNvSpPr/>
            <p:nvPr/>
          </p:nvSpPr>
          <p:spPr>
            <a:xfrm>
              <a:off x="7862888" y="5702300"/>
              <a:ext cx="1049337" cy="108585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p>
          </p:txBody>
        </p:sp>
        <p:sp>
          <p:nvSpPr>
            <p:cNvPr id="7" name="Isosceles Triangle 6">
              <a:extLst>
                <a:ext uri="{FF2B5EF4-FFF2-40B4-BE49-F238E27FC236}">
                  <a16:creationId xmlns:a16="http://schemas.microsoft.com/office/drawing/2014/main" id="{20A6D66F-D529-42C2-B69C-B12EA4BB4619}"/>
                </a:ext>
              </a:extLst>
            </p:cNvPr>
            <p:cNvSpPr/>
            <p:nvPr/>
          </p:nvSpPr>
          <p:spPr>
            <a:xfrm>
              <a:off x="8088313" y="6022975"/>
              <a:ext cx="752475" cy="76200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p>
          </p:txBody>
        </p:sp>
        <p:sp>
          <p:nvSpPr>
            <p:cNvPr id="54279" name="Rectangle 7">
              <a:extLst>
                <a:ext uri="{FF2B5EF4-FFF2-40B4-BE49-F238E27FC236}">
                  <a16:creationId xmlns:a16="http://schemas.microsoft.com/office/drawing/2014/main" id="{29C64E69-D0AC-46E3-A6BD-D2BA2374A5CE}"/>
                </a:ext>
              </a:extLst>
            </p:cNvPr>
            <p:cNvSpPr>
              <a:spLocks noChangeArrowheads="1"/>
            </p:cNvSpPr>
            <p:nvPr/>
          </p:nvSpPr>
          <p:spPr bwMode="auto">
            <a:xfrm rot="17778114">
              <a:off x="7731564" y="5440734"/>
              <a:ext cx="545222" cy="224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t>animal</a:t>
              </a:r>
            </a:p>
          </p:txBody>
        </p:sp>
        <p:sp>
          <p:nvSpPr>
            <p:cNvPr id="54280" name="Rectangle 8">
              <a:extLst>
                <a:ext uri="{FF2B5EF4-FFF2-40B4-BE49-F238E27FC236}">
                  <a16:creationId xmlns:a16="http://schemas.microsoft.com/office/drawing/2014/main" id="{6C4E7809-FB12-451D-BAE3-AAF68A3F45EF}"/>
                </a:ext>
              </a:extLst>
            </p:cNvPr>
            <p:cNvSpPr>
              <a:spLocks noChangeArrowheads="1"/>
            </p:cNvSpPr>
            <p:nvPr/>
          </p:nvSpPr>
          <p:spPr bwMode="auto">
            <a:xfrm rot="17778114">
              <a:off x="7793044" y="5825703"/>
              <a:ext cx="668324" cy="224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t>mammal</a:t>
              </a:r>
            </a:p>
          </p:txBody>
        </p:sp>
        <p:sp>
          <p:nvSpPr>
            <p:cNvPr id="54281" name="Rectangle 9">
              <a:extLst>
                <a:ext uri="{FF2B5EF4-FFF2-40B4-BE49-F238E27FC236}">
                  <a16:creationId xmlns:a16="http://schemas.microsoft.com/office/drawing/2014/main" id="{7E0B57A7-A4B7-49E5-900C-8FF208B5ADA3}"/>
                </a:ext>
              </a:extLst>
            </p:cNvPr>
            <p:cNvSpPr>
              <a:spLocks noChangeArrowheads="1"/>
            </p:cNvSpPr>
            <p:nvPr/>
          </p:nvSpPr>
          <p:spPr bwMode="auto">
            <a:xfrm rot="17778114">
              <a:off x="7914012" y="6147171"/>
              <a:ext cx="597838" cy="224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t>primate</a:t>
              </a:r>
            </a:p>
          </p:txBody>
        </p:sp>
        <p:sp>
          <p:nvSpPr>
            <p:cNvPr id="11" name="Rectangle 10">
              <a:extLst>
                <a:ext uri="{FF2B5EF4-FFF2-40B4-BE49-F238E27FC236}">
                  <a16:creationId xmlns:a16="http://schemas.microsoft.com/office/drawing/2014/main" id="{615321A4-CAA2-42BB-8315-06131D8F0CCE}"/>
                </a:ext>
              </a:extLst>
            </p:cNvPr>
            <p:cNvSpPr/>
            <p:nvPr/>
          </p:nvSpPr>
          <p:spPr>
            <a:xfrm rot="17778114">
              <a:off x="8076406" y="6342428"/>
              <a:ext cx="779463" cy="146907"/>
            </a:xfrm>
            <a:prstGeom prst="rect">
              <a:avLst/>
            </a:prstGeom>
          </p:spPr>
          <p:txBody>
            <a:bodyPr>
              <a:spAutoFit/>
            </a:bodyPr>
            <a:lstStyle/>
            <a:p>
              <a:pPr>
                <a:defRPr/>
              </a:pPr>
              <a:r>
                <a:rPr lang="en-US" sz="1100" dirty="0"/>
                <a:t>NW monkey</a:t>
              </a:r>
            </a:p>
          </p:txBody>
        </p:sp>
      </p:grpSp>
    </p:spTree>
    <p:extLst>
      <p:ext uri="{BB962C8B-B14F-4D97-AF65-F5344CB8AC3E}">
        <p14:creationId xmlns:p14="http://schemas.microsoft.com/office/powerpoint/2010/main" val="39718804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7154" name="Text Box 1026">
            <a:extLst>
              <a:ext uri="{FF2B5EF4-FFF2-40B4-BE49-F238E27FC236}">
                <a16:creationId xmlns:a16="http://schemas.microsoft.com/office/drawing/2014/main" id="{D8B08404-1146-4AB9-974A-DCD6DD5B08EB}"/>
              </a:ext>
            </a:extLst>
          </p:cNvPr>
          <p:cNvSpPr txBox="1">
            <a:spLocks noChangeArrowheads="1"/>
          </p:cNvSpPr>
          <p:nvPr/>
        </p:nvSpPr>
        <p:spPr bwMode="auto">
          <a:xfrm>
            <a:off x="152400" y="304800"/>
            <a:ext cx="8839200" cy="5637213"/>
          </a:xfrm>
          <a:prstGeom prst="rect">
            <a:avLst/>
          </a:prstGeom>
          <a:noFill/>
          <a:ln w="9525">
            <a:noFill/>
            <a:miter lim="800000"/>
            <a:headEnd/>
            <a:tailEnd/>
          </a:ln>
          <a:effectLst/>
        </p:spPr>
        <p:txBody>
          <a:bodyPr>
            <a:spAutoFit/>
          </a:bodyPr>
          <a:lstStyle/>
          <a:p>
            <a:pPr eaLnBrk="1" hangingPunct="1">
              <a:defRPr/>
            </a:pPr>
            <a:r>
              <a:rPr lang="en-US" sz="3600">
                <a:solidFill>
                  <a:schemeClr val="tx2"/>
                </a:solidFill>
                <a:effectLst>
                  <a:outerShdw blurRad="38100" dist="38100" dir="2700000" algn="tl">
                    <a:srgbClr val="C0C0C0"/>
                  </a:outerShdw>
                </a:effectLst>
              </a:rPr>
              <a:t>Summary of Hierarchal Clustering Methods</a:t>
            </a:r>
          </a:p>
          <a:p>
            <a:pPr eaLnBrk="1" hangingPunct="1">
              <a:defRPr/>
            </a:pPr>
            <a:endParaRPr lang="en-US" sz="4000">
              <a:solidFill>
                <a:schemeClr val="tx2"/>
              </a:solidFill>
              <a:effectLst>
                <a:outerShdw blurRad="38100" dist="38100" dir="2700000" algn="tl">
                  <a:srgbClr val="C0C0C0"/>
                </a:outerShdw>
              </a:effectLst>
            </a:endParaRPr>
          </a:p>
          <a:p>
            <a:pPr eaLnBrk="1" hangingPunct="1">
              <a:buFontTx/>
              <a:buChar char="•"/>
              <a:defRPr/>
            </a:pPr>
            <a:r>
              <a:rPr lang="en-US" sz="3200"/>
              <a:t> No need to specify the number of clusters in advance. </a:t>
            </a:r>
          </a:p>
          <a:p>
            <a:pPr eaLnBrk="1" hangingPunct="1">
              <a:buFontTx/>
              <a:buChar char="•"/>
              <a:defRPr/>
            </a:pPr>
            <a:r>
              <a:rPr lang="en-US" sz="3200"/>
              <a:t> Hierarchal nature maps nicely onto human intuition for some domains</a:t>
            </a:r>
          </a:p>
          <a:p>
            <a:pPr eaLnBrk="1" hangingPunct="1">
              <a:buFontTx/>
              <a:buChar char="•"/>
              <a:defRPr/>
            </a:pPr>
            <a:r>
              <a:rPr lang="en-US" sz="3200"/>
              <a:t> They do not scale well: time complexity of at least O(</a:t>
            </a:r>
            <a:r>
              <a:rPr lang="en-US" sz="3200" i="1"/>
              <a:t>n</a:t>
            </a:r>
            <a:r>
              <a:rPr lang="en-US" sz="3200" baseline="30000"/>
              <a:t>2</a:t>
            </a:r>
            <a:r>
              <a:rPr lang="en-US" sz="3200"/>
              <a:t>), where </a:t>
            </a:r>
            <a:r>
              <a:rPr lang="en-US" sz="3200" i="1"/>
              <a:t>n</a:t>
            </a:r>
            <a:r>
              <a:rPr lang="en-US" sz="3200"/>
              <a:t> is the number of total objects.</a:t>
            </a:r>
          </a:p>
          <a:p>
            <a:pPr eaLnBrk="1" hangingPunct="1">
              <a:buFontTx/>
              <a:buChar char="•"/>
              <a:defRPr/>
            </a:pPr>
            <a:r>
              <a:rPr lang="en-US" sz="3200"/>
              <a:t> Like any heuristic search algorithms, local optima are a problem.</a:t>
            </a:r>
          </a:p>
          <a:p>
            <a:pPr eaLnBrk="1" hangingPunct="1">
              <a:buFontTx/>
              <a:buChar char="•"/>
              <a:defRPr/>
            </a:pPr>
            <a:r>
              <a:rPr lang="en-US" sz="3200"/>
              <a:t> Interpretation of results is (very) subjective.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9">
            <a:extLst>
              <a:ext uri="{FF2B5EF4-FFF2-40B4-BE49-F238E27FC236}">
                <a16:creationId xmlns:a16="http://schemas.microsoft.com/office/drawing/2014/main" id="{4226C32F-2080-40AD-B1D8-F0F910C61F75}"/>
              </a:ext>
            </a:extLst>
          </p:cNvPr>
          <p:cNvSpPr txBox="1">
            <a:spLocks noChangeArrowheads="1"/>
          </p:cNvSpPr>
          <p:nvPr/>
        </p:nvSpPr>
        <p:spPr bwMode="auto">
          <a:xfrm>
            <a:off x="152400" y="813597"/>
            <a:ext cx="8748597"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i="1" dirty="0"/>
              <a:t>Clustering</a:t>
            </a:r>
            <a:r>
              <a:rPr lang="en-US" altLang="en-US" sz="1600" dirty="0"/>
              <a:t> lets you reason about the world.</a:t>
            </a:r>
          </a:p>
          <a:p>
            <a:pPr>
              <a:spcBef>
                <a:spcPct val="0"/>
              </a:spcBef>
              <a:buFontTx/>
              <a:buNone/>
            </a:pPr>
            <a:endParaRPr lang="en-US" altLang="en-US" sz="1600" dirty="0"/>
          </a:p>
          <a:p>
            <a:pPr>
              <a:spcBef>
                <a:spcPct val="0"/>
              </a:spcBef>
              <a:buFontTx/>
              <a:buNone/>
            </a:pPr>
            <a:r>
              <a:rPr lang="en-US" altLang="en-US" sz="1600" dirty="0"/>
              <a:t>It allows you to generalize from incomplete information, to make predictions.</a:t>
            </a:r>
          </a:p>
          <a:p>
            <a:pPr>
              <a:spcBef>
                <a:spcPct val="0"/>
              </a:spcBef>
              <a:buFontTx/>
              <a:buNone/>
            </a:pPr>
            <a:endParaRPr lang="en-US" altLang="en-US" sz="1600" dirty="0"/>
          </a:p>
          <a:p>
            <a:pPr>
              <a:spcBef>
                <a:spcPct val="0"/>
              </a:spcBef>
              <a:buFontTx/>
              <a:buNone/>
            </a:pPr>
            <a:r>
              <a:rPr lang="en-US" altLang="en-US" sz="1600" b="1" dirty="0"/>
              <a:t>If you want to know a property of an object X. Place that object X into the cluster it belongs in, then use the most common property of that cluster to predict X’s property. </a:t>
            </a:r>
          </a:p>
          <a:p>
            <a:pPr>
              <a:spcBef>
                <a:spcPct val="0"/>
              </a:spcBef>
              <a:buFontTx/>
              <a:buNone/>
            </a:pPr>
            <a:endParaRPr lang="en-US" altLang="en-US" sz="1600" dirty="0"/>
          </a:p>
          <a:p>
            <a:pPr>
              <a:spcBef>
                <a:spcPct val="0"/>
              </a:spcBef>
              <a:buFontTx/>
              <a:buNone/>
            </a:pPr>
            <a:r>
              <a:rPr lang="en-US" altLang="en-US" sz="1600" dirty="0"/>
              <a:t>We probably do this, thousands of times per day (without realizing we are doing it).</a:t>
            </a:r>
          </a:p>
          <a:p>
            <a:pPr>
              <a:spcBef>
                <a:spcPct val="0"/>
              </a:spcBef>
              <a:buFontTx/>
              <a:buNone/>
            </a:pPr>
            <a:endParaRPr lang="en-US" altLang="en-US" sz="1600" dirty="0"/>
          </a:p>
          <a:p>
            <a:pPr>
              <a:spcBef>
                <a:spcPct val="0"/>
              </a:spcBef>
              <a:buFontTx/>
              <a:buNone/>
            </a:pPr>
            <a:r>
              <a:rPr lang="en-US" altLang="en-US" sz="1600" dirty="0"/>
              <a:t>For example, what does this animal eat? Fish, Carrion, Grass, Insects, Roots, Blood, Worms, Pollen, Wood, Fungus, Fruit, Tree Gum…..</a:t>
            </a:r>
          </a:p>
        </p:txBody>
      </p:sp>
      <p:sp>
        <p:nvSpPr>
          <p:cNvPr id="3" name="TextBox 2">
            <a:extLst>
              <a:ext uri="{FF2B5EF4-FFF2-40B4-BE49-F238E27FC236}">
                <a16:creationId xmlns:a16="http://schemas.microsoft.com/office/drawing/2014/main" id="{AECA81E0-40B7-4011-A1A3-054AB8477908}"/>
              </a:ext>
            </a:extLst>
          </p:cNvPr>
          <p:cNvSpPr txBox="1"/>
          <p:nvPr/>
        </p:nvSpPr>
        <p:spPr>
          <a:xfrm>
            <a:off x="166803" y="44156"/>
            <a:ext cx="5984331" cy="769441"/>
          </a:xfrm>
          <a:prstGeom prst="rect">
            <a:avLst/>
          </a:prstGeom>
          <a:noFill/>
        </p:spPr>
        <p:txBody>
          <a:bodyPr wrap="none" rtlCol="0">
            <a:spAutoFit/>
          </a:bodyPr>
          <a:lstStyle/>
          <a:p>
            <a:r>
              <a:rPr lang="en-US" sz="4400" dirty="0"/>
              <a:t>Motivation for Clustering</a:t>
            </a:r>
          </a:p>
        </p:txBody>
      </p:sp>
      <p:pic>
        <p:nvPicPr>
          <p:cNvPr id="5" name="Picture 4">
            <a:extLst>
              <a:ext uri="{FF2B5EF4-FFF2-40B4-BE49-F238E27FC236}">
                <a16:creationId xmlns:a16="http://schemas.microsoft.com/office/drawing/2014/main" id="{2CB1652B-DF94-49C6-B1DA-AD4E3E6FF7BA}"/>
              </a:ext>
            </a:extLst>
          </p:cNvPr>
          <p:cNvPicPr>
            <a:picLocks noChangeAspect="1"/>
          </p:cNvPicPr>
          <p:nvPr/>
        </p:nvPicPr>
        <p:blipFill>
          <a:blip r:embed="rId2"/>
          <a:stretch>
            <a:fillRect/>
          </a:stretch>
        </p:blipFill>
        <p:spPr>
          <a:xfrm>
            <a:off x="5867400" y="4038600"/>
            <a:ext cx="3185789" cy="2476500"/>
          </a:xfrm>
          <a:prstGeom prst="rect">
            <a:avLst/>
          </a:prstGeom>
        </p:spPr>
      </p:pic>
      <p:sp>
        <p:nvSpPr>
          <p:cNvPr id="11" name="TextBox 10">
            <a:extLst>
              <a:ext uri="{FF2B5EF4-FFF2-40B4-BE49-F238E27FC236}">
                <a16:creationId xmlns:a16="http://schemas.microsoft.com/office/drawing/2014/main" id="{DDE66047-2FCB-45C0-B382-AC255E07F6F2}"/>
              </a:ext>
            </a:extLst>
          </p:cNvPr>
          <p:cNvSpPr txBox="1"/>
          <p:nvPr/>
        </p:nvSpPr>
        <p:spPr>
          <a:xfrm>
            <a:off x="7010400" y="6519446"/>
            <a:ext cx="1066800" cy="338554"/>
          </a:xfrm>
          <a:prstGeom prst="rect">
            <a:avLst/>
          </a:prstGeom>
          <a:noFill/>
        </p:spPr>
        <p:txBody>
          <a:bodyPr wrap="square">
            <a:spAutoFit/>
          </a:bodyPr>
          <a:lstStyle/>
          <a:p>
            <a:pPr algn="l"/>
            <a:r>
              <a:rPr lang="en-US" sz="1600" dirty="0"/>
              <a:t>Pronghorn</a:t>
            </a:r>
          </a:p>
        </p:txBody>
      </p:sp>
    </p:spTree>
    <p:extLst>
      <p:ext uri="{BB962C8B-B14F-4D97-AF65-F5344CB8AC3E}">
        <p14:creationId xmlns:p14="http://schemas.microsoft.com/office/powerpoint/2010/main" val="2131244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26">
            <a:extLst>
              <a:ext uri="{FF2B5EF4-FFF2-40B4-BE49-F238E27FC236}">
                <a16:creationId xmlns:a16="http://schemas.microsoft.com/office/drawing/2014/main" id="{9F84770A-A471-43DE-9DAB-6A4F9523350C}"/>
              </a:ext>
            </a:extLst>
          </p:cNvPr>
          <p:cNvSpPr>
            <a:spLocks noChangeArrowheads="1"/>
          </p:cNvSpPr>
          <p:nvPr/>
        </p:nvSpPr>
        <p:spPr bwMode="auto">
          <a:xfrm>
            <a:off x="304800" y="3048000"/>
            <a:ext cx="7781925" cy="292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pPr>
            <a:r>
              <a:rPr lang="en-US" altLang="en-US" sz="2400" dirty="0"/>
              <a:t> Organizing data into classes such that there is</a:t>
            </a:r>
          </a:p>
          <a:p>
            <a:pPr lvl="1" eaLnBrk="1" hangingPunct="1">
              <a:spcBef>
                <a:spcPct val="50000"/>
              </a:spcBef>
              <a:buFontTx/>
              <a:buChar char="•"/>
            </a:pPr>
            <a:r>
              <a:rPr lang="en-US" altLang="en-US" sz="2000" dirty="0"/>
              <a:t> high intra-class similarity</a:t>
            </a:r>
          </a:p>
          <a:p>
            <a:pPr lvl="1" eaLnBrk="1" hangingPunct="1">
              <a:spcBef>
                <a:spcPct val="50000"/>
              </a:spcBef>
              <a:buFontTx/>
              <a:buChar char="•"/>
            </a:pPr>
            <a:r>
              <a:rPr lang="en-US" altLang="en-US" sz="2000" dirty="0"/>
              <a:t> low inter-class similarity</a:t>
            </a:r>
            <a:r>
              <a:rPr lang="en-US" altLang="en-US" sz="2400" dirty="0"/>
              <a:t> </a:t>
            </a:r>
          </a:p>
          <a:p>
            <a:pPr eaLnBrk="1" hangingPunct="1">
              <a:spcBef>
                <a:spcPct val="50000"/>
              </a:spcBef>
            </a:pPr>
            <a:r>
              <a:rPr lang="en-US" altLang="en-US" sz="2400" dirty="0"/>
              <a:t>  Finding the class labels and the number of classes directly from the data (in contrast to classification).</a:t>
            </a:r>
          </a:p>
          <a:p>
            <a:pPr eaLnBrk="1" hangingPunct="1">
              <a:spcBef>
                <a:spcPct val="50000"/>
              </a:spcBef>
            </a:pPr>
            <a:r>
              <a:rPr lang="en-US" altLang="en-US" sz="2400" dirty="0"/>
              <a:t> More informally, finding natural groupings among objects. </a:t>
            </a:r>
          </a:p>
        </p:txBody>
      </p:sp>
      <p:sp>
        <p:nvSpPr>
          <p:cNvPr id="156675" name="Rectangle 1027">
            <a:extLst>
              <a:ext uri="{FF2B5EF4-FFF2-40B4-BE49-F238E27FC236}">
                <a16:creationId xmlns:a16="http://schemas.microsoft.com/office/drawing/2014/main" id="{D926D68B-C0D8-4F11-8B5B-21D6891FF24C}"/>
              </a:ext>
            </a:extLst>
          </p:cNvPr>
          <p:cNvSpPr>
            <a:spLocks noChangeArrowheads="1"/>
          </p:cNvSpPr>
          <p:nvPr/>
        </p:nvSpPr>
        <p:spPr bwMode="auto">
          <a:xfrm>
            <a:off x="676275" y="152400"/>
            <a:ext cx="7772400" cy="1143000"/>
          </a:xfrm>
          <a:prstGeom prst="rect">
            <a:avLst/>
          </a:prstGeom>
          <a:noFill/>
          <a:ln w="9525">
            <a:noFill/>
            <a:miter lim="800000"/>
            <a:headEnd/>
            <a:tailEnd/>
          </a:ln>
          <a:effectLst/>
        </p:spPr>
        <p:txBody>
          <a:bodyPr anchor="ctr"/>
          <a:lstStyle/>
          <a:p>
            <a:pPr algn="ctr" eaLnBrk="1" hangingPunct="1">
              <a:defRPr/>
            </a:pPr>
            <a:r>
              <a:rPr lang="en-US" sz="6000">
                <a:solidFill>
                  <a:schemeClr val="tx2"/>
                </a:solidFill>
                <a:effectLst>
                  <a:outerShdw blurRad="38100" dist="38100" dir="2700000" algn="tl">
                    <a:srgbClr val="C0C0C0"/>
                  </a:outerShdw>
                </a:effectLst>
              </a:rPr>
              <a:t>What is Clustering?</a:t>
            </a:r>
          </a:p>
        </p:txBody>
      </p:sp>
      <p:sp>
        <p:nvSpPr>
          <p:cNvPr id="47108" name="Text Box 1028">
            <a:extLst>
              <a:ext uri="{FF2B5EF4-FFF2-40B4-BE49-F238E27FC236}">
                <a16:creationId xmlns:a16="http://schemas.microsoft.com/office/drawing/2014/main" id="{687F4312-F28F-40BB-94FB-25DEE19EEF24}"/>
              </a:ext>
            </a:extLst>
          </p:cNvPr>
          <p:cNvSpPr txBox="1">
            <a:spLocks noChangeArrowheads="1"/>
          </p:cNvSpPr>
          <p:nvPr/>
        </p:nvSpPr>
        <p:spPr bwMode="auto">
          <a:xfrm>
            <a:off x="1136650" y="12414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7109" name="Text Box 1029">
            <a:extLst>
              <a:ext uri="{FF2B5EF4-FFF2-40B4-BE49-F238E27FC236}">
                <a16:creationId xmlns:a16="http://schemas.microsoft.com/office/drawing/2014/main" id="{3B0C446C-D29A-46EC-BB6D-C4A512006A61}"/>
              </a:ext>
            </a:extLst>
          </p:cNvPr>
          <p:cNvSpPr txBox="1">
            <a:spLocks noChangeArrowheads="1"/>
          </p:cNvSpPr>
          <p:nvPr/>
        </p:nvSpPr>
        <p:spPr bwMode="auto">
          <a:xfrm>
            <a:off x="360363" y="1327150"/>
            <a:ext cx="8351837"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dirty="0">
                <a:solidFill>
                  <a:schemeClr val="bg2"/>
                </a:solidFill>
              </a:rPr>
              <a:t>Also called </a:t>
            </a:r>
            <a:r>
              <a:rPr lang="en-US" altLang="en-US" sz="2800" i="1" dirty="0">
                <a:solidFill>
                  <a:schemeClr val="bg2"/>
                </a:solidFill>
              </a:rPr>
              <a:t>unsupervised learning</a:t>
            </a:r>
            <a:r>
              <a:rPr lang="en-US" altLang="en-US" sz="2800" dirty="0">
                <a:solidFill>
                  <a:schemeClr val="bg2"/>
                </a:solidFill>
              </a:rPr>
              <a:t>, sometimes called </a:t>
            </a:r>
            <a:r>
              <a:rPr lang="en-US" altLang="en-US" sz="2800" i="1" dirty="0">
                <a:solidFill>
                  <a:schemeClr val="bg2"/>
                </a:solidFill>
              </a:rPr>
              <a:t>classification</a:t>
            </a:r>
            <a:r>
              <a:rPr lang="en-US" altLang="en-US" sz="2800" dirty="0">
                <a:solidFill>
                  <a:schemeClr val="bg2"/>
                </a:solidFill>
              </a:rPr>
              <a:t> by statisticians and </a:t>
            </a:r>
            <a:r>
              <a:rPr lang="en-US" altLang="en-US" sz="2800" i="1" dirty="0">
                <a:solidFill>
                  <a:schemeClr val="bg2"/>
                </a:solidFill>
              </a:rPr>
              <a:t>sorting</a:t>
            </a:r>
            <a:r>
              <a:rPr lang="en-US" altLang="en-US" sz="2800" dirty="0">
                <a:solidFill>
                  <a:schemeClr val="bg2"/>
                </a:solidFill>
              </a:rPr>
              <a:t> by psychologists and </a:t>
            </a:r>
            <a:r>
              <a:rPr lang="en-US" altLang="en-US" sz="2800" i="1" dirty="0">
                <a:solidFill>
                  <a:schemeClr val="bg2"/>
                </a:solidFill>
              </a:rPr>
              <a:t>segmentation</a:t>
            </a:r>
            <a:r>
              <a:rPr lang="en-US" altLang="en-US" sz="2800" dirty="0">
                <a:solidFill>
                  <a:schemeClr val="bg2"/>
                </a:solidFill>
              </a:rPr>
              <a:t> by people in marketing</a:t>
            </a:r>
          </a:p>
        </p:txBody>
      </p:sp>
    </p:spTree>
    <p:extLst>
      <p:ext uri="{BB962C8B-B14F-4D97-AF65-F5344CB8AC3E}">
        <p14:creationId xmlns:p14="http://schemas.microsoft.com/office/powerpoint/2010/main" val="2724671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5F3B8023-CD46-4897-8B85-F02B0A8EF5DE}"/>
              </a:ext>
            </a:extLst>
          </p:cNvPr>
          <p:cNvSpPr>
            <a:spLocks noChangeArrowheads="1"/>
          </p:cNvSpPr>
          <p:nvPr/>
        </p:nvSpPr>
        <p:spPr bwMode="auto">
          <a:xfrm>
            <a:off x="0" y="193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55299" name="Rectangle 3">
            <a:extLst>
              <a:ext uri="{FF2B5EF4-FFF2-40B4-BE49-F238E27FC236}">
                <a16:creationId xmlns:a16="http://schemas.microsoft.com/office/drawing/2014/main" id="{019C7A9C-1F4B-424C-8E6A-0A7CF24E7AD0}"/>
              </a:ext>
            </a:extLst>
          </p:cNvPr>
          <p:cNvSpPr>
            <a:spLocks noChangeArrowheads="1"/>
          </p:cNvSpPr>
          <p:nvPr/>
        </p:nvSpPr>
        <p:spPr bwMode="auto">
          <a:xfrm>
            <a:off x="0" y="2171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55300" name="Rectangle 4">
            <a:extLst>
              <a:ext uri="{FF2B5EF4-FFF2-40B4-BE49-F238E27FC236}">
                <a16:creationId xmlns:a16="http://schemas.microsoft.com/office/drawing/2014/main" id="{C2A3E30D-3C97-48A0-8BCD-9128180145B9}"/>
              </a:ext>
            </a:extLst>
          </p:cNvPr>
          <p:cNvSpPr>
            <a:spLocks noChangeArrowheads="1"/>
          </p:cNvSpPr>
          <p:nvPr/>
        </p:nvSpPr>
        <p:spPr bwMode="auto">
          <a:xfrm>
            <a:off x="0" y="2200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nvGrpSpPr>
          <p:cNvPr id="55301" name="Group 5">
            <a:extLst>
              <a:ext uri="{FF2B5EF4-FFF2-40B4-BE49-F238E27FC236}">
                <a16:creationId xmlns:a16="http://schemas.microsoft.com/office/drawing/2014/main" id="{CA1213F0-0A3C-4E50-966F-6918059184F7}"/>
              </a:ext>
            </a:extLst>
          </p:cNvPr>
          <p:cNvGrpSpPr>
            <a:grpSpLocks/>
          </p:cNvGrpSpPr>
          <p:nvPr/>
        </p:nvGrpSpPr>
        <p:grpSpPr bwMode="auto">
          <a:xfrm>
            <a:off x="57150" y="1019175"/>
            <a:ext cx="9144000" cy="2243138"/>
            <a:chOff x="36" y="642"/>
            <a:chExt cx="5760" cy="1413"/>
          </a:xfrm>
        </p:grpSpPr>
        <p:pic>
          <p:nvPicPr>
            <p:cNvPr id="55304" name="Picture 6" descr="Edna Krabappel">
              <a:extLst>
                <a:ext uri="{FF2B5EF4-FFF2-40B4-BE49-F238E27FC236}">
                  <a16:creationId xmlns:a16="http://schemas.microsoft.com/office/drawing/2014/main" id="{62AE1C58-D818-42B9-8B23-60A58D5855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 y="789"/>
              <a:ext cx="513" cy="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5" name="Picture 7" descr="Principal Seymour  Skinner">
              <a:extLst>
                <a:ext uri="{FF2B5EF4-FFF2-40B4-BE49-F238E27FC236}">
                  <a16:creationId xmlns:a16="http://schemas.microsoft.com/office/drawing/2014/main" id="{6DF7D8A5-2561-45E1-8800-541D7A5E09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4" y="828"/>
              <a:ext cx="514"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6" name="Rectangle 8">
              <a:extLst>
                <a:ext uri="{FF2B5EF4-FFF2-40B4-BE49-F238E27FC236}">
                  <a16:creationId xmlns:a16="http://schemas.microsoft.com/office/drawing/2014/main" id="{0F9BE2D5-D879-40A3-934B-85EF7058F3F0}"/>
                </a:ext>
              </a:extLst>
            </p:cNvPr>
            <p:cNvSpPr>
              <a:spLocks noChangeArrowheads="1"/>
            </p:cNvSpPr>
            <p:nvPr/>
          </p:nvSpPr>
          <p:spPr bwMode="auto">
            <a:xfrm>
              <a:off x="36" y="1365"/>
              <a:ext cx="576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pic>
          <p:nvPicPr>
            <p:cNvPr id="55307" name="Picture 9" descr="Groundskeeper Willie">
              <a:extLst>
                <a:ext uri="{FF2B5EF4-FFF2-40B4-BE49-F238E27FC236}">
                  <a16:creationId xmlns:a16="http://schemas.microsoft.com/office/drawing/2014/main" id="{A7E4B887-9BD7-421B-960B-6ECBF61B89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3" y="920"/>
              <a:ext cx="569" cy="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8" name="Picture 10">
              <a:extLst>
                <a:ext uri="{FF2B5EF4-FFF2-40B4-BE49-F238E27FC236}">
                  <a16:creationId xmlns:a16="http://schemas.microsoft.com/office/drawing/2014/main" id="{5E4AF8FE-8416-4642-B202-A54137ADA2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9" y="865"/>
              <a:ext cx="635" cy="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9" name="Picture 11">
              <a:extLst>
                <a:ext uri="{FF2B5EF4-FFF2-40B4-BE49-F238E27FC236}">
                  <a16:creationId xmlns:a16="http://schemas.microsoft.com/office/drawing/2014/main" id="{4468BD97-D58B-4054-8D1B-7A0041E0A4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5" y="753"/>
              <a:ext cx="580" cy="1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0" name="Picture 12">
              <a:extLst>
                <a:ext uri="{FF2B5EF4-FFF2-40B4-BE49-F238E27FC236}">
                  <a16:creationId xmlns:a16="http://schemas.microsoft.com/office/drawing/2014/main" id="{AC699722-74FE-4EE1-96F0-00F0BA80257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4" y="806"/>
              <a:ext cx="592"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1" name="Picture 13">
              <a:extLst>
                <a:ext uri="{FF2B5EF4-FFF2-40B4-BE49-F238E27FC236}">
                  <a16:creationId xmlns:a16="http://schemas.microsoft.com/office/drawing/2014/main" id="{76E60AEB-3790-44FA-B50E-26A5CA78700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27" y="1090"/>
              <a:ext cx="454" cy="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2" name="Picture 14">
              <a:extLst>
                <a:ext uri="{FF2B5EF4-FFF2-40B4-BE49-F238E27FC236}">
                  <a16:creationId xmlns:a16="http://schemas.microsoft.com/office/drawing/2014/main" id="{24206D13-61CD-4637-B9C4-59FD6F6018E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95" y="1096"/>
              <a:ext cx="306" cy="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3" name="Picture 15">
              <a:extLst>
                <a:ext uri="{FF2B5EF4-FFF2-40B4-BE49-F238E27FC236}">
                  <a16:creationId xmlns:a16="http://schemas.microsoft.com/office/drawing/2014/main" id="{B76102D9-46B1-43B8-9501-223D7660BFC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81" y="642"/>
              <a:ext cx="459" cy="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5302" name="Rectangle 16">
            <a:extLst>
              <a:ext uri="{FF2B5EF4-FFF2-40B4-BE49-F238E27FC236}">
                <a16:creationId xmlns:a16="http://schemas.microsoft.com/office/drawing/2014/main" id="{D10F45C2-E74C-4A18-8C61-352FF4C77796}"/>
              </a:ext>
            </a:extLst>
          </p:cNvPr>
          <p:cNvSpPr>
            <a:spLocks noChangeArrowheads="1"/>
          </p:cNvSpPr>
          <p:nvPr/>
        </p:nvSpPr>
        <p:spPr bwMode="auto">
          <a:xfrm>
            <a:off x="2400300" y="3776663"/>
            <a:ext cx="54102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157713" name="Text Box 17">
            <a:extLst>
              <a:ext uri="{FF2B5EF4-FFF2-40B4-BE49-F238E27FC236}">
                <a16:creationId xmlns:a16="http://schemas.microsoft.com/office/drawing/2014/main" id="{A8B943D0-9525-4228-BB46-2BB0443E05AB}"/>
              </a:ext>
            </a:extLst>
          </p:cNvPr>
          <p:cNvSpPr txBox="1">
            <a:spLocks noChangeArrowheads="1"/>
          </p:cNvSpPr>
          <p:nvPr/>
        </p:nvSpPr>
        <p:spPr bwMode="auto">
          <a:xfrm>
            <a:off x="57150" y="180975"/>
            <a:ext cx="9086850" cy="641350"/>
          </a:xfrm>
          <a:prstGeom prst="rect">
            <a:avLst/>
          </a:prstGeom>
          <a:noFill/>
          <a:ln w="9525">
            <a:noFill/>
            <a:miter lim="800000"/>
            <a:headEnd/>
            <a:tailEnd/>
          </a:ln>
          <a:effectLst/>
        </p:spPr>
        <p:txBody>
          <a:bodyPr wrap="none">
            <a:spAutoFit/>
          </a:bodyPr>
          <a:lstStyle/>
          <a:p>
            <a:pPr eaLnBrk="1" hangingPunct="1">
              <a:defRPr/>
            </a:pPr>
            <a:r>
              <a:rPr lang="en-US" sz="3600">
                <a:solidFill>
                  <a:schemeClr val="tx2"/>
                </a:solidFill>
                <a:effectLst>
                  <a:outerShdw blurRad="38100" dist="38100" dir="2700000" algn="tl">
                    <a:srgbClr val="C0C0C0"/>
                  </a:outerShdw>
                </a:effectLst>
              </a:rPr>
              <a:t>What is a natural grouping among these objects?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12A125D0-042C-4098-BD27-F222F588A53F}"/>
              </a:ext>
            </a:extLst>
          </p:cNvPr>
          <p:cNvSpPr>
            <a:spLocks noChangeArrowheads="1"/>
          </p:cNvSpPr>
          <p:nvPr/>
        </p:nvSpPr>
        <p:spPr bwMode="auto">
          <a:xfrm>
            <a:off x="0" y="3530600"/>
            <a:ext cx="9144000" cy="33274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56323" name="Rectangle 3">
            <a:extLst>
              <a:ext uri="{FF2B5EF4-FFF2-40B4-BE49-F238E27FC236}">
                <a16:creationId xmlns:a16="http://schemas.microsoft.com/office/drawing/2014/main" id="{24F5487C-800B-4109-B2EF-D911F929B683}"/>
              </a:ext>
            </a:extLst>
          </p:cNvPr>
          <p:cNvSpPr>
            <a:spLocks noChangeArrowheads="1"/>
          </p:cNvSpPr>
          <p:nvPr/>
        </p:nvSpPr>
        <p:spPr bwMode="auto">
          <a:xfrm>
            <a:off x="0" y="193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56324" name="Rectangle 4">
            <a:extLst>
              <a:ext uri="{FF2B5EF4-FFF2-40B4-BE49-F238E27FC236}">
                <a16:creationId xmlns:a16="http://schemas.microsoft.com/office/drawing/2014/main" id="{55C0B2FF-5D7D-4122-8F52-18E7DD8BD18C}"/>
              </a:ext>
            </a:extLst>
          </p:cNvPr>
          <p:cNvSpPr>
            <a:spLocks noChangeArrowheads="1"/>
          </p:cNvSpPr>
          <p:nvPr/>
        </p:nvSpPr>
        <p:spPr bwMode="auto">
          <a:xfrm>
            <a:off x="0" y="2171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56325" name="Rectangle 5">
            <a:extLst>
              <a:ext uri="{FF2B5EF4-FFF2-40B4-BE49-F238E27FC236}">
                <a16:creationId xmlns:a16="http://schemas.microsoft.com/office/drawing/2014/main" id="{A7D6BBBD-BDD9-4638-A984-C0E045EDF6A8}"/>
              </a:ext>
            </a:extLst>
          </p:cNvPr>
          <p:cNvSpPr>
            <a:spLocks noChangeArrowheads="1"/>
          </p:cNvSpPr>
          <p:nvPr/>
        </p:nvSpPr>
        <p:spPr bwMode="auto">
          <a:xfrm>
            <a:off x="0" y="2200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nvGrpSpPr>
          <p:cNvPr id="56326" name="Group 6">
            <a:extLst>
              <a:ext uri="{FF2B5EF4-FFF2-40B4-BE49-F238E27FC236}">
                <a16:creationId xmlns:a16="http://schemas.microsoft.com/office/drawing/2014/main" id="{E6E5FB1A-6859-40AF-A1CF-F0630D44C1A0}"/>
              </a:ext>
            </a:extLst>
          </p:cNvPr>
          <p:cNvGrpSpPr>
            <a:grpSpLocks/>
          </p:cNvGrpSpPr>
          <p:nvPr/>
        </p:nvGrpSpPr>
        <p:grpSpPr bwMode="auto">
          <a:xfrm>
            <a:off x="57150" y="1019175"/>
            <a:ext cx="9144000" cy="2243138"/>
            <a:chOff x="36" y="642"/>
            <a:chExt cx="5760" cy="1413"/>
          </a:xfrm>
        </p:grpSpPr>
        <p:pic>
          <p:nvPicPr>
            <p:cNvPr id="56361" name="Picture 7" descr="Edna Krabappel">
              <a:extLst>
                <a:ext uri="{FF2B5EF4-FFF2-40B4-BE49-F238E27FC236}">
                  <a16:creationId xmlns:a16="http://schemas.microsoft.com/office/drawing/2014/main" id="{AFDD7346-784C-4F57-825F-B3B350ACF7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 y="789"/>
              <a:ext cx="513" cy="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62" name="Picture 8" descr="Principal Seymour  Skinner">
              <a:extLst>
                <a:ext uri="{FF2B5EF4-FFF2-40B4-BE49-F238E27FC236}">
                  <a16:creationId xmlns:a16="http://schemas.microsoft.com/office/drawing/2014/main" id="{EA8CFD20-0C51-4E81-A79B-D8B98A15DC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4" y="828"/>
              <a:ext cx="514"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63" name="Rectangle 9">
              <a:extLst>
                <a:ext uri="{FF2B5EF4-FFF2-40B4-BE49-F238E27FC236}">
                  <a16:creationId xmlns:a16="http://schemas.microsoft.com/office/drawing/2014/main" id="{B694FA0D-850E-4FFB-8D67-ED0A203D1EAB}"/>
                </a:ext>
              </a:extLst>
            </p:cNvPr>
            <p:cNvSpPr>
              <a:spLocks noChangeArrowheads="1"/>
            </p:cNvSpPr>
            <p:nvPr/>
          </p:nvSpPr>
          <p:spPr bwMode="auto">
            <a:xfrm>
              <a:off x="36" y="1365"/>
              <a:ext cx="576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pic>
          <p:nvPicPr>
            <p:cNvPr id="56364" name="Picture 10" descr="Groundskeeper Willie">
              <a:extLst>
                <a:ext uri="{FF2B5EF4-FFF2-40B4-BE49-F238E27FC236}">
                  <a16:creationId xmlns:a16="http://schemas.microsoft.com/office/drawing/2014/main" id="{5B097BAE-4FCA-424E-BD33-D599112D12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3" y="920"/>
              <a:ext cx="569" cy="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65" name="Picture 11">
              <a:extLst>
                <a:ext uri="{FF2B5EF4-FFF2-40B4-BE49-F238E27FC236}">
                  <a16:creationId xmlns:a16="http://schemas.microsoft.com/office/drawing/2014/main" id="{61142A50-3EF4-4489-8644-36ABB5BEAC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9" y="865"/>
              <a:ext cx="635" cy="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66" name="Picture 12">
              <a:extLst>
                <a:ext uri="{FF2B5EF4-FFF2-40B4-BE49-F238E27FC236}">
                  <a16:creationId xmlns:a16="http://schemas.microsoft.com/office/drawing/2014/main" id="{B26D5E38-1195-4824-A917-1C664C448E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5" y="753"/>
              <a:ext cx="580" cy="1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67" name="Picture 13">
              <a:extLst>
                <a:ext uri="{FF2B5EF4-FFF2-40B4-BE49-F238E27FC236}">
                  <a16:creationId xmlns:a16="http://schemas.microsoft.com/office/drawing/2014/main" id="{1C85E2EC-8470-4B54-96B5-2554F51401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4" y="806"/>
              <a:ext cx="592"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68" name="Picture 14">
              <a:extLst>
                <a:ext uri="{FF2B5EF4-FFF2-40B4-BE49-F238E27FC236}">
                  <a16:creationId xmlns:a16="http://schemas.microsoft.com/office/drawing/2014/main" id="{268FB29C-9163-4753-9974-9A9A2CE104C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27" y="1090"/>
              <a:ext cx="454" cy="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69" name="Picture 15">
              <a:extLst>
                <a:ext uri="{FF2B5EF4-FFF2-40B4-BE49-F238E27FC236}">
                  <a16:creationId xmlns:a16="http://schemas.microsoft.com/office/drawing/2014/main" id="{7574599D-DFBC-4568-8F2F-ED0F54AEA6E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95" y="1096"/>
              <a:ext cx="306" cy="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70" name="Picture 16">
              <a:extLst>
                <a:ext uri="{FF2B5EF4-FFF2-40B4-BE49-F238E27FC236}">
                  <a16:creationId xmlns:a16="http://schemas.microsoft.com/office/drawing/2014/main" id="{DDE6EBBC-39DE-4A8B-A185-4DC40F0715B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81" y="642"/>
              <a:ext cx="459" cy="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7" name="Rectangle 18">
            <a:extLst>
              <a:ext uri="{FF2B5EF4-FFF2-40B4-BE49-F238E27FC236}">
                <a16:creationId xmlns:a16="http://schemas.microsoft.com/office/drawing/2014/main" id="{CEF2DF86-FA83-496D-8463-E5C2371B1415}"/>
              </a:ext>
            </a:extLst>
          </p:cNvPr>
          <p:cNvSpPr>
            <a:spLocks noChangeArrowheads="1"/>
          </p:cNvSpPr>
          <p:nvPr/>
        </p:nvSpPr>
        <p:spPr bwMode="auto">
          <a:xfrm>
            <a:off x="2400300" y="3776663"/>
            <a:ext cx="54102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nvGrpSpPr>
          <p:cNvPr id="56328" name="Group 19">
            <a:extLst>
              <a:ext uri="{FF2B5EF4-FFF2-40B4-BE49-F238E27FC236}">
                <a16:creationId xmlns:a16="http://schemas.microsoft.com/office/drawing/2014/main" id="{8CFCA36F-3EF0-4E76-9CD4-8772C9DD9B47}"/>
              </a:ext>
            </a:extLst>
          </p:cNvPr>
          <p:cNvGrpSpPr>
            <a:grpSpLocks/>
          </p:cNvGrpSpPr>
          <p:nvPr/>
        </p:nvGrpSpPr>
        <p:grpSpPr bwMode="auto">
          <a:xfrm>
            <a:off x="150813" y="3910013"/>
            <a:ext cx="8743950" cy="2481262"/>
            <a:chOff x="96" y="2583"/>
            <a:chExt cx="5508" cy="1563"/>
          </a:xfrm>
        </p:grpSpPr>
        <p:grpSp>
          <p:nvGrpSpPr>
            <p:cNvPr id="56335" name="Group 20">
              <a:extLst>
                <a:ext uri="{FF2B5EF4-FFF2-40B4-BE49-F238E27FC236}">
                  <a16:creationId xmlns:a16="http://schemas.microsoft.com/office/drawing/2014/main" id="{08A5915E-67BC-4416-A301-A2CE7F2F5354}"/>
                </a:ext>
              </a:extLst>
            </p:cNvPr>
            <p:cNvGrpSpPr>
              <a:grpSpLocks/>
            </p:cNvGrpSpPr>
            <p:nvPr/>
          </p:nvGrpSpPr>
          <p:grpSpPr bwMode="auto">
            <a:xfrm>
              <a:off x="120" y="2802"/>
              <a:ext cx="5484" cy="1344"/>
              <a:chOff x="120" y="2802"/>
              <a:chExt cx="5484" cy="1344"/>
            </a:xfrm>
          </p:grpSpPr>
          <p:grpSp>
            <p:nvGrpSpPr>
              <p:cNvPr id="56355" name="Group 21">
                <a:extLst>
                  <a:ext uri="{FF2B5EF4-FFF2-40B4-BE49-F238E27FC236}">
                    <a16:creationId xmlns:a16="http://schemas.microsoft.com/office/drawing/2014/main" id="{0A9E8CC2-ED67-4F5D-A57E-FA8767AC7D52}"/>
                  </a:ext>
                </a:extLst>
              </p:cNvPr>
              <p:cNvGrpSpPr>
                <a:grpSpLocks/>
              </p:cNvGrpSpPr>
              <p:nvPr/>
            </p:nvGrpSpPr>
            <p:grpSpPr bwMode="auto">
              <a:xfrm>
                <a:off x="120" y="2802"/>
                <a:ext cx="2286" cy="1344"/>
                <a:chOff x="156" y="2634"/>
                <a:chExt cx="2286" cy="1344"/>
              </a:xfrm>
            </p:grpSpPr>
            <p:sp>
              <p:nvSpPr>
                <p:cNvPr id="56359" name="Rectangle 22">
                  <a:extLst>
                    <a:ext uri="{FF2B5EF4-FFF2-40B4-BE49-F238E27FC236}">
                      <a16:creationId xmlns:a16="http://schemas.microsoft.com/office/drawing/2014/main" id="{64E0B42D-8B5C-4FEB-B86F-AAF698069960}"/>
                    </a:ext>
                  </a:extLst>
                </p:cNvPr>
                <p:cNvSpPr>
                  <a:spLocks noChangeArrowheads="1"/>
                </p:cNvSpPr>
                <p:nvPr/>
              </p:nvSpPr>
              <p:spPr bwMode="auto">
                <a:xfrm>
                  <a:off x="156" y="2634"/>
                  <a:ext cx="1080" cy="1344"/>
                </a:xfrm>
                <a:prstGeom prst="rect">
                  <a:avLst/>
                </a:prstGeom>
                <a:solidFill>
                  <a:srgbClr val="FFFFFF"/>
                </a:solidFill>
                <a:ln w="1587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56360" name="Rectangle 23">
                  <a:extLst>
                    <a:ext uri="{FF2B5EF4-FFF2-40B4-BE49-F238E27FC236}">
                      <a16:creationId xmlns:a16="http://schemas.microsoft.com/office/drawing/2014/main" id="{5921E60A-A071-4E41-A229-D0E4FFD20E3B}"/>
                    </a:ext>
                  </a:extLst>
                </p:cNvPr>
                <p:cNvSpPr>
                  <a:spLocks noChangeArrowheads="1"/>
                </p:cNvSpPr>
                <p:nvPr/>
              </p:nvSpPr>
              <p:spPr bwMode="auto">
                <a:xfrm>
                  <a:off x="1362" y="2634"/>
                  <a:ext cx="1080" cy="1344"/>
                </a:xfrm>
                <a:prstGeom prst="rect">
                  <a:avLst/>
                </a:prstGeom>
                <a:solidFill>
                  <a:srgbClr val="FFFFFF"/>
                </a:solidFill>
                <a:ln w="1587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nvGrpSpPr>
              <p:cNvPr id="56356" name="Group 24">
                <a:extLst>
                  <a:ext uri="{FF2B5EF4-FFF2-40B4-BE49-F238E27FC236}">
                    <a16:creationId xmlns:a16="http://schemas.microsoft.com/office/drawing/2014/main" id="{8692B912-23D7-4708-8EC3-B1AF23E132F1}"/>
                  </a:ext>
                </a:extLst>
              </p:cNvPr>
              <p:cNvGrpSpPr>
                <a:grpSpLocks/>
              </p:cNvGrpSpPr>
              <p:nvPr/>
            </p:nvGrpSpPr>
            <p:grpSpPr bwMode="auto">
              <a:xfrm>
                <a:off x="3318" y="2802"/>
                <a:ext cx="2286" cy="1344"/>
                <a:chOff x="156" y="2634"/>
                <a:chExt cx="2286" cy="1344"/>
              </a:xfrm>
            </p:grpSpPr>
            <p:sp>
              <p:nvSpPr>
                <p:cNvPr id="56357" name="Rectangle 25">
                  <a:extLst>
                    <a:ext uri="{FF2B5EF4-FFF2-40B4-BE49-F238E27FC236}">
                      <a16:creationId xmlns:a16="http://schemas.microsoft.com/office/drawing/2014/main" id="{2E1A0F09-4CAD-4DAE-979F-1688D1C9BE52}"/>
                    </a:ext>
                  </a:extLst>
                </p:cNvPr>
                <p:cNvSpPr>
                  <a:spLocks noChangeArrowheads="1"/>
                </p:cNvSpPr>
                <p:nvPr/>
              </p:nvSpPr>
              <p:spPr bwMode="auto">
                <a:xfrm>
                  <a:off x="156" y="2634"/>
                  <a:ext cx="1080" cy="1344"/>
                </a:xfrm>
                <a:prstGeom prst="rect">
                  <a:avLst/>
                </a:prstGeom>
                <a:solidFill>
                  <a:srgbClr val="FFFFFF"/>
                </a:solidFill>
                <a:ln w="1587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56358" name="Rectangle 26">
                  <a:extLst>
                    <a:ext uri="{FF2B5EF4-FFF2-40B4-BE49-F238E27FC236}">
                      <a16:creationId xmlns:a16="http://schemas.microsoft.com/office/drawing/2014/main" id="{9D8C27D2-3D16-497E-89FD-11025105CD2E}"/>
                    </a:ext>
                  </a:extLst>
                </p:cNvPr>
                <p:cNvSpPr>
                  <a:spLocks noChangeArrowheads="1"/>
                </p:cNvSpPr>
                <p:nvPr/>
              </p:nvSpPr>
              <p:spPr bwMode="auto">
                <a:xfrm>
                  <a:off x="1362" y="2634"/>
                  <a:ext cx="1080" cy="1344"/>
                </a:xfrm>
                <a:prstGeom prst="rect">
                  <a:avLst/>
                </a:prstGeom>
                <a:solidFill>
                  <a:srgbClr val="FFFFFF"/>
                </a:solidFill>
                <a:ln w="1587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grpSp>
        <p:sp>
          <p:nvSpPr>
            <p:cNvPr id="56336" name="Rectangle 27">
              <a:extLst>
                <a:ext uri="{FF2B5EF4-FFF2-40B4-BE49-F238E27FC236}">
                  <a16:creationId xmlns:a16="http://schemas.microsoft.com/office/drawing/2014/main" id="{0FD3369C-C234-4DF6-8541-3C43E414AC9C}"/>
                </a:ext>
              </a:extLst>
            </p:cNvPr>
            <p:cNvSpPr>
              <a:spLocks noChangeArrowheads="1"/>
            </p:cNvSpPr>
            <p:nvPr/>
          </p:nvSpPr>
          <p:spPr bwMode="auto">
            <a:xfrm>
              <a:off x="96" y="2583"/>
              <a:ext cx="3408"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pic>
          <p:nvPicPr>
            <p:cNvPr id="56337" name="Picture 28" descr="Edna Krabappel">
              <a:extLst>
                <a:ext uri="{FF2B5EF4-FFF2-40B4-BE49-F238E27FC236}">
                  <a16:creationId xmlns:a16="http://schemas.microsoft.com/office/drawing/2014/main" id="{BBEDE99C-E9B9-48E4-8E90-E5D31AA2C6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 y="3460"/>
              <a:ext cx="303" cy="6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6338" name="Picture 29" descr="Principal Seymour  Skinner">
              <a:extLst>
                <a:ext uri="{FF2B5EF4-FFF2-40B4-BE49-F238E27FC236}">
                  <a16:creationId xmlns:a16="http://schemas.microsoft.com/office/drawing/2014/main" id="{D7E9D8D0-D1AE-4699-8FB4-D7217DA287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 y="2841"/>
              <a:ext cx="304" cy="6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6339" name="Picture 30" descr="Groundskeeper Willie">
              <a:extLst>
                <a:ext uri="{FF2B5EF4-FFF2-40B4-BE49-F238E27FC236}">
                  <a16:creationId xmlns:a16="http://schemas.microsoft.com/office/drawing/2014/main" id="{82ED01E4-4ED3-43B8-A696-7A12682DCA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2" y="2859"/>
              <a:ext cx="336" cy="5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6340" name="Picture 31">
              <a:extLst>
                <a:ext uri="{FF2B5EF4-FFF2-40B4-BE49-F238E27FC236}">
                  <a16:creationId xmlns:a16="http://schemas.microsoft.com/office/drawing/2014/main" id="{609B1F92-881A-45B6-96B5-1FD19B1F61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0" y="3523"/>
              <a:ext cx="375" cy="5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6341" name="Picture 32">
              <a:extLst>
                <a:ext uri="{FF2B5EF4-FFF2-40B4-BE49-F238E27FC236}">
                  <a16:creationId xmlns:a16="http://schemas.microsoft.com/office/drawing/2014/main" id="{F5948102-C93B-4C69-AF8E-38F1D2055A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 y="2821"/>
              <a:ext cx="343" cy="61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6342" name="Picture 33">
              <a:extLst>
                <a:ext uri="{FF2B5EF4-FFF2-40B4-BE49-F238E27FC236}">
                  <a16:creationId xmlns:a16="http://schemas.microsoft.com/office/drawing/2014/main" id="{5CEAD924-99DD-4566-BB07-5B635E94024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 y="3033"/>
              <a:ext cx="375" cy="6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6343" name="Picture 34">
              <a:extLst>
                <a:ext uri="{FF2B5EF4-FFF2-40B4-BE49-F238E27FC236}">
                  <a16:creationId xmlns:a16="http://schemas.microsoft.com/office/drawing/2014/main" id="{ADA49BDB-93DE-4F99-8447-137BEBC2225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6" y="3608"/>
              <a:ext cx="269" cy="44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6344" name="Picture 35">
              <a:extLst>
                <a:ext uri="{FF2B5EF4-FFF2-40B4-BE49-F238E27FC236}">
                  <a16:creationId xmlns:a16="http://schemas.microsoft.com/office/drawing/2014/main" id="{DAEB6AF2-B027-443E-B16E-6D81B64C37A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9" y="3702"/>
              <a:ext cx="181" cy="4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6345" name="Picture 36">
              <a:extLst>
                <a:ext uri="{FF2B5EF4-FFF2-40B4-BE49-F238E27FC236}">
                  <a16:creationId xmlns:a16="http://schemas.microsoft.com/office/drawing/2014/main" id="{8ACA0CFC-D2BF-4128-BD9E-93584BD7945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5" y="2887"/>
              <a:ext cx="272" cy="8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6346" name="Picture 37" descr="Edna Krabappel">
              <a:extLst>
                <a:ext uri="{FF2B5EF4-FFF2-40B4-BE49-F238E27FC236}">
                  <a16:creationId xmlns:a16="http://schemas.microsoft.com/office/drawing/2014/main" id="{6DDB7BE6-AED0-4A75-BEC7-BCCE000D41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6" y="2878"/>
              <a:ext cx="303" cy="6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6347" name="Picture 38" descr="Principal Seymour  Skinner">
              <a:extLst>
                <a:ext uri="{FF2B5EF4-FFF2-40B4-BE49-F238E27FC236}">
                  <a16:creationId xmlns:a16="http://schemas.microsoft.com/office/drawing/2014/main" id="{7E00EE9D-E1BB-44A3-AD05-B41BADD6EF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8" y="3477"/>
              <a:ext cx="304" cy="6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6348" name="Picture 39" descr="Groundskeeper Willie">
              <a:extLst>
                <a:ext uri="{FF2B5EF4-FFF2-40B4-BE49-F238E27FC236}">
                  <a16:creationId xmlns:a16="http://schemas.microsoft.com/office/drawing/2014/main" id="{F466D625-8FE3-4175-8C10-D951308F1A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4" y="3561"/>
              <a:ext cx="336" cy="5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6349" name="Picture 40">
              <a:extLst>
                <a:ext uri="{FF2B5EF4-FFF2-40B4-BE49-F238E27FC236}">
                  <a16:creationId xmlns:a16="http://schemas.microsoft.com/office/drawing/2014/main" id="{D2D60E34-EED0-4106-B60F-F686875E88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4" y="2821"/>
              <a:ext cx="375" cy="5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6350" name="Picture 41">
              <a:extLst>
                <a:ext uri="{FF2B5EF4-FFF2-40B4-BE49-F238E27FC236}">
                  <a16:creationId xmlns:a16="http://schemas.microsoft.com/office/drawing/2014/main" id="{BFCCA395-738B-46D4-B713-3244C6B9D1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6" y="2833"/>
              <a:ext cx="343" cy="61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6351" name="Picture 42">
              <a:extLst>
                <a:ext uri="{FF2B5EF4-FFF2-40B4-BE49-F238E27FC236}">
                  <a16:creationId xmlns:a16="http://schemas.microsoft.com/office/drawing/2014/main" id="{C9EDC753-59D4-403B-995F-FA684AA1928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40" y="3524"/>
              <a:ext cx="351" cy="6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6352" name="Picture 43">
              <a:extLst>
                <a:ext uri="{FF2B5EF4-FFF2-40B4-BE49-F238E27FC236}">
                  <a16:creationId xmlns:a16="http://schemas.microsoft.com/office/drawing/2014/main" id="{A10B57AF-A3BB-4074-BEC2-5FF689D5243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90" y="3002"/>
              <a:ext cx="269" cy="44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6353" name="Picture 44">
              <a:extLst>
                <a:ext uri="{FF2B5EF4-FFF2-40B4-BE49-F238E27FC236}">
                  <a16:creationId xmlns:a16="http://schemas.microsoft.com/office/drawing/2014/main" id="{7A5F1707-D1F6-4B52-8C5A-DFD339DCB17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99" y="3642"/>
              <a:ext cx="181" cy="4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6354" name="Picture 45">
              <a:extLst>
                <a:ext uri="{FF2B5EF4-FFF2-40B4-BE49-F238E27FC236}">
                  <a16:creationId xmlns:a16="http://schemas.microsoft.com/office/drawing/2014/main" id="{CA6823FD-D175-4D17-ADCD-1B5D5BD9414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77" y="2845"/>
              <a:ext cx="272" cy="8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56329" name="Text Box 46">
            <a:extLst>
              <a:ext uri="{FF2B5EF4-FFF2-40B4-BE49-F238E27FC236}">
                <a16:creationId xmlns:a16="http://schemas.microsoft.com/office/drawing/2014/main" id="{64FB2A66-243E-42FA-A946-88775EAB183B}"/>
              </a:ext>
            </a:extLst>
          </p:cNvPr>
          <p:cNvSpPr txBox="1">
            <a:spLocks noChangeArrowheads="1"/>
          </p:cNvSpPr>
          <p:nvPr/>
        </p:nvSpPr>
        <p:spPr bwMode="auto">
          <a:xfrm>
            <a:off x="1839913" y="6389688"/>
            <a:ext cx="2276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t>School Employees</a:t>
            </a:r>
            <a:r>
              <a:rPr lang="en-US" altLang="en-US" sz="1600"/>
              <a:t> </a:t>
            </a:r>
          </a:p>
        </p:txBody>
      </p:sp>
      <p:sp>
        <p:nvSpPr>
          <p:cNvPr id="56330" name="Text Box 47">
            <a:extLst>
              <a:ext uri="{FF2B5EF4-FFF2-40B4-BE49-F238E27FC236}">
                <a16:creationId xmlns:a16="http://schemas.microsoft.com/office/drawing/2014/main" id="{E1E42FA3-7B07-44D6-A3FB-5E157F3B92C0}"/>
              </a:ext>
            </a:extLst>
          </p:cNvPr>
          <p:cNvSpPr txBox="1">
            <a:spLocks noChangeArrowheads="1"/>
          </p:cNvSpPr>
          <p:nvPr/>
        </p:nvSpPr>
        <p:spPr bwMode="auto">
          <a:xfrm>
            <a:off x="0" y="6364288"/>
            <a:ext cx="2070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600"/>
              <a:t>Simpson's Family</a:t>
            </a:r>
            <a:r>
              <a:rPr lang="en-US" altLang="en-US" sz="2000"/>
              <a:t> </a:t>
            </a:r>
          </a:p>
        </p:txBody>
      </p:sp>
      <p:sp>
        <p:nvSpPr>
          <p:cNvPr id="56331" name="Text Box 48">
            <a:extLst>
              <a:ext uri="{FF2B5EF4-FFF2-40B4-BE49-F238E27FC236}">
                <a16:creationId xmlns:a16="http://schemas.microsoft.com/office/drawing/2014/main" id="{40659776-9D37-43CB-8B7D-A7489BAC635D}"/>
              </a:ext>
            </a:extLst>
          </p:cNvPr>
          <p:cNvSpPr txBox="1">
            <a:spLocks noChangeArrowheads="1"/>
          </p:cNvSpPr>
          <p:nvPr/>
        </p:nvSpPr>
        <p:spPr bwMode="auto">
          <a:xfrm>
            <a:off x="7107238" y="6364288"/>
            <a:ext cx="18399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a:t>Males</a:t>
            </a:r>
            <a:r>
              <a:rPr lang="en-US" altLang="en-US" sz="1600"/>
              <a:t> </a:t>
            </a:r>
          </a:p>
        </p:txBody>
      </p:sp>
      <p:sp>
        <p:nvSpPr>
          <p:cNvPr id="56332" name="Text Box 49">
            <a:extLst>
              <a:ext uri="{FF2B5EF4-FFF2-40B4-BE49-F238E27FC236}">
                <a16:creationId xmlns:a16="http://schemas.microsoft.com/office/drawing/2014/main" id="{79BF2866-CF8A-4DCC-9031-6261B6629F28}"/>
              </a:ext>
            </a:extLst>
          </p:cNvPr>
          <p:cNvSpPr txBox="1">
            <a:spLocks noChangeArrowheads="1"/>
          </p:cNvSpPr>
          <p:nvPr/>
        </p:nvSpPr>
        <p:spPr bwMode="auto">
          <a:xfrm>
            <a:off x="5173663" y="6364288"/>
            <a:ext cx="18399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a:t>Females</a:t>
            </a:r>
            <a:r>
              <a:rPr lang="en-US" altLang="en-US" sz="1600"/>
              <a:t> </a:t>
            </a:r>
          </a:p>
        </p:txBody>
      </p:sp>
      <p:sp>
        <p:nvSpPr>
          <p:cNvPr id="158770" name="Text Box 50">
            <a:extLst>
              <a:ext uri="{FF2B5EF4-FFF2-40B4-BE49-F238E27FC236}">
                <a16:creationId xmlns:a16="http://schemas.microsoft.com/office/drawing/2014/main" id="{44594D36-C5AA-4274-B298-F207C41A0B98}"/>
              </a:ext>
            </a:extLst>
          </p:cNvPr>
          <p:cNvSpPr txBox="1">
            <a:spLocks noChangeArrowheads="1"/>
          </p:cNvSpPr>
          <p:nvPr/>
        </p:nvSpPr>
        <p:spPr bwMode="auto">
          <a:xfrm>
            <a:off x="2689225" y="3511550"/>
            <a:ext cx="4476750" cy="641350"/>
          </a:xfrm>
          <a:prstGeom prst="rect">
            <a:avLst/>
          </a:prstGeom>
          <a:noFill/>
          <a:ln w="9525">
            <a:noFill/>
            <a:miter lim="800000"/>
            <a:headEnd/>
            <a:tailEnd/>
          </a:ln>
          <a:effectLst/>
        </p:spPr>
        <p:txBody>
          <a:bodyPr wrap="none">
            <a:spAutoFit/>
          </a:bodyPr>
          <a:lstStyle/>
          <a:p>
            <a:pPr eaLnBrk="1" hangingPunct="1">
              <a:defRPr/>
            </a:pPr>
            <a:r>
              <a:rPr lang="en-US" sz="3600">
                <a:solidFill>
                  <a:schemeClr val="tx2"/>
                </a:solidFill>
                <a:effectLst>
                  <a:outerShdw blurRad="38100" dist="38100" dir="2700000" algn="tl">
                    <a:srgbClr val="C0C0C0"/>
                  </a:outerShdw>
                </a:effectLst>
              </a:rPr>
              <a:t>Clustering is subjective</a:t>
            </a:r>
          </a:p>
        </p:txBody>
      </p:sp>
      <p:sp>
        <p:nvSpPr>
          <p:cNvPr id="158771" name="Text Box 51">
            <a:extLst>
              <a:ext uri="{FF2B5EF4-FFF2-40B4-BE49-F238E27FC236}">
                <a16:creationId xmlns:a16="http://schemas.microsoft.com/office/drawing/2014/main" id="{DAEAAB4E-3C08-4B53-8819-5681BBE605DD}"/>
              </a:ext>
            </a:extLst>
          </p:cNvPr>
          <p:cNvSpPr txBox="1">
            <a:spLocks noChangeArrowheads="1"/>
          </p:cNvSpPr>
          <p:nvPr/>
        </p:nvSpPr>
        <p:spPr bwMode="auto">
          <a:xfrm>
            <a:off x="57150" y="180975"/>
            <a:ext cx="9086850" cy="641350"/>
          </a:xfrm>
          <a:prstGeom prst="rect">
            <a:avLst/>
          </a:prstGeom>
          <a:noFill/>
          <a:ln w="9525">
            <a:noFill/>
            <a:miter lim="800000"/>
            <a:headEnd/>
            <a:tailEnd/>
          </a:ln>
          <a:effectLst/>
        </p:spPr>
        <p:txBody>
          <a:bodyPr wrap="none">
            <a:spAutoFit/>
          </a:bodyPr>
          <a:lstStyle/>
          <a:p>
            <a:pPr eaLnBrk="1" hangingPunct="1">
              <a:defRPr/>
            </a:pPr>
            <a:r>
              <a:rPr lang="en-US" sz="3600">
                <a:solidFill>
                  <a:schemeClr val="tx2"/>
                </a:solidFill>
                <a:effectLst>
                  <a:outerShdw blurRad="38100" dist="38100" dir="2700000" algn="tl">
                    <a:srgbClr val="C0C0C0"/>
                  </a:outerShdw>
                </a:effectLst>
              </a:rPr>
              <a:t>What is a natural grouping among these objects?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77E40720-9747-4D0E-A05C-E8E4870B353E}"/>
              </a:ext>
            </a:extLst>
          </p:cNvPr>
          <p:cNvSpPr>
            <a:spLocks noChangeArrowheads="1"/>
          </p:cNvSpPr>
          <p:nvPr/>
        </p:nvSpPr>
        <p:spPr bwMode="auto">
          <a:xfrm>
            <a:off x="598488" y="0"/>
            <a:ext cx="7772400" cy="1143000"/>
          </a:xfrm>
          <a:prstGeom prst="rect">
            <a:avLst/>
          </a:prstGeom>
          <a:noFill/>
          <a:ln w="9525">
            <a:noFill/>
            <a:miter lim="800000"/>
            <a:headEnd/>
            <a:tailEnd/>
          </a:ln>
          <a:effectLst/>
        </p:spPr>
        <p:txBody>
          <a:bodyPr anchor="ctr"/>
          <a:lstStyle/>
          <a:p>
            <a:pPr algn="ctr" eaLnBrk="1" hangingPunct="1">
              <a:defRPr/>
            </a:pPr>
            <a:r>
              <a:rPr lang="en-US" sz="4400">
                <a:solidFill>
                  <a:schemeClr val="tx2"/>
                </a:solidFill>
                <a:effectLst>
                  <a:outerShdw blurRad="38100" dist="38100" dir="2700000" algn="tl">
                    <a:srgbClr val="C0C0C0"/>
                  </a:outerShdw>
                </a:effectLst>
              </a:rPr>
              <a:t>What is Similarity?</a:t>
            </a:r>
          </a:p>
        </p:txBody>
      </p:sp>
      <p:sp>
        <p:nvSpPr>
          <p:cNvPr id="57347" name="Text Box 3">
            <a:extLst>
              <a:ext uri="{FF2B5EF4-FFF2-40B4-BE49-F238E27FC236}">
                <a16:creationId xmlns:a16="http://schemas.microsoft.com/office/drawing/2014/main" id="{BA2ADE5E-5532-4DC8-865F-C632E6F45A01}"/>
              </a:ext>
            </a:extLst>
          </p:cNvPr>
          <p:cNvSpPr txBox="1">
            <a:spLocks noChangeArrowheads="1"/>
          </p:cNvSpPr>
          <p:nvPr/>
        </p:nvSpPr>
        <p:spPr bwMode="auto">
          <a:xfrm>
            <a:off x="379413" y="927100"/>
            <a:ext cx="83486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The quality or state of being similar; likeness; resemblance; as, a similarity of features.</a:t>
            </a:r>
            <a:r>
              <a:rPr lang="en-US" altLang="en-US" sz="2400" b="1">
                <a:latin typeface="Arial Unicode MS" pitchFamily="34" charset="-128"/>
              </a:rPr>
              <a:t> </a:t>
            </a:r>
            <a:endParaRPr lang="en-US" altLang="en-US" sz="1600" b="1"/>
          </a:p>
        </p:txBody>
      </p:sp>
      <p:sp>
        <p:nvSpPr>
          <p:cNvPr id="57348" name="Text Box 4">
            <a:extLst>
              <a:ext uri="{FF2B5EF4-FFF2-40B4-BE49-F238E27FC236}">
                <a16:creationId xmlns:a16="http://schemas.microsoft.com/office/drawing/2014/main" id="{DF12689F-F8FB-4E6E-8100-FB662AF94179}"/>
              </a:ext>
            </a:extLst>
          </p:cNvPr>
          <p:cNvSpPr txBox="1">
            <a:spLocks noChangeArrowheads="1"/>
          </p:cNvSpPr>
          <p:nvPr/>
        </p:nvSpPr>
        <p:spPr bwMode="auto">
          <a:xfrm>
            <a:off x="7473950" y="3278188"/>
            <a:ext cx="1670050"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t>Similarity is hard to define, but… </a:t>
            </a:r>
          </a:p>
          <a:p>
            <a:pPr eaLnBrk="1" hangingPunct="1">
              <a:spcBef>
                <a:spcPct val="0"/>
              </a:spcBef>
              <a:buFontTx/>
              <a:buNone/>
            </a:pPr>
            <a:r>
              <a:rPr lang="en-US" altLang="en-US" sz="1600"/>
              <a:t>“</a:t>
            </a:r>
            <a:r>
              <a:rPr lang="en-US" altLang="en-US" sz="1600" i="1"/>
              <a:t>We know it when we see it</a:t>
            </a:r>
            <a:r>
              <a:rPr lang="en-US" altLang="en-US" sz="1600"/>
              <a:t>”</a:t>
            </a:r>
          </a:p>
          <a:p>
            <a:pPr eaLnBrk="1" hangingPunct="1">
              <a:spcBef>
                <a:spcPct val="0"/>
              </a:spcBef>
              <a:buFontTx/>
              <a:buNone/>
            </a:pPr>
            <a:endParaRPr lang="en-US" altLang="en-US" sz="1600"/>
          </a:p>
          <a:p>
            <a:pPr eaLnBrk="1" hangingPunct="1">
              <a:spcBef>
                <a:spcPct val="0"/>
              </a:spcBef>
              <a:buFontTx/>
              <a:buNone/>
            </a:pPr>
            <a:r>
              <a:rPr lang="en-US" altLang="en-US" sz="1600"/>
              <a:t>The real meaning of similarity is a philosophical question. We will take a more pragmatic approach.  </a:t>
            </a:r>
          </a:p>
        </p:txBody>
      </p:sp>
      <p:pic>
        <p:nvPicPr>
          <p:cNvPr id="57349" name="Picture 5">
            <a:extLst>
              <a:ext uri="{FF2B5EF4-FFF2-40B4-BE49-F238E27FC236}">
                <a16:creationId xmlns:a16="http://schemas.microsoft.com/office/drawing/2014/main" id="{4FD327CD-6140-4468-91A6-AC4F5CA558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81163"/>
            <a:ext cx="7480300" cy="517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Text Box 6">
            <a:extLst>
              <a:ext uri="{FF2B5EF4-FFF2-40B4-BE49-F238E27FC236}">
                <a16:creationId xmlns:a16="http://schemas.microsoft.com/office/drawing/2014/main" id="{83DEC608-5BF5-41FF-961C-DD6F179C75E3}"/>
              </a:ext>
            </a:extLst>
          </p:cNvPr>
          <p:cNvSpPr txBox="1">
            <a:spLocks noChangeArrowheads="1"/>
          </p:cNvSpPr>
          <p:nvPr/>
        </p:nvSpPr>
        <p:spPr bwMode="auto">
          <a:xfrm>
            <a:off x="6937375" y="1247775"/>
            <a:ext cx="20335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t>Webster's Dictionary</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4694</TotalTime>
  <Words>3415</Words>
  <Application>Microsoft Office PowerPoint</Application>
  <PresentationFormat>On-screen Show (4:3)</PresentationFormat>
  <Paragraphs>414</Paragraphs>
  <Slides>49</Slides>
  <Notes>2</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49</vt:i4>
      </vt:variant>
    </vt:vector>
  </HeadingPairs>
  <TitlesOfParts>
    <vt:vector size="59" baseType="lpstr">
      <vt:lpstr>Arial</vt:lpstr>
      <vt:lpstr>Arial Unicode MS</vt:lpstr>
      <vt:lpstr>Calibri</vt:lpstr>
      <vt:lpstr>Courier New</vt:lpstr>
      <vt:lpstr>Helvetica</vt:lpstr>
      <vt:lpstr>Times</vt:lpstr>
      <vt:lpstr>Times New Roman</vt:lpstr>
      <vt:lpstr>Default Design</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Two Types of Clustering</vt:lpstr>
      <vt:lpstr>Two Types of Clustering</vt:lpstr>
      <vt:lpstr>A Useful Tool for Summarizing Similarity Measurements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(How-to) Hierarchical Clustering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Clustering?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eamonn</dc:creator>
  <cp:lastModifiedBy>Eamonn Keogh</cp:lastModifiedBy>
  <cp:revision>172</cp:revision>
  <dcterms:created xsi:type="dcterms:W3CDTF">1601-01-01T00:00:00Z</dcterms:created>
  <dcterms:modified xsi:type="dcterms:W3CDTF">2021-11-17T21:58:20Z</dcterms:modified>
</cp:coreProperties>
</file>